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9" r:id="rId12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8EE3D1A-AA56-4112-A337-15465F88ED21}" type="datetimeFigureOut">
              <a:rPr lang="id-ID" smtClean="0"/>
              <a:t>10/09/2021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C937694-9A76-45E6-BAC3-FDD03C986A09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Sekolah, Sedang Belajar, Grafis, Desain, Gadis, Ana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8" name="Picture 7" descr="Sekolah tatap muka: Semester genap dimulai, sejumlah daerah memutuskan  terus gelar pembelajaran daring - BBC News Indones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563" y="2343656"/>
            <a:ext cx="6912769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460373" y="620688"/>
            <a:ext cx="83684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PAPARAN</a:t>
            </a:r>
          </a:p>
          <a:p>
            <a:pPr algn="ctr"/>
            <a:endParaRPr lang="id-ID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RENCANA STRATEGI PEMBELAJARAN TATAP MUKA TERBATAS (PTMT)</a:t>
            </a:r>
          </a:p>
          <a:p>
            <a:pPr algn="ctr"/>
            <a:r>
              <a:rPr lang="id-ID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JENJANG SMP LINGKUP DINAS PENDIDIKAN KABUPATEN BARITO TIMUR</a:t>
            </a:r>
            <a:endParaRPr lang="id-ID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10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333235"/>
              </p:ext>
            </p:extLst>
          </p:nvPr>
        </p:nvGraphicFramePr>
        <p:xfrm>
          <a:off x="539552" y="404666"/>
          <a:ext cx="8208912" cy="553385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648072"/>
                <a:gridCol w="3168352"/>
                <a:gridCol w="2340260"/>
                <a:gridCol w="2052228"/>
              </a:tblGrid>
              <a:tr h="536229"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URAIAN</a:t>
                      </a:r>
                      <a:endParaRPr lang="id-ID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USULAN/KONSEP</a:t>
                      </a:r>
                      <a:endParaRPr lang="id-ID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KESEPAKATAN</a:t>
                      </a:r>
                      <a:endParaRPr lang="id-ID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Mulai PTMT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Menunggu SE Bupati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Jumlah hari PTMT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 hari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Jumlah menit/JP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 menit (7 JP x 20 = 140 menit)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 dan silakan dimofikasi oleh satuan pendidikan</a:t>
                      </a:r>
                      <a:endParaRPr lang="id-ID" sz="14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Satuan pendidikan dengan jumlah siswa relatif banyak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 shif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Durasi</a:t>
                      </a: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waktu PTMT Shif I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06.30 s.d 08.50</a:t>
                      </a: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Wib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sepakati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Durasi Waktu PTMT Shif II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09.30 s.d 11.50 Wib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sepakati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Pengaturan Kelas mengikuti PTMT dalam seminggu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Hari Seni</a:t>
                      </a: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dan Kamis untuk kelas 7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Hari Selasa dan Jumat untuk kelas 8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Hari Rabu dan Sabtu untuk kelas 9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Modifikasi pihak satuan pendidikan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3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293777"/>
              </p:ext>
            </p:extLst>
          </p:nvPr>
        </p:nvGraphicFramePr>
        <p:xfrm>
          <a:off x="395536" y="476672"/>
          <a:ext cx="8208912" cy="348037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648072"/>
                <a:gridCol w="3168352"/>
                <a:gridCol w="2340260"/>
                <a:gridCol w="2052228"/>
              </a:tblGrid>
              <a:tr h="536229"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URAIAN</a:t>
                      </a:r>
                      <a:endParaRPr lang="id-ID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USULAN/KONSEP</a:t>
                      </a:r>
                      <a:endParaRPr lang="id-ID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KESEPAKATAN</a:t>
                      </a:r>
                      <a:endParaRPr lang="id-ID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Jumlah</a:t>
                      </a: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siswa dalam satu kelas per shif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Max. 18 orang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Setiap Siwa yang mengikuti</a:t>
                      </a: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PTMT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Mendapat persetujuan orang</a:t>
                      </a:r>
                      <a:r>
                        <a:rPr lang="id-ID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tua dengan mengisi lembar konfirmasi/pernyataan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Persiapan lain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Satuan pendidikan membentuk satgas covid-19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229"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Panduan Pelaksanaan 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Satuan pendidikan menyusun SOP untuk pelaksanaan PTMT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Sepakat</a:t>
                      </a:r>
                      <a:endParaRPr lang="id-ID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98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992888" cy="46166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d-ID" b="1" dirty="0">
                <a:latin typeface="Tahoma" pitchFamily="34" charset="0"/>
                <a:ea typeface="Tahoma" pitchFamily="34" charset="0"/>
                <a:cs typeface="Tahoma" pitchFamily="34" charset="0"/>
              </a:rPr>
              <a:t>Sebelum berangkat </a:t>
            </a:r>
            <a:r>
              <a:rPr lang="id-ID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ke sekolah :</a:t>
            </a:r>
          </a:p>
          <a:p>
            <a:endParaRPr lang="id-ID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49263" indent="-449263">
              <a:tabLst>
                <a:tab pos="449263" algn="l"/>
              </a:tabLst>
            </a:pPr>
            <a:r>
              <a:rPr lang="id-ID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1)</a:t>
            </a:r>
            <a:r>
              <a:rPr lang="id-ID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Sarapan/konsumsi 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gizi berimbang</a:t>
            </a: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2)	memastikan 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diri dalam kondisi sehat dan tidak memiliki gejala (suhu lebih dari 37,3ºC, atau keluhan batuk, pilek, sakit tenggorokan, dan/atau sesak nafas</a:t>
            </a: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memastikan menggunakan masker dan membawa masker cadangan serta membawa pembungkus untuk masker kotor;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sebaiknya membawa cairan pembersih tangan (</a:t>
            </a:r>
            <a:r>
              <a:rPr lang="id-ID" sz="2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hand sanitizer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membawa makanan berserta alat makan dan air minum sesuai kebutuhan;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wajib membawa perlengkapan pribadi, meliputi: alat belajar, ibadat, alat olahraga dan alat lain sehingga tidak perlu pinjam meminjam;</a:t>
            </a:r>
          </a:p>
          <a:p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2027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8200" y="836712"/>
            <a:ext cx="7894240" cy="317009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d-ID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Selama </a:t>
            </a:r>
            <a:r>
              <a:rPr lang="id-ID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perjalanan ke sekolah :</a:t>
            </a:r>
          </a:p>
          <a:p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menggunakan masker dan tetap menjaga jarak minimal 1,5 (satu koma lima) meter;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hindari menyentuh permukaan benda-benda, tidak menyentuh hidung, mata, dan mulut serta menerapkan etika batuk dan bersin setiap waktu;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membersihkan tangan sebelum dan sesudah menggunakan transportasi publik/antar jemput.</a:t>
            </a:r>
          </a:p>
          <a:p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84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136904" cy="338554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Sebelum masuk pintu gerbang </a:t>
            </a:r>
            <a:r>
              <a:rPr lang="id-ID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sekolah :</a:t>
            </a:r>
          </a:p>
          <a:p>
            <a:endParaRPr lang="id-ID" dirty="0"/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pengantaran dilakukan di lokasi yang telah ditentukan;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mengikuti pemeriksaan kesehatan, meliputi: pengukuran suhu tubuh, gejala batuk, pilek, sakit tenggorokan, dan/atau sesak nafas;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melakukan CTPS (cuci tangan pakai sanitizer) sebelum memasuki gerbang satuan pendidikan dan ruang kelas;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4)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	untuk tamu mengikuti protokol kesehatan yang berlaku di satuan pendidikan.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6883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8208912" cy="44012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Selama Kegiatan Belajar </a:t>
            </a:r>
            <a:r>
              <a:rPr lang="id-ID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Mengajar :</a:t>
            </a:r>
          </a:p>
          <a:p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menggunakan masker dan menerapkan jaga jarak minimal 1,5 (satu koma lima) meter;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menggunakan alat belajar, alat musik, dan alat makan minum pribadi;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dilarang pinjam meminjam perlatan’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memberikan pengumuman di seluruh area satuan pendidikan secara berulang dan intensif terkait penggunaan masker, CTPS, dan jaga jarak;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melakukan pengamatan visual kesehatan warga satuan pendidikan, jika ada yang memiliki gejala gangguan kesehatan maka harus ikuti protokol kesehatan satuan pendidikan;</a:t>
            </a:r>
          </a:p>
          <a:p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92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64704"/>
            <a:ext cx="7704856" cy="31393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Selesai Kegiatan Belajar </a:t>
            </a:r>
            <a:r>
              <a:rPr lang="id-ID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Mengajar :</a:t>
            </a:r>
          </a:p>
          <a:p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tetap menggunakan masker dan melakukan CTPS sebelum meninggalkan ruang kelas;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keluar ruangan kelas dan satuan pendidikan dengan berbaris sambil menerapkan jaga jarak;</a:t>
            </a:r>
          </a:p>
          <a:p>
            <a:pPr marL="449263" indent="-449263">
              <a:tabLst>
                <a:tab pos="449263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penjemput peserta didikmenunggu di lokasi yang sudah disediakan dan melakukan jaga jarak sesuai dengan tempat duduk dan/atau jarak antri yang sudah ditandai.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7792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6"/>
            <a:ext cx="8136904" cy="31393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Perjalanan Pulang dari </a:t>
            </a:r>
            <a:r>
              <a:rPr lang="id-ID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Sekolah :</a:t>
            </a:r>
          </a:p>
          <a:p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menggunakan masker dan tetap jaga jarak menimal 1,5 (satu koma lima) meter;</a:t>
            </a: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hindari menyentuh permukaan benda-benda, tidak menyentuh hidung, mata, dan mulut, serta menerapkan etika batuk dan bersin;</a:t>
            </a: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membersihkan tangan sebelum dan sesudah menggunakan transportasi publik/antar jemput</a:t>
            </a:r>
            <a:r>
              <a:rPr lang="id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400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7632848" cy="49859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Setelah Sampai di </a:t>
            </a:r>
            <a:r>
              <a:rPr lang="id-ID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Rumah :</a:t>
            </a:r>
          </a:p>
          <a:p>
            <a:endParaRPr lang="id-ID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melepaskan alas kaki, meletakkan barang-barang yang dibawa di luar ruangan dan melakukan disinfeksi terhadap barang-barang tersebut, misalnya sepatu, tas, jaket, dan lainnya;</a:t>
            </a: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membersihkan diri (mandi) dan mengganti pakaian sebelum berinteraksi fisik dengan orang lain di dalam rumah;</a:t>
            </a: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tetap melakukan CTPS secara rutin;</a:t>
            </a:r>
          </a:p>
          <a:p>
            <a:pPr marL="536575" indent="-536575">
              <a:tabLst>
                <a:tab pos="536575" algn="l"/>
              </a:tabLst>
            </a:pPr>
            <a:r>
              <a:rPr lang="id-ID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	jika warga satuan pendidikan mengalami gejala umum seperti suhu tubuh lebih dari 37,3ºC, atau keluhan batuk, pilek, sakit tenggorokan, dan/atau sesak nafas setelah kembali dari satuan pendidikan, warga satuan pendidikan tersebut diminta untuk segera melaporkan pada tim kesehatan satuan pendidikan.</a:t>
            </a:r>
          </a:p>
          <a:p>
            <a:pPr marL="536575" indent="-536575">
              <a:tabLst>
                <a:tab pos="536575" algn="l"/>
              </a:tabLst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8653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siapan Kembali ke Sekolah pada Masa Adaptasi Kebiasaan Baru - Alodokte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40960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31640" y="263691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b="1" dirty="0" smtClean="0"/>
              <a:t>TERIMA KASIH</a:t>
            </a:r>
            <a:endParaRPr lang="id-ID" sz="3600" b="1" dirty="0"/>
          </a:p>
        </p:txBody>
      </p:sp>
    </p:spTree>
    <p:extLst>
      <p:ext uri="{BB962C8B-B14F-4D97-AF65-F5344CB8AC3E}">
        <p14:creationId xmlns:p14="http://schemas.microsoft.com/office/powerpoint/2010/main" val="85756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269</TotalTime>
  <Words>237</Words>
  <Application>Microsoft Office PowerPoint</Application>
  <PresentationFormat>On-screen Show (4:3)</PresentationFormat>
  <Paragraphs>102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</dc:creator>
  <cp:lastModifiedBy>len</cp:lastModifiedBy>
  <cp:revision>16</cp:revision>
  <cp:lastPrinted>2021-09-09T04:08:45Z</cp:lastPrinted>
  <dcterms:created xsi:type="dcterms:W3CDTF">2021-09-09T01:39:40Z</dcterms:created>
  <dcterms:modified xsi:type="dcterms:W3CDTF">2021-09-10T03:58:11Z</dcterms:modified>
</cp:coreProperties>
</file>