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</p:sldIdLst>
  <p:sldSz cx="12192000" cy="6858000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40"/>
  </p:normalViewPr>
  <p:slideViewPr>
    <p:cSldViewPr snapToGrid="0" snapToObjects="1">
      <p:cViewPr varScale="1">
        <p:scale>
          <a:sx n="87" d="100"/>
          <a:sy n="87" d="100"/>
        </p:scale>
        <p:origin x="90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6DF7A-461C-1F4F-95F4-7FF5C4C12F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179CF7-505C-324B-B644-5834A3AC4C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D83989-2268-294E-8F7D-045902D18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FED8-94D1-1542-B1FC-2B3EA624CBE1}" type="datetimeFigureOut">
              <a:rPr lang="en-DE" smtClean="0"/>
              <a:t>14.09.21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DB85F8-B22D-A149-B16F-0E0A62D79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68DF65-F3CA-3740-A37D-E37844FB5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3E69E-E875-AB47-B4F5-E2A855A2A1E7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412891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B04D4-8166-B549-AB54-5AFA64CEA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34CB80-EB8A-8845-A0C9-07B758657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AA1E64-D37F-1443-8B81-9D4B1F0C8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FED8-94D1-1542-B1FC-2B3EA624CBE1}" type="datetimeFigureOut">
              <a:rPr lang="en-DE" smtClean="0"/>
              <a:t>14.09.21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904B67-32F9-C34F-A6F8-4535EEC60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E6E787-C5C8-4B46-A551-843A4838F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3E69E-E875-AB47-B4F5-E2A855A2A1E7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938701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11D2E-4D7B-5145-9E49-02487198E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003E93-15E0-3148-AB3D-2CB1FB3F78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210A77-CDEB-5B45-AF80-CDD908A63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FED8-94D1-1542-B1FC-2B3EA624CBE1}" type="datetimeFigureOut">
              <a:rPr lang="en-DE" smtClean="0"/>
              <a:t>14.09.21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FE110A-7E4D-C04B-8DD0-393DEAE53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D3C034-D0D2-FD40-A807-B1E2BEFF9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3E69E-E875-AB47-B4F5-E2A855A2A1E7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997007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38117-99EE-0C4E-9498-79BDDAF30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FBC2E-870F-BC4E-9001-B2BDDCD91A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DD5614-90DA-534C-96AB-50289AD0C6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E07C49-667E-CA42-8748-98A5851C3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FED8-94D1-1542-B1FC-2B3EA624CBE1}" type="datetimeFigureOut">
              <a:rPr lang="en-DE" smtClean="0"/>
              <a:t>14.09.21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1E87B8-CCD7-4D4E-AB09-1B5E989EB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417FD6-32E3-F341-9567-2DA8A4B0D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3E69E-E875-AB47-B4F5-E2A855A2A1E7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54945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4950E-0049-B544-8486-487BE76C3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BEE9FF-E598-6F4C-8A0F-7470308197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2D9E6C-6240-294C-A0EB-3DC01BF7AF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27C908-FEC3-8E43-9FCA-FEAAAA3918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72AAE4-F4A3-F048-AA6E-5ADF40B516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BDA1B6-2F2E-2345-8AE9-C4631E4EE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FED8-94D1-1542-B1FC-2B3EA624CBE1}" type="datetimeFigureOut">
              <a:rPr lang="en-DE" smtClean="0"/>
              <a:t>14.09.21</a:t>
            </a:fld>
            <a:endParaRPr lang="en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8C8226-A5A0-904B-A030-121D26826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82CFBC-A154-9B43-88D5-D07E3565B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3E69E-E875-AB47-B4F5-E2A855A2A1E7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836205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46CAF-D93E-D64E-AFDD-E6912040E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2FCEBE-3D98-F749-9AB4-FEE11A198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FED8-94D1-1542-B1FC-2B3EA624CBE1}" type="datetimeFigureOut">
              <a:rPr lang="en-DE" smtClean="0"/>
              <a:t>14.09.21</a:t>
            </a:fld>
            <a:endParaRPr lang="en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D0E3C4-90C5-8945-B05A-CCB129DFD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FB4341-B30C-8D42-9FB9-7FB327FBE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3E69E-E875-AB47-B4F5-E2A855A2A1E7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089032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9BAF39-63A6-A94A-98F3-2197773D3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FED8-94D1-1542-B1FC-2B3EA624CBE1}" type="datetimeFigureOut">
              <a:rPr lang="en-DE" smtClean="0"/>
              <a:t>14.09.21</a:t>
            </a:fld>
            <a:endParaRPr lang="en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2A1A48-4B90-DD48-91C4-8C25C3009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973DDE-53C3-924E-971F-73F9820A4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3E69E-E875-AB47-B4F5-E2A855A2A1E7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815669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08262-A467-D543-AC2C-99B5E19A2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AEC413-ABB0-1B4F-95CA-8E71C9FBBD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10607F-E0FA-8D40-8C29-672CA4D4F2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FC1537-17B0-FF44-9BB9-84074FFBC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FED8-94D1-1542-B1FC-2B3EA624CBE1}" type="datetimeFigureOut">
              <a:rPr lang="en-DE" smtClean="0"/>
              <a:t>14.09.21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DE4F49-65A8-054D-881E-A0E142849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E87305-B2E3-F342-B665-AE9C2526B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3E69E-E875-AB47-B4F5-E2A855A2A1E7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785598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99EF6-E89E-3746-9FFA-4CD180AB3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86620E-C470-7046-B5E4-24A34A6AFC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98158D-E8EA-D04E-967B-6BF7753D53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F69AA7-3A57-5A49-B0A2-567574640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FED8-94D1-1542-B1FC-2B3EA624CBE1}" type="datetimeFigureOut">
              <a:rPr lang="en-DE" smtClean="0"/>
              <a:t>14.09.21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62AF44-4F98-5E48-B12D-BB60154BC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A21D94-9500-AA48-BDF7-1E28F053B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3E69E-E875-AB47-B4F5-E2A855A2A1E7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462911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0A3DD-36BC-D34B-A06A-3BB6A1565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BC973E-E6D7-B54B-886C-0CA65EB390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D74314-786D-1546-B142-378A92E97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FED8-94D1-1542-B1FC-2B3EA624CBE1}" type="datetimeFigureOut">
              <a:rPr lang="en-DE" smtClean="0"/>
              <a:t>14.09.21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2F1281-8E85-584C-9527-528CAA057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E3C9AB-22D0-BE41-8AB9-09CC1C538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3E69E-E875-AB47-B4F5-E2A855A2A1E7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478638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D6A8A7D-FF9D-B046-BE14-E50C6A9971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357167-2748-0347-94BC-001D055796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BE0BA7-7848-D442-8DB4-4B34F78A8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FED8-94D1-1542-B1FC-2B3EA624CBE1}" type="datetimeFigureOut">
              <a:rPr lang="en-DE" smtClean="0"/>
              <a:t>14.09.21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82C1E-147C-7245-BC41-0C073D6E9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EB39B0-67D8-4842-B732-A37D85B7F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3E69E-E875-AB47-B4F5-E2A855A2A1E7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525280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95B8E9-464F-3040-BE28-1333F2A4A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D7B556-CE6A-4C47-AC89-640DCBBAE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12A20F-A468-7D40-9600-E141081CB1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0BFED8-94D1-1542-B1FC-2B3EA624CBE1}" type="datetimeFigureOut">
              <a:rPr lang="en-DE" smtClean="0"/>
              <a:t>14.09.21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638602-9C19-7246-9148-9245AA939B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9C005F-C1A8-EA43-9B15-E33EB6DB46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3E69E-E875-AB47-B4F5-E2A855A2A1E7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2167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tinyurl.com/thdxwxu3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3C47C2-33A2-44B2-BEAB-FEB679075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3324"/>
            <a:ext cx="12192000" cy="6861324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 3">
            <a:extLst>
              <a:ext uri="{FF2B5EF4-FFF2-40B4-BE49-F238E27FC236}">
                <a16:creationId xmlns:a16="http://schemas.microsoft.com/office/drawing/2014/main" id="{AD182BA8-54AD-4D9F-8264-B0FA8BB47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246925" y="-479"/>
            <a:ext cx="9468701" cy="6858478"/>
          </a:xfrm>
          <a:custGeom>
            <a:avLst/>
            <a:gdLst>
              <a:gd name="connsiteX0" fmla="*/ 0 w 8078051"/>
              <a:gd name="connsiteY0" fmla="*/ 0 h 5829300"/>
              <a:gd name="connsiteX1" fmla="*/ 4453793 w 8078051"/>
              <a:gd name="connsiteY1" fmla="*/ 0 h 5829300"/>
              <a:gd name="connsiteX2" fmla="*/ 5363426 w 8078051"/>
              <a:gd name="connsiteY2" fmla="*/ 0 h 5829300"/>
              <a:gd name="connsiteX3" fmla="*/ 5368184 w 8078051"/>
              <a:gd name="connsiteY3" fmla="*/ 0 h 5829300"/>
              <a:gd name="connsiteX4" fmla="*/ 8078051 w 8078051"/>
              <a:gd name="connsiteY4" fmla="*/ 5829300 h 5829300"/>
              <a:gd name="connsiteX5" fmla="*/ 1743926 w 8078051"/>
              <a:gd name="connsiteY5" fmla="*/ 5829300 h 5829300"/>
              <a:gd name="connsiteX6" fmla="*/ 1744148 w 8078051"/>
              <a:gd name="connsiteY6" fmla="*/ 5828822 h 5829300"/>
              <a:gd name="connsiteX7" fmla="*/ 0 w 8078051"/>
              <a:gd name="connsiteY7" fmla="*/ 5828822 h 582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 16">
            <a:extLst>
              <a:ext uri="{FF2B5EF4-FFF2-40B4-BE49-F238E27FC236}">
                <a16:creationId xmlns:a16="http://schemas.microsoft.com/office/drawing/2014/main" id="{4ED83379-0499-45E1-AB78-6AA230F964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479"/>
            <a:ext cx="9324977" cy="6858479"/>
          </a:xfrm>
          <a:custGeom>
            <a:avLst/>
            <a:gdLst>
              <a:gd name="connsiteX0" fmla="*/ 1246925 w 9324977"/>
              <a:gd name="connsiteY0" fmla="*/ 0 h 6858479"/>
              <a:gd name="connsiteX1" fmla="*/ 5076797 w 9324977"/>
              <a:gd name="connsiteY1" fmla="*/ 0 h 6858479"/>
              <a:gd name="connsiteX2" fmla="*/ 6143025 w 9324977"/>
              <a:gd name="connsiteY2" fmla="*/ 0 h 6858479"/>
              <a:gd name="connsiteX3" fmla="*/ 6148602 w 9324977"/>
              <a:gd name="connsiteY3" fmla="*/ 0 h 6858479"/>
              <a:gd name="connsiteX4" fmla="*/ 9324977 w 9324977"/>
              <a:gd name="connsiteY4" fmla="*/ 6858478 h 6858479"/>
              <a:gd name="connsiteX5" fmla="*/ 3359025 w 9324977"/>
              <a:gd name="connsiteY5" fmla="*/ 6858478 h 6858479"/>
              <a:gd name="connsiteX6" fmla="*/ 3359025 w 9324977"/>
              <a:gd name="connsiteY6" fmla="*/ 6858479 h 6858479"/>
              <a:gd name="connsiteX7" fmla="*/ 0 w 9324977"/>
              <a:gd name="connsiteY7" fmla="*/ 6858479 h 6858479"/>
              <a:gd name="connsiteX8" fmla="*/ 0 w 9324977"/>
              <a:gd name="connsiteY8" fmla="*/ 479 h 6858479"/>
              <a:gd name="connsiteX9" fmla="*/ 1246925 w 9324977"/>
              <a:gd name="connsiteY9" fmla="*/ 479 h 6858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24977" h="6858479">
                <a:moveTo>
                  <a:pt x="1246925" y="0"/>
                </a:moveTo>
                <a:lnTo>
                  <a:pt x="5076797" y="0"/>
                </a:lnTo>
                <a:lnTo>
                  <a:pt x="6143025" y="0"/>
                </a:lnTo>
                <a:lnTo>
                  <a:pt x="6148602" y="0"/>
                </a:lnTo>
                <a:lnTo>
                  <a:pt x="9324977" y="6858478"/>
                </a:lnTo>
                <a:lnTo>
                  <a:pt x="3359025" y="6858478"/>
                </a:lnTo>
                <a:lnTo>
                  <a:pt x="3359025" y="6858479"/>
                </a:lnTo>
                <a:lnTo>
                  <a:pt x="0" y="6858479"/>
                </a:lnTo>
                <a:lnTo>
                  <a:pt x="0" y="479"/>
                </a:lnTo>
                <a:lnTo>
                  <a:pt x="1246925" y="479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CFA8A9-ABFF-D546-B31A-CE057D1829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672" y="962246"/>
            <a:ext cx="6437700" cy="2611967"/>
          </a:xfrm>
        </p:spPr>
        <p:txBody>
          <a:bodyPr anchor="b">
            <a:normAutofit/>
          </a:bodyPr>
          <a:lstStyle/>
          <a:p>
            <a:pPr algn="l"/>
            <a:r>
              <a:rPr lang="en-DE" sz="5400"/>
              <a:t>Kumpulan Materi Cawas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1A5793-2E3B-2F4E-B794-5B3C03CC5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672" y="3719618"/>
            <a:ext cx="4167376" cy="1155525"/>
          </a:xfrm>
        </p:spPr>
        <p:txBody>
          <a:bodyPr anchor="t">
            <a:normAutofit/>
          </a:bodyPr>
          <a:lstStyle/>
          <a:p>
            <a:pPr algn="l"/>
            <a:r>
              <a:rPr lang="en-DE" sz="2000"/>
              <a:t>Tahun 2020</a:t>
            </a:r>
          </a:p>
        </p:txBody>
      </p:sp>
    </p:spTree>
    <p:extLst>
      <p:ext uri="{BB962C8B-B14F-4D97-AF65-F5344CB8AC3E}">
        <p14:creationId xmlns:p14="http://schemas.microsoft.com/office/powerpoint/2010/main" val="542702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Gulungan handuk pantai">
            <a:extLst>
              <a:ext uri="{FF2B5EF4-FFF2-40B4-BE49-F238E27FC236}">
                <a16:creationId xmlns:a16="http://schemas.microsoft.com/office/drawing/2014/main" id="{CA44BC76-037F-4CDD-B19E-9BAF39DB59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5627" b="-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6522CD-BA9D-9947-9C0D-92AA0D22D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Silahkan unduh kumpulan materi Cawas 2020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944EB5-C67F-7A45-8EAC-70FAF37EB9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980" y="4872922"/>
            <a:ext cx="4023359" cy="120814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000">
                <a:hlinkClick r:id="rId3"/>
              </a:rPr>
              <a:t>https://tinyurl.com/thdxwxu3</a:t>
            </a:r>
            <a:r>
              <a:rPr lang="en-US" sz="2000"/>
              <a:t>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10624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Bola lampu pada latar belakang kuning dengan balok dan kabel cahaya sketsa">
            <a:extLst>
              <a:ext uri="{FF2B5EF4-FFF2-40B4-BE49-F238E27FC236}">
                <a16:creationId xmlns:a16="http://schemas.microsoft.com/office/drawing/2014/main" id="{D73034B4-F450-4510-9A23-FF6EBBAD18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669" r="586"/>
          <a:stretch/>
        </p:blipFill>
        <p:spPr>
          <a:xfrm>
            <a:off x="3522468" y="10"/>
            <a:ext cx="866953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77AB33-4968-9C49-8236-F73B8AD4B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en-DE" dirty="0"/>
              <a:t>Info Penting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B7913-E92D-AB4D-AEBF-7271C42F5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7358174" cy="320725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DE" sz="4400" dirty="0"/>
              <a:t>Jika dalam perkembangannya ada penyesuaian atau bahkan berubah, mhn dipahami, ini yang digunakan tahun 2020, semoga bermanfaat</a:t>
            </a:r>
          </a:p>
        </p:txBody>
      </p:sp>
    </p:spTree>
    <p:extLst>
      <p:ext uri="{BB962C8B-B14F-4D97-AF65-F5344CB8AC3E}">
        <p14:creationId xmlns:p14="http://schemas.microsoft.com/office/powerpoint/2010/main" val="27162272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40</Words>
  <Application>Microsoft Macintosh PowerPoint</Application>
  <PresentationFormat>Widescreen</PresentationFormat>
  <Paragraphs>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Kumpulan Materi Cawas </vt:lpstr>
      <vt:lpstr>Silahkan unduh kumpulan materi Cawas 2020</vt:lpstr>
      <vt:lpstr>Info Penting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Kumpulan Materi Cawas </dc:title>
  <dc:creator>mild.plus16</dc:creator>
  <cp:lastModifiedBy>mild.plus16</cp:lastModifiedBy>
  <cp:revision>1</cp:revision>
  <dcterms:created xsi:type="dcterms:W3CDTF">2021-09-14T03:50:31Z</dcterms:created>
  <dcterms:modified xsi:type="dcterms:W3CDTF">2021-09-14T03:54:14Z</dcterms:modified>
</cp:coreProperties>
</file>