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4"/>
  </p:notesMasterIdLst>
  <p:sldIdLst>
    <p:sldId id="298" r:id="rId2"/>
    <p:sldId id="299" r:id="rId3"/>
    <p:sldId id="258" r:id="rId4"/>
    <p:sldId id="300" r:id="rId5"/>
    <p:sldId id="305" r:id="rId6"/>
    <p:sldId id="313" r:id="rId7"/>
    <p:sldId id="262" r:id="rId8"/>
    <p:sldId id="263" r:id="rId9"/>
    <p:sldId id="264" r:id="rId10"/>
    <p:sldId id="265" r:id="rId11"/>
    <p:sldId id="266" r:id="rId12"/>
    <p:sldId id="267" r:id="rId13"/>
    <p:sldId id="308" r:id="rId14"/>
    <p:sldId id="30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307" r:id="rId37"/>
    <p:sldId id="311" r:id="rId38"/>
    <p:sldId id="310" r:id="rId39"/>
    <p:sldId id="306" r:id="rId40"/>
    <p:sldId id="312" r:id="rId41"/>
    <p:sldId id="301" r:id="rId42"/>
    <p:sldId id="297" r:id="rId43"/>
  </p:sldIdLst>
  <p:sldSz cx="12192000" cy="6858000"/>
  <p:notesSz cx="6858000" cy="9144000"/>
  <p:embeddedFontLst>
    <p:embeddedFont>
      <p:font typeface="Arial Black" panose="020B0A04020102020204" pitchFamily="34" charset="0"/>
      <p:regular r:id="rId45"/>
      <p:bold r:id="rId46"/>
    </p:embeddedFont>
    <p:embeddedFont>
      <p:font typeface="Bodoni" panose="020B0604020202020204" charset="0"/>
      <p:regular r:id="rId47"/>
      <p:bold r:id="rId48"/>
      <p:italic r:id="rId49"/>
      <p:boldItalic r:id="rId50"/>
    </p:embeddedFont>
    <p:embeddedFont>
      <p:font typeface="Calibri" panose="020F0502020204030204" pitchFamily="34" charset="0"/>
      <p:regular r:id="rId51"/>
      <p:bold r:id="rId52"/>
      <p:italic r:id="rId53"/>
      <p:boldItalic r:id="rId54"/>
    </p:embeddedFont>
    <p:embeddedFont>
      <p:font typeface="Corbel" panose="020B0503020204020204" pitchFamily="34" charset="0"/>
      <p:regular r:id="rId55"/>
      <p:bold r:id="rId56"/>
      <p:italic r:id="rId57"/>
      <p:boldItalic r:id="rId58"/>
    </p:embeddedFont>
    <p:embeddedFont>
      <p:font typeface="Dancing Script" panose="020B0604020202020204" charset="0"/>
      <p:regular r:id="rId59"/>
      <p:bold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g3Mx2APCLUTOUS+hfDxzuToIccV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671103-7A11-463F-946A-808A0B8B62F6}" v="27" dt="2021-06-01T15:53:12.214"/>
  </p1510:revLst>
</p1510:revInfo>
</file>

<file path=ppt/tableStyles.xml><?xml version="1.0" encoding="utf-8"?>
<a:tblStyleLst xmlns:a="http://schemas.openxmlformats.org/drawingml/2006/main" def="{121639AF-9D14-4998-8B65-E19964C0A940}">
  <a:tblStyle styleId="{121639AF-9D14-4998-8B65-E19964C0A940}"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FDC5FBE-2216-42B3-A2FF-FB0627F5074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CA2219D-9A5C-4F26-95B6-169D0020A48A}" styleName="Table_2">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rgbClr val="FFFFFF"/>
      </a:tcTxStyle>
      <a:tcStyle>
        <a:tcBdr/>
        <a:fill>
          <a:solidFill>
            <a:srgbClr val="5B9BD5"/>
          </a:solidFill>
        </a:fill>
      </a:tcStyle>
    </a:lastCol>
    <a:firstCol>
      <a:tcTxStyle b="on" i="off">
        <a:font>
          <a:latin typeface="Arial"/>
          <a:ea typeface="Arial"/>
          <a:cs typeface="Arial"/>
        </a:font>
        <a:srgbClr val="FFFFFF"/>
      </a:tcTxStyle>
      <a:tcStyle>
        <a:tcBdr/>
        <a:fill>
          <a:solidFill>
            <a:srgbClr val="5B9BD5"/>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5B9BD5"/>
          </a:solidFill>
        </a:fill>
      </a:tcStyle>
    </a:lastRow>
    <a:seCell>
      <a:tcTxStyle/>
      <a:tcStyle>
        <a:tcBdr/>
      </a:tcStyle>
    </a:seCell>
    <a:swCell>
      <a:tcTxStyle/>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5B9BD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211" autoAdjust="0"/>
  </p:normalViewPr>
  <p:slideViewPr>
    <p:cSldViewPr snapToGrid="0">
      <p:cViewPr varScale="1">
        <p:scale>
          <a:sx n="76" d="100"/>
          <a:sy n="76" d="100"/>
        </p:scale>
        <p:origin x="8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font" Target="fonts/font15.fntdata"/><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62"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CHSAN ALI" userId="b216b9ff-47e7-44df-87b2-6e17dbbf18eb" providerId="ADAL" clId="{2F671103-7A11-463F-946A-808A0B8B62F6}"/>
    <pc:docChg chg="undo redo custSel addSld delSld modSld sldOrd">
      <pc:chgData name="ICHSAN ALI" userId="b216b9ff-47e7-44df-87b2-6e17dbbf18eb" providerId="ADAL" clId="{2F671103-7A11-463F-946A-808A0B8B62F6}" dt="2021-06-03T04:47:26.686" v="530" actId="20577"/>
      <pc:docMkLst>
        <pc:docMk/>
      </pc:docMkLst>
      <pc:sldChg chg="setBg">
        <pc:chgData name="ICHSAN ALI" userId="b216b9ff-47e7-44df-87b2-6e17dbbf18eb" providerId="ADAL" clId="{2F671103-7A11-463F-946A-808A0B8B62F6}" dt="2021-06-01T12:11:31.819" v="18"/>
        <pc:sldMkLst>
          <pc:docMk/>
          <pc:sldMk cId="0" sldId="258"/>
        </pc:sldMkLst>
      </pc:sldChg>
      <pc:sldChg chg="del">
        <pc:chgData name="ICHSAN ALI" userId="b216b9ff-47e7-44df-87b2-6e17dbbf18eb" providerId="ADAL" clId="{2F671103-7A11-463F-946A-808A0B8B62F6}" dt="2021-06-01T12:12:02.718" v="40" actId="47"/>
        <pc:sldMkLst>
          <pc:docMk/>
          <pc:sldMk cId="0" sldId="261"/>
        </pc:sldMkLst>
      </pc:sldChg>
      <pc:sldChg chg="modSp mod">
        <pc:chgData name="ICHSAN ALI" userId="b216b9ff-47e7-44df-87b2-6e17dbbf18eb" providerId="ADAL" clId="{2F671103-7A11-463F-946A-808A0B8B62F6}" dt="2021-06-03T04:45:59.267" v="514" actId="20577"/>
        <pc:sldMkLst>
          <pc:docMk/>
          <pc:sldMk cId="0" sldId="265"/>
        </pc:sldMkLst>
        <pc:graphicFrameChg chg="modGraphic">
          <ac:chgData name="ICHSAN ALI" userId="b216b9ff-47e7-44df-87b2-6e17dbbf18eb" providerId="ADAL" clId="{2F671103-7A11-463F-946A-808A0B8B62F6}" dt="2021-06-03T04:45:59.267" v="514" actId="20577"/>
          <ac:graphicFrameMkLst>
            <pc:docMk/>
            <pc:sldMk cId="0" sldId="265"/>
            <ac:graphicFrameMk id="186" creationId="{00000000-0000-0000-0000-000000000000}"/>
          </ac:graphicFrameMkLst>
        </pc:graphicFrameChg>
      </pc:sldChg>
      <pc:sldChg chg="modSp mod">
        <pc:chgData name="ICHSAN ALI" userId="b216b9ff-47e7-44df-87b2-6e17dbbf18eb" providerId="ADAL" clId="{2F671103-7A11-463F-946A-808A0B8B62F6}" dt="2021-06-01T12:12:56.271" v="45" actId="20577"/>
        <pc:sldMkLst>
          <pc:docMk/>
          <pc:sldMk cId="0" sldId="267"/>
        </pc:sldMkLst>
        <pc:spChg chg="mod">
          <ac:chgData name="ICHSAN ALI" userId="b216b9ff-47e7-44df-87b2-6e17dbbf18eb" providerId="ADAL" clId="{2F671103-7A11-463F-946A-808A0B8B62F6}" dt="2021-06-01T12:12:56.271" v="45" actId="20577"/>
          <ac:spMkLst>
            <pc:docMk/>
            <pc:sldMk cId="0" sldId="267"/>
            <ac:spMk id="221" creationId="{00000000-0000-0000-0000-000000000000}"/>
          </ac:spMkLst>
        </pc:spChg>
      </pc:sldChg>
      <pc:sldChg chg="modSp add del mod">
        <pc:chgData name="ICHSAN ALI" userId="b216b9ff-47e7-44df-87b2-6e17dbbf18eb" providerId="ADAL" clId="{2F671103-7A11-463F-946A-808A0B8B62F6}" dt="2021-06-01T12:15:31.844" v="54" actId="47"/>
        <pc:sldMkLst>
          <pc:docMk/>
          <pc:sldMk cId="0" sldId="269"/>
        </pc:sldMkLst>
        <pc:spChg chg="mod">
          <ac:chgData name="ICHSAN ALI" userId="b216b9ff-47e7-44df-87b2-6e17dbbf18eb" providerId="ADAL" clId="{2F671103-7A11-463F-946A-808A0B8B62F6}" dt="2021-06-01T12:13:09.727" v="46" actId="20577"/>
          <ac:spMkLst>
            <pc:docMk/>
            <pc:sldMk cId="0" sldId="269"/>
            <ac:spMk id="235" creationId="{00000000-0000-0000-0000-000000000000}"/>
          </ac:spMkLst>
        </pc:spChg>
      </pc:sldChg>
      <pc:sldChg chg="modSp mod">
        <pc:chgData name="ICHSAN ALI" userId="b216b9ff-47e7-44df-87b2-6e17dbbf18eb" providerId="ADAL" clId="{2F671103-7A11-463F-946A-808A0B8B62F6}" dt="2021-06-01T12:16:59.488" v="76" actId="20577"/>
        <pc:sldMkLst>
          <pc:docMk/>
          <pc:sldMk cId="0" sldId="272"/>
        </pc:sldMkLst>
        <pc:spChg chg="mod">
          <ac:chgData name="ICHSAN ALI" userId="b216b9ff-47e7-44df-87b2-6e17dbbf18eb" providerId="ADAL" clId="{2F671103-7A11-463F-946A-808A0B8B62F6}" dt="2021-06-01T12:16:59.488" v="76" actId="20577"/>
          <ac:spMkLst>
            <pc:docMk/>
            <pc:sldMk cId="0" sldId="272"/>
            <ac:spMk id="256" creationId="{00000000-0000-0000-0000-000000000000}"/>
          </ac:spMkLst>
        </pc:spChg>
      </pc:sldChg>
      <pc:sldChg chg="modSp mod">
        <pc:chgData name="ICHSAN ALI" userId="b216b9ff-47e7-44df-87b2-6e17dbbf18eb" providerId="ADAL" clId="{2F671103-7A11-463F-946A-808A0B8B62F6}" dt="2021-06-01T12:18:05.339" v="98" actId="255"/>
        <pc:sldMkLst>
          <pc:docMk/>
          <pc:sldMk cId="0" sldId="273"/>
        </pc:sldMkLst>
        <pc:spChg chg="mod">
          <ac:chgData name="ICHSAN ALI" userId="b216b9ff-47e7-44df-87b2-6e17dbbf18eb" providerId="ADAL" clId="{2F671103-7A11-463F-946A-808A0B8B62F6}" dt="2021-06-01T12:18:05.339" v="98" actId="255"/>
          <ac:spMkLst>
            <pc:docMk/>
            <pc:sldMk cId="0" sldId="273"/>
            <ac:spMk id="263" creationId="{00000000-0000-0000-0000-000000000000}"/>
          </ac:spMkLst>
        </pc:spChg>
        <pc:graphicFrameChg chg="mod">
          <ac:chgData name="ICHSAN ALI" userId="b216b9ff-47e7-44df-87b2-6e17dbbf18eb" providerId="ADAL" clId="{2F671103-7A11-463F-946A-808A0B8B62F6}" dt="2021-06-01T12:17:09.338" v="78" actId="1076"/>
          <ac:graphicFrameMkLst>
            <pc:docMk/>
            <pc:sldMk cId="0" sldId="273"/>
            <ac:graphicFrameMk id="2" creationId="{14C511E5-8002-4E11-A558-5C167ADB59F0}"/>
          </ac:graphicFrameMkLst>
        </pc:graphicFrameChg>
      </pc:sldChg>
      <pc:sldChg chg="modSp mod">
        <pc:chgData name="ICHSAN ALI" userId="b216b9ff-47e7-44df-87b2-6e17dbbf18eb" providerId="ADAL" clId="{2F671103-7A11-463F-946A-808A0B8B62F6}" dt="2021-06-01T12:34:11.009" v="386" actId="20577"/>
        <pc:sldMkLst>
          <pc:docMk/>
          <pc:sldMk cId="0" sldId="274"/>
        </pc:sldMkLst>
        <pc:spChg chg="mod">
          <ac:chgData name="ICHSAN ALI" userId="b216b9ff-47e7-44df-87b2-6e17dbbf18eb" providerId="ADAL" clId="{2F671103-7A11-463F-946A-808A0B8B62F6}" dt="2021-06-01T12:34:11.009" v="386" actId="20577"/>
          <ac:spMkLst>
            <pc:docMk/>
            <pc:sldMk cId="0" sldId="274"/>
            <ac:spMk id="270" creationId="{00000000-0000-0000-0000-000000000000}"/>
          </ac:spMkLst>
        </pc:spChg>
        <pc:graphicFrameChg chg="mod">
          <ac:chgData name="ICHSAN ALI" userId="b216b9ff-47e7-44df-87b2-6e17dbbf18eb" providerId="ADAL" clId="{2F671103-7A11-463F-946A-808A0B8B62F6}" dt="2021-06-01T12:19:02.363" v="106" actId="1076"/>
          <ac:graphicFrameMkLst>
            <pc:docMk/>
            <pc:sldMk cId="0" sldId="274"/>
            <ac:graphicFrameMk id="2" creationId="{408413D0-3D79-4A62-814C-FD15C147152E}"/>
          </ac:graphicFrameMkLst>
        </pc:graphicFrameChg>
      </pc:sldChg>
      <pc:sldChg chg="modSp mod">
        <pc:chgData name="ICHSAN ALI" userId="b216b9ff-47e7-44df-87b2-6e17dbbf18eb" providerId="ADAL" clId="{2F671103-7A11-463F-946A-808A0B8B62F6}" dt="2021-06-01T12:19:38.389" v="114" actId="20577"/>
        <pc:sldMkLst>
          <pc:docMk/>
          <pc:sldMk cId="0" sldId="275"/>
        </pc:sldMkLst>
        <pc:spChg chg="mod">
          <ac:chgData name="ICHSAN ALI" userId="b216b9ff-47e7-44df-87b2-6e17dbbf18eb" providerId="ADAL" clId="{2F671103-7A11-463F-946A-808A0B8B62F6}" dt="2021-06-01T12:19:38.389" v="114" actId="20577"/>
          <ac:spMkLst>
            <pc:docMk/>
            <pc:sldMk cId="0" sldId="275"/>
            <ac:spMk id="277" creationId="{00000000-0000-0000-0000-000000000000}"/>
          </ac:spMkLst>
        </pc:spChg>
      </pc:sldChg>
      <pc:sldChg chg="modSp mod">
        <pc:chgData name="ICHSAN ALI" userId="b216b9ff-47e7-44df-87b2-6e17dbbf18eb" providerId="ADAL" clId="{2F671103-7A11-463F-946A-808A0B8B62F6}" dt="2021-06-01T12:20:26.870" v="122" actId="1076"/>
        <pc:sldMkLst>
          <pc:docMk/>
          <pc:sldMk cId="0" sldId="276"/>
        </pc:sldMkLst>
        <pc:spChg chg="mod">
          <ac:chgData name="ICHSAN ALI" userId="b216b9ff-47e7-44df-87b2-6e17dbbf18eb" providerId="ADAL" clId="{2F671103-7A11-463F-946A-808A0B8B62F6}" dt="2021-06-01T12:20:22.964" v="121" actId="1076"/>
          <ac:spMkLst>
            <pc:docMk/>
            <pc:sldMk cId="0" sldId="276"/>
            <ac:spMk id="284" creationId="{00000000-0000-0000-0000-000000000000}"/>
          </ac:spMkLst>
        </pc:spChg>
        <pc:graphicFrameChg chg="mod">
          <ac:chgData name="ICHSAN ALI" userId="b216b9ff-47e7-44df-87b2-6e17dbbf18eb" providerId="ADAL" clId="{2F671103-7A11-463F-946A-808A0B8B62F6}" dt="2021-06-01T12:20:26.870" v="122" actId="1076"/>
          <ac:graphicFrameMkLst>
            <pc:docMk/>
            <pc:sldMk cId="0" sldId="276"/>
            <ac:graphicFrameMk id="2" creationId="{5432770A-E6EC-4AC4-A694-DF91A27C1DE8}"/>
          </ac:graphicFrameMkLst>
        </pc:graphicFrameChg>
      </pc:sldChg>
      <pc:sldChg chg="modSp mod">
        <pc:chgData name="ICHSAN ALI" userId="b216b9ff-47e7-44df-87b2-6e17dbbf18eb" providerId="ADAL" clId="{2F671103-7A11-463F-946A-808A0B8B62F6}" dt="2021-06-01T12:21:10.253" v="143" actId="255"/>
        <pc:sldMkLst>
          <pc:docMk/>
          <pc:sldMk cId="0" sldId="277"/>
        </pc:sldMkLst>
        <pc:spChg chg="mod">
          <ac:chgData name="ICHSAN ALI" userId="b216b9ff-47e7-44df-87b2-6e17dbbf18eb" providerId="ADAL" clId="{2F671103-7A11-463F-946A-808A0B8B62F6}" dt="2021-06-01T12:21:10.253" v="143" actId="255"/>
          <ac:spMkLst>
            <pc:docMk/>
            <pc:sldMk cId="0" sldId="277"/>
            <ac:spMk id="291" creationId="{00000000-0000-0000-0000-000000000000}"/>
          </ac:spMkLst>
        </pc:spChg>
      </pc:sldChg>
      <pc:sldChg chg="modSp mod">
        <pc:chgData name="ICHSAN ALI" userId="b216b9ff-47e7-44df-87b2-6e17dbbf18eb" providerId="ADAL" clId="{2F671103-7A11-463F-946A-808A0B8B62F6}" dt="2021-06-01T12:22:01.824" v="167" actId="20577"/>
        <pc:sldMkLst>
          <pc:docMk/>
          <pc:sldMk cId="0" sldId="278"/>
        </pc:sldMkLst>
        <pc:spChg chg="mod">
          <ac:chgData name="ICHSAN ALI" userId="b216b9ff-47e7-44df-87b2-6e17dbbf18eb" providerId="ADAL" clId="{2F671103-7A11-463F-946A-808A0B8B62F6}" dt="2021-06-01T12:22:01.824" v="167" actId="20577"/>
          <ac:spMkLst>
            <pc:docMk/>
            <pc:sldMk cId="0" sldId="278"/>
            <ac:spMk id="298" creationId="{00000000-0000-0000-0000-000000000000}"/>
          </ac:spMkLst>
        </pc:spChg>
      </pc:sldChg>
      <pc:sldChg chg="modSp mod">
        <pc:chgData name="ICHSAN ALI" userId="b216b9ff-47e7-44df-87b2-6e17dbbf18eb" providerId="ADAL" clId="{2F671103-7A11-463F-946A-808A0B8B62F6}" dt="2021-06-01T12:22:57.780" v="187" actId="20577"/>
        <pc:sldMkLst>
          <pc:docMk/>
          <pc:sldMk cId="0" sldId="279"/>
        </pc:sldMkLst>
        <pc:spChg chg="mod">
          <ac:chgData name="ICHSAN ALI" userId="b216b9ff-47e7-44df-87b2-6e17dbbf18eb" providerId="ADAL" clId="{2F671103-7A11-463F-946A-808A0B8B62F6}" dt="2021-06-01T12:22:57.780" v="187" actId="20577"/>
          <ac:spMkLst>
            <pc:docMk/>
            <pc:sldMk cId="0" sldId="279"/>
            <ac:spMk id="305" creationId="{00000000-0000-0000-0000-000000000000}"/>
          </ac:spMkLst>
        </pc:spChg>
      </pc:sldChg>
      <pc:sldChg chg="modSp mod">
        <pc:chgData name="ICHSAN ALI" userId="b216b9ff-47e7-44df-87b2-6e17dbbf18eb" providerId="ADAL" clId="{2F671103-7A11-463F-946A-808A0B8B62F6}" dt="2021-06-01T12:24:04.788" v="207" actId="255"/>
        <pc:sldMkLst>
          <pc:docMk/>
          <pc:sldMk cId="0" sldId="280"/>
        </pc:sldMkLst>
        <pc:spChg chg="mod">
          <ac:chgData name="ICHSAN ALI" userId="b216b9ff-47e7-44df-87b2-6e17dbbf18eb" providerId="ADAL" clId="{2F671103-7A11-463F-946A-808A0B8B62F6}" dt="2021-06-01T12:24:04.788" v="207" actId="255"/>
          <ac:spMkLst>
            <pc:docMk/>
            <pc:sldMk cId="0" sldId="280"/>
            <ac:spMk id="312" creationId="{00000000-0000-0000-0000-000000000000}"/>
          </ac:spMkLst>
        </pc:spChg>
        <pc:graphicFrameChg chg="mod">
          <ac:chgData name="ICHSAN ALI" userId="b216b9ff-47e7-44df-87b2-6e17dbbf18eb" providerId="ADAL" clId="{2F671103-7A11-463F-946A-808A0B8B62F6}" dt="2021-06-01T12:23:57.569" v="206" actId="1076"/>
          <ac:graphicFrameMkLst>
            <pc:docMk/>
            <pc:sldMk cId="0" sldId="280"/>
            <ac:graphicFrameMk id="2" creationId="{7442DC3D-CD88-4FD3-A954-2362A3CD8BC4}"/>
          </ac:graphicFrameMkLst>
        </pc:graphicFrameChg>
      </pc:sldChg>
      <pc:sldChg chg="modSp mod">
        <pc:chgData name="ICHSAN ALI" userId="b216b9ff-47e7-44df-87b2-6e17dbbf18eb" providerId="ADAL" clId="{2F671103-7A11-463F-946A-808A0B8B62F6}" dt="2021-06-01T12:24:52.409" v="226" actId="255"/>
        <pc:sldMkLst>
          <pc:docMk/>
          <pc:sldMk cId="0" sldId="281"/>
        </pc:sldMkLst>
        <pc:spChg chg="mod">
          <ac:chgData name="ICHSAN ALI" userId="b216b9ff-47e7-44df-87b2-6e17dbbf18eb" providerId="ADAL" clId="{2F671103-7A11-463F-946A-808A0B8B62F6}" dt="2021-06-01T12:24:52.409" v="226" actId="255"/>
          <ac:spMkLst>
            <pc:docMk/>
            <pc:sldMk cId="0" sldId="281"/>
            <ac:spMk id="319" creationId="{00000000-0000-0000-0000-000000000000}"/>
          </ac:spMkLst>
        </pc:spChg>
      </pc:sldChg>
      <pc:sldChg chg="modSp mod">
        <pc:chgData name="ICHSAN ALI" userId="b216b9ff-47e7-44df-87b2-6e17dbbf18eb" providerId="ADAL" clId="{2F671103-7A11-463F-946A-808A0B8B62F6}" dt="2021-06-01T12:25:22.064" v="243" actId="20577"/>
        <pc:sldMkLst>
          <pc:docMk/>
          <pc:sldMk cId="0" sldId="282"/>
        </pc:sldMkLst>
        <pc:spChg chg="mod">
          <ac:chgData name="ICHSAN ALI" userId="b216b9ff-47e7-44df-87b2-6e17dbbf18eb" providerId="ADAL" clId="{2F671103-7A11-463F-946A-808A0B8B62F6}" dt="2021-06-01T12:25:22.064" v="243" actId="20577"/>
          <ac:spMkLst>
            <pc:docMk/>
            <pc:sldMk cId="0" sldId="282"/>
            <ac:spMk id="326" creationId="{00000000-0000-0000-0000-000000000000}"/>
          </ac:spMkLst>
        </pc:spChg>
      </pc:sldChg>
      <pc:sldChg chg="modSp mod">
        <pc:chgData name="ICHSAN ALI" userId="b216b9ff-47e7-44df-87b2-6e17dbbf18eb" providerId="ADAL" clId="{2F671103-7A11-463F-946A-808A0B8B62F6}" dt="2021-06-01T12:26:19.639" v="263" actId="6549"/>
        <pc:sldMkLst>
          <pc:docMk/>
          <pc:sldMk cId="0" sldId="283"/>
        </pc:sldMkLst>
        <pc:spChg chg="mod">
          <ac:chgData name="ICHSAN ALI" userId="b216b9ff-47e7-44df-87b2-6e17dbbf18eb" providerId="ADAL" clId="{2F671103-7A11-463F-946A-808A0B8B62F6}" dt="2021-06-01T12:26:19.639" v="263" actId="6549"/>
          <ac:spMkLst>
            <pc:docMk/>
            <pc:sldMk cId="0" sldId="283"/>
            <ac:spMk id="333" creationId="{00000000-0000-0000-0000-000000000000}"/>
          </ac:spMkLst>
        </pc:spChg>
      </pc:sldChg>
      <pc:sldChg chg="modSp mod">
        <pc:chgData name="ICHSAN ALI" userId="b216b9ff-47e7-44df-87b2-6e17dbbf18eb" providerId="ADAL" clId="{2F671103-7A11-463F-946A-808A0B8B62F6}" dt="2021-06-01T12:28:14.569" v="287" actId="20577"/>
        <pc:sldMkLst>
          <pc:docMk/>
          <pc:sldMk cId="0" sldId="284"/>
        </pc:sldMkLst>
        <pc:spChg chg="mod">
          <ac:chgData name="ICHSAN ALI" userId="b216b9ff-47e7-44df-87b2-6e17dbbf18eb" providerId="ADAL" clId="{2F671103-7A11-463F-946A-808A0B8B62F6}" dt="2021-06-01T12:28:14.569" v="287" actId="20577"/>
          <ac:spMkLst>
            <pc:docMk/>
            <pc:sldMk cId="0" sldId="284"/>
            <ac:spMk id="340" creationId="{00000000-0000-0000-0000-000000000000}"/>
          </ac:spMkLst>
        </pc:spChg>
      </pc:sldChg>
      <pc:sldChg chg="modSp mod">
        <pc:chgData name="ICHSAN ALI" userId="b216b9ff-47e7-44df-87b2-6e17dbbf18eb" providerId="ADAL" clId="{2F671103-7A11-463F-946A-808A0B8B62F6}" dt="2021-06-01T12:29:21.154" v="307" actId="1076"/>
        <pc:sldMkLst>
          <pc:docMk/>
          <pc:sldMk cId="0" sldId="285"/>
        </pc:sldMkLst>
        <pc:spChg chg="mod">
          <ac:chgData name="ICHSAN ALI" userId="b216b9ff-47e7-44df-87b2-6e17dbbf18eb" providerId="ADAL" clId="{2F671103-7A11-463F-946A-808A0B8B62F6}" dt="2021-06-01T12:29:15.697" v="306" actId="1076"/>
          <ac:spMkLst>
            <pc:docMk/>
            <pc:sldMk cId="0" sldId="285"/>
            <ac:spMk id="347" creationId="{00000000-0000-0000-0000-000000000000}"/>
          </ac:spMkLst>
        </pc:spChg>
        <pc:graphicFrameChg chg="mod">
          <ac:chgData name="ICHSAN ALI" userId="b216b9ff-47e7-44df-87b2-6e17dbbf18eb" providerId="ADAL" clId="{2F671103-7A11-463F-946A-808A0B8B62F6}" dt="2021-06-01T12:29:21.154" v="307" actId="1076"/>
          <ac:graphicFrameMkLst>
            <pc:docMk/>
            <pc:sldMk cId="0" sldId="285"/>
            <ac:graphicFrameMk id="2" creationId="{FC7C7806-BB0E-495C-A416-75DDD4A3F888}"/>
          </ac:graphicFrameMkLst>
        </pc:graphicFrameChg>
      </pc:sldChg>
      <pc:sldChg chg="modSp mod">
        <pc:chgData name="ICHSAN ALI" userId="b216b9ff-47e7-44df-87b2-6e17dbbf18eb" providerId="ADAL" clId="{2F671103-7A11-463F-946A-808A0B8B62F6}" dt="2021-06-01T15:27:34.874" v="405" actId="255"/>
        <pc:sldMkLst>
          <pc:docMk/>
          <pc:sldMk cId="0" sldId="286"/>
        </pc:sldMkLst>
        <pc:spChg chg="mod">
          <ac:chgData name="ICHSAN ALI" userId="b216b9ff-47e7-44df-87b2-6e17dbbf18eb" providerId="ADAL" clId="{2F671103-7A11-463F-946A-808A0B8B62F6}" dt="2021-06-01T15:27:34.874" v="405" actId="255"/>
          <ac:spMkLst>
            <pc:docMk/>
            <pc:sldMk cId="0" sldId="286"/>
            <ac:spMk id="354" creationId="{00000000-0000-0000-0000-000000000000}"/>
          </ac:spMkLst>
        </pc:spChg>
      </pc:sldChg>
      <pc:sldChg chg="modSp mod">
        <pc:chgData name="ICHSAN ALI" userId="b216b9ff-47e7-44df-87b2-6e17dbbf18eb" providerId="ADAL" clId="{2F671103-7A11-463F-946A-808A0B8B62F6}" dt="2021-06-01T15:52:46.955" v="451" actId="6549"/>
        <pc:sldMkLst>
          <pc:docMk/>
          <pc:sldMk cId="0" sldId="287"/>
        </pc:sldMkLst>
        <pc:spChg chg="mod">
          <ac:chgData name="ICHSAN ALI" userId="b216b9ff-47e7-44df-87b2-6e17dbbf18eb" providerId="ADAL" clId="{2F671103-7A11-463F-946A-808A0B8B62F6}" dt="2021-06-01T15:52:46.955" v="451" actId="6549"/>
          <ac:spMkLst>
            <pc:docMk/>
            <pc:sldMk cId="0" sldId="287"/>
            <ac:spMk id="361" creationId="{00000000-0000-0000-0000-000000000000}"/>
          </ac:spMkLst>
        </pc:spChg>
      </pc:sldChg>
      <pc:sldChg chg="modSp mod">
        <pc:chgData name="ICHSAN ALI" userId="b216b9ff-47e7-44df-87b2-6e17dbbf18eb" providerId="ADAL" clId="{2F671103-7A11-463F-946A-808A0B8B62F6}" dt="2021-06-01T15:53:13.434" v="455" actId="6549"/>
        <pc:sldMkLst>
          <pc:docMk/>
          <pc:sldMk cId="0" sldId="288"/>
        </pc:sldMkLst>
        <pc:spChg chg="mod">
          <ac:chgData name="ICHSAN ALI" userId="b216b9ff-47e7-44df-87b2-6e17dbbf18eb" providerId="ADAL" clId="{2F671103-7A11-463F-946A-808A0B8B62F6}" dt="2021-06-01T15:53:13.434" v="455" actId="6549"/>
          <ac:spMkLst>
            <pc:docMk/>
            <pc:sldMk cId="0" sldId="288"/>
            <ac:spMk id="368" creationId="{00000000-0000-0000-0000-000000000000}"/>
          </ac:spMkLst>
        </pc:spChg>
      </pc:sldChg>
      <pc:sldChg chg="modSp mod">
        <pc:chgData name="ICHSAN ALI" userId="b216b9ff-47e7-44df-87b2-6e17dbbf18eb" providerId="ADAL" clId="{2F671103-7A11-463F-946A-808A0B8B62F6}" dt="2021-06-01T12:30:30.841" v="328" actId="255"/>
        <pc:sldMkLst>
          <pc:docMk/>
          <pc:sldMk cId="0" sldId="289"/>
        </pc:sldMkLst>
        <pc:spChg chg="mod">
          <ac:chgData name="ICHSAN ALI" userId="b216b9ff-47e7-44df-87b2-6e17dbbf18eb" providerId="ADAL" clId="{2F671103-7A11-463F-946A-808A0B8B62F6}" dt="2021-06-01T12:30:30.841" v="328" actId="255"/>
          <ac:spMkLst>
            <pc:docMk/>
            <pc:sldMk cId="0" sldId="289"/>
            <ac:spMk id="375" creationId="{00000000-0000-0000-0000-000000000000}"/>
          </ac:spMkLst>
        </pc:spChg>
      </pc:sldChg>
      <pc:sldChg chg="modSp mod">
        <pc:chgData name="ICHSAN ALI" userId="b216b9ff-47e7-44df-87b2-6e17dbbf18eb" providerId="ADAL" clId="{2F671103-7A11-463F-946A-808A0B8B62F6}" dt="2021-06-01T12:31:31.598" v="353" actId="255"/>
        <pc:sldMkLst>
          <pc:docMk/>
          <pc:sldMk cId="0" sldId="290"/>
        </pc:sldMkLst>
        <pc:spChg chg="mod">
          <ac:chgData name="ICHSAN ALI" userId="b216b9ff-47e7-44df-87b2-6e17dbbf18eb" providerId="ADAL" clId="{2F671103-7A11-463F-946A-808A0B8B62F6}" dt="2021-06-01T12:31:31.598" v="353" actId="255"/>
          <ac:spMkLst>
            <pc:docMk/>
            <pc:sldMk cId="0" sldId="290"/>
            <ac:spMk id="382" creationId="{00000000-0000-0000-0000-000000000000}"/>
          </ac:spMkLst>
        </pc:spChg>
      </pc:sldChg>
      <pc:sldChg chg="modSp mod">
        <pc:chgData name="ICHSAN ALI" userId="b216b9ff-47e7-44df-87b2-6e17dbbf18eb" providerId="ADAL" clId="{2F671103-7A11-463F-946A-808A0B8B62F6}" dt="2021-06-01T12:32:13.418" v="373" actId="20577"/>
        <pc:sldMkLst>
          <pc:docMk/>
          <pc:sldMk cId="0" sldId="291"/>
        </pc:sldMkLst>
        <pc:spChg chg="mod">
          <ac:chgData name="ICHSAN ALI" userId="b216b9ff-47e7-44df-87b2-6e17dbbf18eb" providerId="ADAL" clId="{2F671103-7A11-463F-946A-808A0B8B62F6}" dt="2021-06-01T12:32:13.418" v="373" actId="20577"/>
          <ac:spMkLst>
            <pc:docMk/>
            <pc:sldMk cId="0" sldId="291"/>
            <ac:spMk id="389" creationId="{00000000-0000-0000-0000-000000000000}"/>
          </ac:spMkLst>
        </pc:spChg>
      </pc:sldChg>
      <pc:sldChg chg="modSp mod">
        <pc:chgData name="ICHSAN ALI" userId="b216b9ff-47e7-44df-87b2-6e17dbbf18eb" providerId="ADAL" clId="{2F671103-7A11-463F-946A-808A0B8B62F6}" dt="2021-06-01T12:11:09.617" v="16" actId="1076"/>
        <pc:sldMkLst>
          <pc:docMk/>
          <pc:sldMk cId="0" sldId="298"/>
        </pc:sldMkLst>
        <pc:spChg chg="mod">
          <ac:chgData name="ICHSAN ALI" userId="b216b9ff-47e7-44df-87b2-6e17dbbf18eb" providerId="ADAL" clId="{2F671103-7A11-463F-946A-808A0B8B62F6}" dt="2021-06-01T12:11:09.617" v="16" actId="1076"/>
          <ac:spMkLst>
            <pc:docMk/>
            <pc:sldMk cId="0" sldId="298"/>
            <ac:spMk id="534" creationId="{00000000-0000-0000-0000-000000000000}"/>
          </ac:spMkLst>
        </pc:spChg>
      </pc:sldChg>
      <pc:sldChg chg="modSp mod">
        <pc:chgData name="ICHSAN ALI" userId="b216b9ff-47e7-44df-87b2-6e17dbbf18eb" providerId="ADAL" clId="{2F671103-7A11-463F-946A-808A0B8B62F6}" dt="2021-06-03T04:35:10.329" v="460" actId="20577"/>
        <pc:sldMkLst>
          <pc:docMk/>
          <pc:sldMk cId="0" sldId="299"/>
        </pc:sldMkLst>
        <pc:spChg chg="mod">
          <ac:chgData name="ICHSAN ALI" userId="b216b9ff-47e7-44df-87b2-6e17dbbf18eb" providerId="ADAL" clId="{2F671103-7A11-463F-946A-808A0B8B62F6}" dt="2021-06-03T04:35:10.329" v="460" actId="20577"/>
          <ac:spMkLst>
            <pc:docMk/>
            <pc:sldMk cId="0" sldId="299"/>
            <ac:spMk id="539" creationId="{00000000-0000-0000-0000-000000000000}"/>
          </ac:spMkLst>
        </pc:spChg>
      </pc:sldChg>
      <pc:sldChg chg="modSp mod">
        <pc:chgData name="ICHSAN ALI" userId="b216b9ff-47e7-44df-87b2-6e17dbbf18eb" providerId="ADAL" clId="{2F671103-7A11-463F-946A-808A0B8B62F6}" dt="2021-06-03T04:39:49.613" v="493" actId="20577"/>
        <pc:sldMkLst>
          <pc:docMk/>
          <pc:sldMk cId="0" sldId="300"/>
        </pc:sldMkLst>
        <pc:spChg chg="mod">
          <ac:chgData name="ICHSAN ALI" userId="b216b9ff-47e7-44df-87b2-6e17dbbf18eb" providerId="ADAL" clId="{2F671103-7A11-463F-946A-808A0B8B62F6}" dt="2021-06-03T04:39:49.613" v="493" actId="20577"/>
          <ac:spMkLst>
            <pc:docMk/>
            <pc:sldMk cId="0" sldId="300"/>
            <ac:spMk id="553" creationId="{00000000-0000-0000-0000-000000000000}"/>
          </ac:spMkLst>
        </pc:spChg>
      </pc:sldChg>
      <pc:sldChg chg="modSp mod">
        <pc:chgData name="ICHSAN ALI" userId="b216b9ff-47e7-44df-87b2-6e17dbbf18eb" providerId="ADAL" clId="{2F671103-7A11-463F-946A-808A0B8B62F6}" dt="2021-06-03T04:37:27.535" v="475" actId="14100"/>
        <pc:sldMkLst>
          <pc:docMk/>
          <pc:sldMk cId="3348022648" sldId="305"/>
        </pc:sldMkLst>
        <pc:spChg chg="mod">
          <ac:chgData name="ICHSAN ALI" userId="b216b9ff-47e7-44df-87b2-6e17dbbf18eb" providerId="ADAL" clId="{2F671103-7A11-463F-946A-808A0B8B62F6}" dt="2021-06-03T04:37:11.061" v="473" actId="20577"/>
          <ac:spMkLst>
            <pc:docMk/>
            <pc:sldMk cId="3348022648" sldId="305"/>
            <ac:spMk id="583" creationId="{00000000-0000-0000-0000-000000000000}"/>
          </ac:spMkLst>
        </pc:spChg>
        <pc:spChg chg="mod">
          <ac:chgData name="ICHSAN ALI" userId="b216b9ff-47e7-44df-87b2-6e17dbbf18eb" providerId="ADAL" clId="{2F671103-7A11-463F-946A-808A0B8B62F6}" dt="2021-06-03T04:35:55.857" v="465" actId="14100"/>
          <ac:spMkLst>
            <pc:docMk/>
            <pc:sldMk cId="3348022648" sldId="305"/>
            <ac:spMk id="585" creationId="{00000000-0000-0000-0000-000000000000}"/>
          </ac:spMkLst>
        </pc:spChg>
        <pc:spChg chg="mod">
          <ac:chgData name="ICHSAN ALI" userId="b216b9ff-47e7-44df-87b2-6e17dbbf18eb" providerId="ADAL" clId="{2F671103-7A11-463F-946A-808A0B8B62F6}" dt="2021-06-03T04:36:15.824" v="469" actId="20577"/>
          <ac:spMkLst>
            <pc:docMk/>
            <pc:sldMk cId="3348022648" sldId="305"/>
            <ac:spMk id="586" creationId="{00000000-0000-0000-0000-000000000000}"/>
          </ac:spMkLst>
        </pc:spChg>
        <pc:spChg chg="mod">
          <ac:chgData name="ICHSAN ALI" userId="b216b9ff-47e7-44df-87b2-6e17dbbf18eb" providerId="ADAL" clId="{2F671103-7A11-463F-946A-808A0B8B62F6}" dt="2021-06-03T04:37:27.535" v="475" actId="14100"/>
          <ac:spMkLst>
            <pc:docMk/>
            <pc:sldMk cId="3348022648" sldId="305"/>
            <ac:spMk id="595" creationId="{00000000-0000-0000-0000-000000000000}"/>
          </ac:spMkLst>
        </pc:spChg>
        <pc:spChg chg="mod">
          <ac:chgData name="ICHSAN ALI" userId="b216b9ff-47e7-44df-87b2-6e17dbbf18eb" providerId="ADAL" clId="{2F671103-7A11-463F-946A-808A0B8B62F6}" dt="2021-06-03T04:36:10.939" v="467" actId="20577"/>
          <ac:spMkLst>
            <pc:docMk/>
            <pc:sldMk cId="3348022648" sldId="305"/>
            <ac:spMk id="598" creationId="{00000000-0000-0000-0000-000000000000}"/>
          </ac:spMkLst>
        </pc:spChg>
      </pc:sldChg>
      <pc:sldChg chg="modSp mod">
        <pc:chgData name="ICHSAN ALI" userId="b216b9ff-47e7-44df-87b2-6e17dbbf18eb" providerId="ADAL" clId="{2F671103-7A11-463F-946A-808A0B8B62F6}" dt="2021-06-03T04:47:26.686" v="530" actId="20577"/>
        <pc:sldMkLst>
          <pc:docMk/>
          <pc:sldMk cId="1565890591" sldId="306"/>
        </pc:sldMkLst>
        <pc:spChg chg="mod">
          <ac:chgData name="ICHSAN ALI" userId="b216b9ff-47e7-44df-87b2-6e17dbbf18eb" providerId="ADAL" clId="{2F671103-7A11-463F-946A-808A0B8B62F6}" dt="2021-06-03T04:47:26.686" v="530" actId="20577"/>
          <ac:spMkLst>
            <pc:docMk/>
            <pc:sldMk cId="1565890591" sldId="306"/>
            <ac:spMk id="934" creationId="{00000000-0000-0000-0000-000000000000}"/>
          </ac:spMkLst>
        </pc:spChg>
      </pc:sldChg>
      <pc:sldChg chg="modSp mod ord">
        <pc:chgData name="ICHSAN ALI" userId="b216b9ff-47e7-44df-87b2-6e17dbbf18eb" providerId="ADAL" clId="{2F671103-7A11-463F-946A-808A0B8B62F6}" dt="2021-06-03T04:47:16.588" v="522" actId="20577"/>
        <pc:sldMkLst>
          <pc:docMk/>
          <pc:sldMk cId="1846144224" sldId="307"/>
        </pc:sldMkLst>
        <pc:spChg chg="mod">
          <ac:chgData name="ICHSAN ALI" userId="b216b9ff-47e7-44df-87b2-6e17dbbf18eb" providerId="ADAL" clId="{2F671103-7A11-463F-946A-808A0B8B62F6}" dt="2021-06-03T04:47:16.588" v="522" actId="20577"/>
          <ac:spMkLst>
            <pc:docMk/>
            <pc:sldMk cId="1846144224" sldId="307"/>
            <ac:spMk id="934" creationId="{00000000-0000-0000-0000-000000000000}"/>
          </ac:spMkLst>
        </pc:spChg>
      </pc:sldChg>
      <pc:sldChg chg="modSp mod">
        <pc:chgData name="ICHSAN ALI" userId="b216b9ff-47e7-44df-87b2-6e17dbbf18eb" providerId="ADAL" clId="{2F671103-7A11-463F-946A-808A0B8B62F6}" dt="2021-06-01T12:15:46.878" v="58" actId="1076"/>
        <pc:sldMkLst>
          <pc:docMk/>
          <pc:sldMk cId="0" sldId="308"/>
        </pc:sldMkLst>
        <pc:spChg chg="mod">
          <ac:chgData name="ICHSAN ALI" userId="b216b9ff-47e7-44df-87b2-6e17dbbf18eb" providerId="ADAL" clId="{2F671103-7A11-463F-946A-808A0B8B62F6}" dt="2021-06-01T12:15:46.878" v="58" actId="1076"/>
          <ac:spMkLst>
            <pc:docMk/>
            <pc:sldMk cId="0" sldId="308"/>
            <ac:spMk id="286" creationId="{00000000-0000-0000-0000-000000000000}"/>
          </ac:spMkLst>
        </pc:spChg>
      </pc:sldChg>
      <pc:sldChg chg="modSp mod">
        <pc:chgData name="ICHSAN ALI" userId="b216b9ff-47e7-44df-87b2-6e17dbbf18eb" providerId="ADAL" clId="{2F671103-7A11-463F-946A-808A0B8B62F6}" dt="2021-06-03T04:46:55.014" v="518" actId="6549"/>
        <pc:sldMkLst>
          <pc:docMk/>
          <pc:sldMk cId="0" sldId="309"/>
        </pc:sldMkLst>
        <pc:spChg chg="mod">
          <ac:chgData name="ICHSAN ALI" userId="b216b9ff-47e7-44df-87b2-6e17dbbf18eb" providerId="ADAL" clId="{2F671103-7A11-463F-946A-808A0B8B62F6}" dt="2021-06-03T04:46:55.014" v="518" actId="6549"/>
          <ac:spMkLst>
            <pc:docMk/>
            <pc:sldMk cId="0" sldId="309"/>
            <ac:spMk id="826" creationId="{00000000-0000-0000-0000-000000000000}"/>
          </ac:spMkLst>
        </pc:spChg>
      </pc:sldChg>
      <pc:sldChg chg="modSp mod">
        <pc:chgData name="ICHSAN ALI" userId="b216b9ff-47e7-44df-87b2-6e17dbbf18eb" providerId="ADAL" clId="{2F671103-7A11-463F-946A-808A0B8B62F6}" dt="2021-06-03T04:47:23.552" v="528" actId="20577"/>
        <pc:sldMkLst>
          <pc:docMk/>
          <pc:sldMk cId="0" sldId="310"/>
        </pc:sldMkLst>
        <pc:spChg chg="mod">
          <ac:chgData name="ICHSAN ALI" userId="b216b9ff-47e7-44df-87b2-6e17dbbf18eb" providerId="ADAL" clId="{2F671103-7A11-463F-946A-808A0B8B62F6}" dt="2021-06-03T04:47:23.552" v="528" actId="20577"/>
          <ac:spMkLst>
            <pc:docMk/>
            <pc:sldMk cId="0" sldId="310"/>
            <ac:spMk id="934" creationId="{00000000-0000-0000-0000-000000000000}"/>
          </ac:spMkLst>
        </pc:spChg>
      </pc:sldChg>
      <pc:sldChg chg="modSp mod ord">
        <pc:chgData name="ICHSAN ALI" userId="b216b9ff-47e7-44df-87b2-6e17dbbf18eb" providerId="ADAL" clId="{2F671103-7A11-463F-946A-808A0B8B62F6}" dt="2021-06-03T04:47:20.194" v="526" actId="27636"/>
        <pc:sldMkLst>
          <pc:docMk/>
          <pc:sldMk cId="0" sldId="311"/>
        </pc:sldMkLst>
        <pc:spChg chg="mod">
          <ac:chgData name="ICHSAN ALI" userId="b216b9ff-47e7-44df-87b2-6e17dbbf18eb" providerId="ADAL" clId="{2F671103-7A11-463F-946A-808A0B8B62F6}" dt="2021-06-03T04:47:20.194" v="526" actId="27636"/>
          <ac:spMkLst>
            <pc:docMk/>
            <pc:sldMk cId="0" sldId="311"/>
            <ac:spMk id="945" creationId="{00000000-0000-0000-0000-000000000000}"/>
          </ac:spMkLst>
        </pc:spChg>
      </pc:sldChg>
      <pc:sldChg chg="modSp new mod">
        <pc:chgData name="ICHSAN ALI" userId="b216b9ff-47e7-44df-87b2-6e17dbbf18eb" providerId="ADAL" clId="{2F671103-7A11-463F-946A-808A0B8B62F6}" dt="2021-06-01T12:11:59.386" v="39" actId="20577"/>
        <pc:sldMkLst>
          <pc:docMk/>
          <pc:sldMk cId="3701594146" sldId="313"/>
        </pc:sldMkLst>
        <pc:spChg chg="mod">
          <ac:chgData name="ICHSAN ALI" userId="b216b9ff-47e7-44df-87b2-6e17dbbf18eb" providerId="ADAL" clId="{2F671103-7A11-463F-946A-808A0B8B62F6}" dt="2021-06-01T12:11:50.581" v="28" actId="20577"/>
          <ac:spMkLst>
            <pc:docMk/>
            <pc:sldMk cId="3701594146" sldId="313"/>
            <ac:spMk id="2" creationId="{40B98F99-1A82-40D8-BF26-45FB59ECEC4C}"/>
          </ac:spMkLst>
        </pc:spChg>
        <pc:spChg chg="mod">
          <ac:chgData name="ICHSAN ALI" userId="b216b9ff-47e7-44df-87b2-6e17dbbf18eb" providerId="ADAL" clId="{2F671103-7A11-463F-946A-808A0B8B62F6}" dt="2021-06-01T12:11:59.386" v="39" actId="20577"/>
          <ac:spMkLst>
            <pc:docMk/>
            <pc:sldMk cId="3701594146" sldId="313"/>
            <ac:spMk id="3" creationId="{FCDCC868-8A57-4035-B508-1F23EF5AD928}"/>
          </ac:spMkLst>
        </pc:spChg>
      </pc:sldChg>
      <pc:sldChg chg="add del">
        <pc:chgData name="ICHSAN ALI" userId="b216b9ff-47e7-44df-87b2-6e17dbbf18eb" providerId="ADAL" clId="{2F671103-7A11-463F-946A-808A0B8B62F6}" dt="2021-06-03T04:39:30.384" v="476" actId="47"/>
        <pc:sldMkLst>
          <pc:docMk/>
          <pc:sldMk cId="1091125363" sldId="31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0" name="Google Shape;55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1c4ed338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g91c4ed338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9640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 name="Google Shape;18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8f9ab5efa4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 name="Google Shape;218;g8f9ab5efa4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90176d8612_2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9" name="Google Shape;819;g90176d8612_2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g90176d8612_2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3" name="Google Shape;25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0" name="Google Shape;26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7" name="Google Shape;26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4" name="Google Shape;27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5" name="Google Shape;29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2" name="Google Shape;30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9" name="Google Shape;30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6" name="Google Shape;31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4" name="Google Shape;344;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1" name="Google Shape;351;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5" name="Google Shape;36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79" name="Google Shape;379;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86" name="Google Shape;386;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917561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3" name="Google Shape;943;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38844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8" name="Google Shape;94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4" name="Google Shape;95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3" name="Google Shape;423;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4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5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5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5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5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5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6"/>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rive.google.com/drive/folders/11fhbr4pqcpy1dEnZoBSPrueRKz3wlU8t?usp=shar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rive.google.com/file/d/1rT7X2jm8h_-wRMmTifqkJx5y2Dd0L3NY/view?usp=sharin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drive.google.com/file/d/1uN9JTBh2xvelisIP0JERNUyURaaWzuMb/view?usp=sharin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drive.google.com/file/d/1Y-vQ9mPWKLt43F-1N65pWYNV-L5p2XKu/view?usp=sharin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drive.google.com/file/d/1OP4Q7yingpIT-h1j3b4uQkYdIbvqf3yJ/view?usp=sharing"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drive.google.com/file/d/1mNSa1hzKRAl_SDpaCHdDfAwFE6C1rCEJ/view?usp=sharing"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drive.google.com/file/d/1YTMcydf9ZqyTn8B3Qreg3HDhYsx6ex9B/view?usp=sharing"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drive.google.com/file/d/1dvDmBjeKicdgWPOyuhIOWv4RwdvUh1xX/view?usp=sharing"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drive.google.com/file/d/19UoO_0ayJCd2R1I2Bdm0tOdN__IzbCDT/view?usp=sharing"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drive.google.com/file/d/1AiYgXxsNCXqCC-KJNx-TaoZWLKSNyWJW/view?usp=sharing"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drive.google.com/file/d/1CjDzHYM8h6_pDMvDalh08PmPJDfyAFdi/view?usp=sharing"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drive.google.com/file/d/1F0TzDyS-h0Zdva55B7SL0o3rLVAqWCYu/view?usp=sharing"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drive.google.com/file/d/199JnWo-1xnjoU7vRSXTO33JxCI2qgcvz/view?usp=sharing"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drive.google.com/file/d/1yjiS0ELQfy6Eh04ePf1w5sy2x7lyRZvg/view?usp=sharing"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drive.google.com/file/d/1oegQCR65IPo0BuFHCi4Rmiz4_Z5FrjbE/view?usp=sharing"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drive.google.com/file/d/105aoGhapEU97frVugqW-y9Z3iUcQRunn/view?usp=sharing"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drive.google.com/file/d/1R7ww-xv8VucgSD5KK8B5QVX6dTn__eWt/view?usp=sharing"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drive.google.com/file/d/1O24AOUbLqtU9yFQuX2G50GX7MBZZC5zy/view?usp=sharing"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drive.google.com/file/d/1DZHoUsU9zF665yYxXqRNJHUl5W_-PGIc/view?usp=sharing"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drive.google.com/file/d/1jt12OkUeFD7MW6eC2Hx49FdZ5zinmodl/view?usp=sharing"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drive.google.com/file/d/1XXi5clgB6AI5KPtVX89Hm-x8y7cMOqpb/view?usp=sharing"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3"/>
          <p:cNvSpPr txBox="1">
            <a:spLocks noGrp="1"/>
          </p:cNvSpPr>
          <p:nvPr>
            <p:ph type="title"/>
          </p:nvPr>
        </p:nvSpPr>
        <p:spPr>
          <a:xfrm>
            <a:off x="-1" y="551430"/>
            <a:ext cx="11040533" cy="1325563"/>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solidFill>
                  <a:schemeClr val="dk1"/>
                </a:solidFill>
              </a:rPr>
              <a:t>TUGAS INDIVIDU SESI 6D  TELAAH BUTIR </a:t>
            </a:r>
            <a:endParaRPr b="1">
              <a:solidFill>
                <a:schemeClr val="dk1"/>
              </a:solidFill>
            </a:endParaRPr>
          </a:p>
        </p:txBody>
      </p:sp>
      <p:sp>
        <p:nvSpPr>
          <p:cNvPr id="531" name="Google Shape;531;p3"/>
          <p:cNvSpPr/>
          <p:nvPr/>
        </p:nvSpPr>
        <p:spPr>
          <a:xfrm>
            <a:off x="1101214" y="2255438"/>
            <a:ext cx="9939318" cy="4051132"/>
          </a:xfrm>
          <a:prstGeom prst="roundRect">
            <a:avLst>
              <a:gd name="adj" fmla="val 16667"/>
            </a:avLst>
          </a:prstGeom>
          <a:solidFill>
            <a:srgbClr val="D0CECE"/>
          </a:solidFill>
          <a:ln w="25400" cap="flat" cmpd="sng">
            <a:solidFill>
              <a:srgbClr val="D0CE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2" name="Google Shape;532;p3"/>
          <p:cNvSpPr/>
          <p:nvPr/>
        </p:nvSpPr>
        <p:spPr>
          <a:xfrm>
            <a:off x="176981" y="2002605"/>
            <a:ext cx="993057" cy="3162061"/>
          </a:xfrm>
          <a:prstGeom prst="rect">
            <a:avLst/>
          </a:prstGeom>
          <a:solidFill>
            <a:srgbClr val="0070C0"/>
          </a:solidFill>
          <a:ln w="25400" cap="flat" cmpd="sng">
            <a:solidFill>
              <a:srgbClr val="517E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3" name="Google Shape;533;p3"/>
          <p:cNvSpPr/>
          <p:nvPr/>
        </p:nvSpPr>
        <p:spPr>
          <a:xfrm>
            <a:off x="855406" y="2179586"/>
            <a:ext cx="861551" cy="2801422"/>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4" name="Google Shape;534;p3"/>
          <p:cNvSpPr txBox="1">
            <a:spLocks noGrp="1"/>
          </p:cNvSpPr>
          <p:nvPr>
            <p:ph type="body" idx="1"/>
          </p:nvPr>
        </p:nvSpPr>
        <p:spPr>
          <a:xfrm>
            <a:off x="855406" y="2343009"/>
            <a:ext cx="9725508" cy="3484438"/>
          </a:xfrm>
          <a:prstGeom prst="rect">
            <a:avLst/>
          </a:prstGeom>
          <a:noFill/>
          <a:ln>
            <a:noFill/>
          </a:ln>
        </p:spPr>
        <p:txBody>
          <a:bodyPr spcFirstLastPara="1" wrap="square" lIns="91425" tIns="45700" rIns="91425" bIns="45700" anchor="t" anchorCtr="0">
            <a:noAutofit/>
          </a:bodyPr>
          <a:lstStyle/>
          <a:p>
            <a:pPr marL="1073150" lvl="0" indent="-958850" algn="l" rtl="0">
              <a:lnSpc>
                <a:spcPct val="90000"/>
              </a:lnSpc>
              <a:spcBef>
                <a:spcPts val="1000"/>
              </a:spcBef>
              <a:spcAft>
                <a:spcPts val="0"/>
              </a:spcAft>
              <a:buSzPts val="1800"/>
              <a:buFont typeface="Noto Sans Symbols"/>
              <a:buChar char="❑"/>
            </a:pPr>
            <a:r>
              <a:rPr lang="en-US" sz="3200"/>
              <a:t>Setiap peserta wajib membaca semua IASP 2020</a:t>
            </a:r>
          </a:p>
          <a:p>
            <a:pPr marL="1073150" lvl="0" indent="-958850" algn="l" rtl="0">
              <a:lnSpc>
                <a:spcPct val="90000"/>
              </a:lnSpc>
              <a:spcBef>
                <a:spcPts val="1000"/>
              </a:spcBef>
              <a:spcAft>
                <a:spcPts val="0"/>
              </a:spcAft>
              <a:buSzPts val="1800"/>
              <a:buFont typeface="Noto Sans Symbols"/>
              <a:buChar char="❑"/>
            </a:pPr>
            <a:r>
              <a:rPr lang="en-US" sz="3200"/>
              <a:t>Menonton video Manajemen Sekolah pada tautan  </a:t>
            </a:r>
            <a:r>
              <a:rPr lang="en-US" sz="2400">
                <a:hlinkClick r:id="rId3"/>
              </a:rPr>
              <a:t>https://drive.google.com/drive/folders/11fhbr4pqcpy1dEnZoBSPrueRKz3wlU8t?usp=sharing</a:t>
            </a:r>
            <a:endParaRPr lang="en-US" sz="2400"/>
          </a:p>
          <a:p>
            <a:pPr marL="1073150" lvl="0" indent="-958850" algn="l" rtl="0">
              <a:lnSpc>
                <a:spcPct val="90000"/>
              </a:lnSpc>
              <a:spcBef>
                <a:spcPts val="1000"/>
              </a:spcBef>
              <a:spcAft>
                <a:spcPts val="0"/>
              </a:spcAft>
              <a:buSzPts val="1800"/>
              <a:buFont typeface="Noto Sans Symbols"/>
              <a:buChar char="❑"/>
            </a:pPr>
            <a:r>
              <a:rPr lang="en-US" sz="3200"/>
              <a:t>Mengisi google form tentang butir yang sulit pada komponen ini</a:t>
            </a:r>
            <a:endParaRPr sz="3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9"/>
          <p:cNvSpPr txBox="1">
            <a:spLocks noGrp="1"/>
          </p:cNvSpPr>
          <p:nvPr>
            <p:ph type="title"/>
          </p:nvPr>
        </p:nvSpPr>
        <p:spPr>
          <a:xfrm>
            <a:off x="661219" y="71437"/>
            <a:ext cx="10515600" cy="82283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chemeClr val="lt1"/>
                </a:solidFill>
              </a:rPr>
              <a:t>Rubrik Sesi 6D Manajemen Sekolah</a:t>
            </a:r>
            <a:endParaRPr b="1">
              <a:solidFill>
                <a:schemeClr val="lt1"/>
              </a:solidFill>
            </a:endParaRPr>
          </a:p>
        </p:txBody>
      </p:sp>
      <p:graphicFrame>
        <p:nvGraphicFramePr>
          <p:cNvPr id="540" name="Google Shape;540;p9"/>
          <p:cNvGraphicFramePr/>
          <p:nvPr/>
        </p:nvGraphicFramePr>
        <p:xfrm>
          <a:off x="417875" y="894275"/>
          <a:ext cx="11356250" cy="3800351"/>
        </p:xfrm>
        <a:graphic>
          <a:graphicData uri="http://schemas.openxmlformats.org/drawingml/2006/table">
            <a:tbl>
              <a:tblPr>
                <a:noFill/>
              </a:tblPr>
              <a:tblGrid>
                <a:gridCol w="792360">
                  <a:extLst>
                    <a:ext uri="{9D8B030D-6E8A-4147-A177-3AD203B41FA5}">
                      <a16:colId xmlns:a16="http://schemas.microsoft.com/office/drawing/2014/main" val="20000"/>
                    </a:ext>
                  </a:extLst>
                </a:gridCol>
                <a:gridCol w="2437540">
                  <a:extLst>
                    <a:ext uri="{9D8B030D-6E8A-4147-A177-3AD203B41FA5}">
                      <a16:colId xmlns:a16="http://schemas.microsoft.com/office/drawing/2014/main" val="20001"/>
                    </a:ext>
                  </a:extLst>
                </a:gridCol>
                <a:gridCol w="6652672">
                  <a:extLst>
                    <a:ext uri="{9D8B030D-6E8A-4147-A177-3AD203B41FA5}">
                      <a16:colId xmlns:a16="http://schemas.microsoft.com/office/drawing/2014/main" val="20002"/>
                    </a:ext>
                  </a:extLst>
                </a:gridCol>
                <a:gridCol w="1473678">
                  <a:extLst>
                    <a:ext uri="{9D8B030D-6E8A-4147-A177-3AD203B41FA5}">
                      <a16:colId xmlns:a16="http://schemas.microsoft.com/office/drawing/2014/main" val="20003"/>
                    </a:ext>
                  </a:extLst>
                </a:gridCol>
              </a:tblGrid>
              <a:tr h="1273007">
                <a:tc>
                  <a:txBody>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No</a:t>
                      </a:r>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u="none" strike="noStrike" cap="none">
                          <a:solidFill>
                            <a:schemeClr val="dk1"/>
                          </a:solidFill>
                          <a:latin typeface="Arial"/>
                          <a:ea typeface="Arial"/>
                          <a:cs typeface="Arial"/>
                          <a:sym typeface="Arial"/>
                        </a:rPr>
                        <a:t>Indikator</a:t>
                      </a:r>
                      <a:endParaRPr sz="2000" b="1" i="0" u="none" strike="noStrike" cap="none">
                        <a:solidFill>
                          <a:srgbClr val="000000"/>
                        </a:solidFill>
                        <a:latin typeface="Arial"/>
                        <a:ea typeface="Arial"/>
                        <a:cs typeface="Arial"/>
                        <a:sym typeface="Aria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Keterangan</a:t>
                      </a:r>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Skor</a:t>
                      </a:r>
                      <a:endParaRPr sz="2000" b="1" i="0" u="none" strike="noStrike" cap="none">
                        <a:solidFill>
                          <a:srgbClr val="000000"/>
                        </a:solidFill>
                        <a:latin typeface="Arial"/>
                        <a:ea typeface="Arial"/>
                        <a:cs typeface="Arial"/>
                        <a:sym typeface="Arial"/>
                      </a:endParaRPr>
                    </a:p>
                  </a:txBody>
                  <a:tcPr marL="7625" marR="7625" marT="7625" marB="0" anchor="ctr">
                    <a:solidFill>
                      <a:schemeClr val="accent2"/>
                    </a:solidFill>
                  </a:tcPr>
                </a:tc>
                <a:extLst>
                  <a:ext uri="{0D108BD9-81ED-4DB2-BD59-A6C34878D82A}">
                    <a16:rowId xmlns:a16="http://schemas.microsoft.com/office/drawing/2014/main" val="10000"/>
                  </a:ext>
                </a:extLst>
              </a:tr>
              <a:tr h="785882">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1</a:t>
                      </a:r>
                      <a:endParaRPr sz="1800" b="1"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Jawaban level benar </a:t>
                      </a:r>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Merupakan hasil triangulasi tabel kerja pada butir tersebut</a:t>
                      </a:r>
                      <a:endParaRPr/>
                    </a:p>
                  </a:txBody>
                  <a:tcPr marL="7625" marR="7625" marT="7625" marB="0" anchor="ctr"/>
                </a:tc>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Calibri"/>
                          <a:ea typeface="Calibri"/>
                          <a:cs typeface="Calibri"/>
                          <a:sym typeface="Calibri"/>
                        </a:rPr>
                        <a:t>40</a:t>
                      </a:r>
                      <a:endParaRPr/>
                    </a:p>
                  </a:txBody>
                  <a:tcPr marL="7625" marR="7625" marT="7625" marB="0" anchor="ctr"/>
                </a:tc>
                <a:extLst>
                  <a:ext uri="{0D108BD9-81ED-4DB2-BD59-A6C34878D82A}">
                    <a16:rowId xmlns:a16="http://schemas.microsoft.com/office/drawing/2014/main" val="10001"/>
                  </a:ext>
                </a:extLst>
              </a:tr>
              <a:tr h="1107848">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2</a:t>
                      </a:r>
                      <a:endParaRPr sz="1800" b="1"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Kesimpulan</a:t>
                      </a:r>
                      <a:endParaRPr/>
                    </a:p>
                  </a:txBody>
                  <a:tcPr marL="7625" marR="7625" marT="7625" marB="0" anchor="ctr"/>
                </a:tc>
                <a:tc>
                  <a:txBody>
                    <a:bodyPr/>
                    <a:lstStyle/>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Kalimat kesimpulan mencerminkan level capaian kinerja</a:t>
                      </a:r>
                    </a:p>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Kalimat kesimpulan tidak copy paste dari level capaian kinerja</a:t>
                      </a:r>
                    </a:p>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Merupakan kalimat yang efektif sesuai kaidah yang berlaku (SPOK)</a:t>
                      </a:r>
                    </a:p>
                  </a:txBody>
                  <a:tcPr marL="7625" marR="7625" marT="7625" marB="0" anchor="ctr"/>
                </a:tc>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Calibri"/>
                          <a:ea typeface="Calibri"/>
                          <a:cs typeface="Calibri"/>
                          <a:sym typeface="Calibri"/>
                        </a:rPr>
                        <a:t>60 </a:t>
                      </a:r>
                      <a:endParaRPr/>
                    </a:p>
                  </a:txBody>
                  <a:tcPr marL="7625" marR="7625" marT="7625" marB="0" anchor="ctr"/>
                </a:tc>
                <a:extLst>
                  <a:ext uri="{0D108BD9-81ED-4DB2-BD59-A6C34878D82A}">
                    <a16:rowId xmlns:a16="http://schemas.microsoft.com/office/drawing/2014/main" val="10002"/>
                  </a:ext>
                </a:extLst>
              </a:tr>
              <a:tr h="633614">
                <a:tc gridSpan="2">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Total</a:t>
                      </a:r>
                      <a:endParaRPr sz="2000" b="1" i="0" u="none" strike="noStrike" cap="none">
                        <a:solidFill>
                          <a:srgbClr val="000000"/>
                        </a:solidFill>
                        <a:latin typeface="Arial"/>
                        <a:ea typeface="Arial"/>
                        <a:cs typeface="Arial"/>
                        <a:sym typeface="Arial"/>
                      </a:endParaRPr>
                    </a:p>
                  </a:txBody>
                  <a:tcPr marL="7625" marR="7625" marT="7625" marB="0" anchor="ctr">
                    <a:solidFill>
                      <a:srgbClr val="F7CAAC"/>
                    </a:solidFill>
                  </a:tcPr>
                </a:tc>
                <a:tc hMerge="1">
                  <a:txBody>
                    <a:bodyPr/>
                    <a:lstStyle/>
                    <a:p>
                      <a:endParaRPr lang="id-ID"/>
                    </a:p>
                  </a:txBody>
                  <a:tcPr/>
                </a:tc>
                <a:tc>
                  <a:txBody>
                    <a:bodyPr/>
                    <a:lstStyle/>
                    <a:p>
                      <a:pPr marL="0" marR="0" lvl="0" indent="0" algn="ctr" rtl="0">
                        <a:lnSpc>
                          <a:spcPct val="100000"/>
                        </a:lnSpc>
                        <a:spcBef>
                          <a:spcPts val="0"/>
                        </a:spcBef>
                        <a:spcAft>
                          <a:spcPts val="0"/>
                        </a:spcAft>
                        <a:buNone/>
                      </a:pPr>
                      <a:endParaRPr sz="2000" b="1" i="0" u="none" strike="noStrike" cap="none">
                        <a:solidFill>
                          <a:srgbClr val="000000"/>
                        </a:solidFill>
                        <a:latin typeface="Arial"/>
                        <a:ea typeface="Arial"/>
                        <a:cs typeface="Arial"/>
                        <a:sym typeface="Arial"/>
                      </a:endParaRPr>
                    </a:p>
                  </a:txBody>
                  <a:tcPr marL="7625" marR="7625" marT="7625" marB="0" anchor="b">
                    <a:solidFill>
                      <a:srgbClr val="F7CAAC"/>
                    </a:solidFill>
                  </a:tcPr>
                </a:tc>
                <a:tc>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100</a:t>
                      </a:r>
                      <a:endParaRPr sz="2000" b="1" i="0" u="none" strike="noStrike" cap="none">
                        <a:solidFill>
                          <a:srgbClr val="000000"/>
                        </a:solidFill>
                        <a:latin typeface="Arial"/>
                        <a:ea typeface="Arial"/>
                        <a:cs typeface="Arial"/>
                        <a:sym typeface="Arial"/>
                      </a:endParaRPr>
                    </a:p>
                  </a:txBody>
                  <a:tcPr marL="7625" marR="7625" marT="7625" marB="0" anchor="ctr">
                    <a:solidFill>
                      <a:srgbClr val="F7CAA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3"/>
        <p:cNvGrpSpPr/>
        <p:nvPr/>
      </p:nvGrpSpPr>
      <p:grpSpPr>
        <a:xfrm>
          <a:off x="0" y="0"/>
          <a:ext cx="0" cy="0"/>
          <a:chOff x="0" y="0"/>
          <a:chExt cx="0" cy="0"/>
        </a:xfrm>
      </p:grpSpPr>
      <p:sp>
        <p:nvSpPr>
          <p:cNvPr id="104" name="Google Shape;104;p1"/>
          <p:cNvSpPr txBox="1">
            <a:spLocks noGrp="1"/>
          </p:cNvSpPr>
          <p:nvPr>
            <p:ph type="ctrTitle"/>
          </p:nvPr>
        </p:nvSpPr>
        <p:spPr>
          <a:xfrm>
            <a:off x="0" y="2232698"/>
            <a:ext cx="12192000" cy="165797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50000"/>
              </a:lnSpc>
              <a:spcBef>
                <a:spcPts val="0"/>
              </a:spcBef>
              <a:spcAft>
                <a:spcPts val="0"/>
              </a:spcAft>
              <a:buClr>
                <a:schemeClr val="dk1"/>
              </a:buClr>
              <a:buSzPct val="123460"/>
              <a:buFont typeface="Bodoni"/>
              <a:buNone/>
            </a:pPr>
            <a:r>
              <a:rPr lang="en-US" sz="3563" b="1">
                <a:latin typeface="Bodoni"/>
                <a:ea typeface="Bodoni"/>
                <a:cs typeface="Bodoni"/>
                <a:sym typeface="Bodoni"/>
              </a:rPr>
              <a:t>SESI 6D</a:t>
            </a:r>
            <a:br>
              <a:rPr lang="en-US" sz="3563" b="1">
                <a:latin typeface="Bodoni"/>
                <a:ea typeface="Bodoni"/>
                <a:cs typeface="Bodoni"/>
                <a:sym typeface="Bodoni"/>
              </a:rPr>
            </a:br>
            <a:r>
              <a:rPr lang="en-US" sz="3563" b="1">
                <a:latin typeface="Bodoni"/>
                <a:ea typeface="Bodoni"/>
                <a:cs typeface="Bodoni"/>
                <a:sym typeface="Bodoni"/>
              </a:rPr>
              <a:t>KOMPONEN MANAJEMEN SEKOLAH</a:t>
            </a:r>
            <a:endParaRPr sz="3563" b="1">
              <a:latin typeface="Bodoni"/>
              <a:ea typeface="Bodoni"/>
              <a:cs typeface="Bodoni"/>
              <a:sym typeface="Bodon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2"/>
          <p:cNvSpPr txBox="1">
            <a:spLocks noGrp="1"/>
          </p:cNvSpPr>
          <p:nvPr>
            <p:ph type="title"/>
          </p:nvPr>
        </p:nvSpPr>
        <p:spPr>
          <a:xfrm>
            <a:off x="712076" y="105104"/>
            <a:ext cx="10515600" cy="7882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a:latin typeface="Arial Black"/>
                <a:ea typeface="Arial Black"/>
                <a:cs typeface="Arial Black"/>
                <a:sym typeface="Arial Black"/>
              </a:rPr>
              <a:t>TUJUAN</a:t>
            </a:r>
            <a:endParaRPr/>
          </a:p>
        </p:txBody>
      </p:sp>
      <p:sp>
        <p:nvSpPr>
          <p:cNvPr id="553" name="Google Shape;553;p2"/>
          <p:cNvSpPr txBox="1">
            <a:spLocks noGrp="1"/>
          </p:cNvSpPr>
          <p:nvPr>
            <p:ph type="body" idx="1"/>
          </p:nvPr>
        </p:nvSpPr>
        <p:spPr>
          <a:xfrm>
            <a:off x="806669" y="1729831"/>
            <a:ext cx="9872871" cy="2559782"/>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a:pPr>
            <a:r>
              <a:rPr lang="en-US"/>
              <a:t>Memiliki persamaan persepsi tentang substansi IASP 2020;</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Memahami petunjuk teknis pengisian IASP 2020;</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Menyusun kesimpulan; dan</a:t>
            </a:r>
          </a:p>
          <a:p>
            <a:pPr marL="514350" lvl="0" indent="-514350" algn="l" rtl="0">
              <a:lnSpc>
                <a:spcPct val="90000"/>
              </a:lnSpc>
              <a:spcBef>
                <a:spcPts val="1000"/>
              </a:spcBef>
              <a:spcAft>
                <a:spcPts val="0"/>
              </a:spcAft>
              <a:buClr>
                <a:schemeClr val="dk1"/>
              </a:buClr>
              <a:buSzPts val="2800"/>
              <a:buFont typeface="Calibri"/>
              <a:buAutoNum type="arabicPeriod"/>
            </a:pPr>
            <a:r>
              <a:rPr lang="en-US"/>
              <a:t>Memberi penilaian level kinerja pada setiap butir.</a:t>
            </a:r>
          </a:p>
        </p:txBody>
      </p:sp>
      <p:sp>
        <p:nvSpPr>
          <p:cNvPr id="554" name="Google Shape;554;p2"/>
          <p:cNvSpPr txBox="1"/>
          <p:nvPr/>
        </p:nvSpPr>
        <p:spPr>
          <a:xfrm>
            <a:off x="9153236" y="5322771"/>
            <a:ext cx="2493331" cy="902538"/>
          </a:xfrm>
          <a:prstGeom prst="rect">
            <a:avLst/>
          </a:prstGeom>
          <a:solidFill>
            <a:srgbClr val="0070C0"/>
          </a:solidFill>
          <a:ln>
            <a:noFill/>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chemeClr val="lt1"/>
              </a:buClr>
              <a:buSzPts val="2960"/>
              <a:buFont typeface="Arial Black"/>
              <a:buNone/>
            </a:pPr>
            <a:r>
              <a:rPr lang="en-US" sz="2960" b="0" i="0" u="none" strike="noStrike" cap="none">
                <a:solidFill>
                  <a:schemeClr val="lt1"/>
                </a:solidFill>
                <a:latin typeface="Arial Black"/>
                <a:ea typeface="Arial Black"/>
                <a:cs typeface="Arial Black"/>
                <a:sym typeface="Arial Black"/>
              </a:rPr>
              <a:t>Akreditasi Bermutu</a:t>
            </a:r>
            <a:endParaRPr sz="296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grpSp>
        <p:nvGrpSpPr>
          <p:cNvPr id="560" name="Google Shape;560;g91c4ed3382_0_0"/>
          <p:cNvGrpSpPr/>
          <p:nvPr/>
        </p:nvGrpSpPr>
        <p:grpSpPr>
          <a:xfrm>
            <a:off x="2005299" y="961452"/>
            <a:ext cx="8484299" cy="5048236"/>
            <a:chOff x="2781843" y="1942401"/>
            <a:chExt cx="7345044" cy="4381996"/>
          </a:xfrm>
        </p:grpSpPr>
        <p:sp>
          <p:nvSpPr>
            <p:cNvPr id="561" name="Google Shape;561;g91c4ed3382_0_0"/>
            <p:cNvSpPr/>
            <p:nvPr/>
          </p:nvSpPr>
          <p:spPr>
            <a:xfrm>
              <a:off x="3507342" y="5922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g91c4ed3382_0_0"/>
            <p:cNvSpPr/>
            <p:nvPr/>
          </p:nvSpPr>
          <p:spPr>
            <a:xfrm>
              <a:off x="3332774" y="599296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g91c4ed3382_0_0"/>
            <p:cNvSpPr/>
            <p:nvPr/>
          </p:nvSpPr>
          <p:spPr>
            <a:xfrm>
              <a:off x="3154353" y="605160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g91c4ed3382_0_0"/>
            <p:cNvSpPr/>
            <p:nvPr/>
          </p:nvSpPr>
          <p:spPr>
            <a:xfrm>
              <a:off x="2973177" y="6097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91c4ed3382_0_0"/>
            <p:cNvSpPr/>
            <p:nvPr/>
          </p:nvSpPr>
          <p:spPr>
            <a:xfrm>
              <a:off x="4460027" y="523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91c4ed3382_0_0"/>
            <p:cNvSpPr/>
            <p:nvPr/>
          </p:nvSpPr>
          <p:spPr>
            <a:xfrm>
              <a:off x="4321805" y="537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91c4ed3382_0_0"/>
            <p:cNvSpPr/>
            <p:nvPr/>
          </p:nvSpPr>
          <p:spPr>
            <a:xfrm>
              <a:off x="5032188" y="43838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g91c4ed3382_0_0"/>
            <p:cNvSpPr/>
            <p:nvPr/>
          </p:nvSpPr>
          <p:spPr>
            <a:xfrm>
              <a:off x="5339470" y="334666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91c4ed3382_0_0"/>
            <p:cNvSpPr/>
            <p:nvPr/>
          </p:nvSpPr>
          <p:spPr>
            <a:xfrm>
              <a:off x="5185829"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g91c4ed3382_0_0"/>
            <p:cNvSpPr/>
            <p:nvPr/>
          </p:nvSpPr>
          <p:spPr>
            <a:xfrm>
              <a:off x="5300372"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g91c4ed3382_0_0"/>
            <p:cNvSpPr/>
            <p:nvPr/>
          </p:nvSpPr>
          <p:spPr>
            <a:xfrm>
              <a:off x="5414914" y="1942401"/>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91c4ed3382_0_0"/>
            <p:cNvSpPr/>
            <p:nvPr/>
          </p:nvSpPr>
          <p:spPr>
            <a:xfrm>
              <a:off x="5530007"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g91c4ed3382_0_0"/>
            <p:cNvSpPr/>
            <p:nvPr/>
          </p:nvSpPr>
          <p:spPr>
            <a:xfrm>
              <a:off x="5644550"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g91c4ed3382_0_0"/>
            <p:cNvSpPr/>
            <p:nvPr/>
          </p:nvSpPr>
          <p:spPr>
            <a:xfrm>
              <a:off x="5414914" y="21296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g91c4ed3382_0_0"/>
            <p:cNvSpPr/>
            <p:nvPr/>
          </p:nvSpPr>
          <p:spPr>
            <a:xfrm>
              <a:off x="5414914" y="231699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g91c4ed3382_0_0"/>
            <p:cNvSpPr/>
            <p:nvPr/>
          </p:nvSpPr>
          <p:spPr>
            <a:xfrm>
              <a:off x="3149556" y="5954165"/>
              <a:ext cx="2975315" cy="3438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g91c4ed3382_0_0"/>
            <p:cNvSpPr txBox="1"/>
            <p:nvPr/>
          </p:nvSpPr>
          <p:spPr>
            <a:xfrm>
              <a:off x="3218554" y="5954166"/>
              <a:ext cx="2372373" cy="338648"/>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Pembukaan (5 menit)</a:t>
              </a:r>
              <a:endParaRPr sz="1800" b="0" i="0" u="none" strike="noStrike" cap="none">
                <a:solidFill>
                  <a:schemeClr val="lt1"/>
                </a:solidFill>
                <a:latin typeface="Calibri"/>
                <a:ea typeface="Calibri"/>
                <a:cs typeface="Calibri"/>
                <a:sym typeface="Calibri"/>
              </a:endParaRPr>
            </a:p>
          </p:txBody>
        </p:sp>
        <p:sp>
          <p:nvSpPr>
            <p:cNvPr id="578" name="Google Shape;578;g91c4ed3382_0_0"/>
            <p:cNvSpPr/>
            <p:nvPr/>
          </p:nvSpPr>
          <p:spPr>
            <a:xfrm>
              <a:off x="2781843" y="5870066"/>
              <a:ext cx="516432" cy="454331"/>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g91c4ed3382_0_0"/>
            <p:cNvSpPr/>
            <p:nvPr/>
          </p:nvSpPr>
          <p:spPr>
            <a:xfrm>
              <a:off x="3754930" y="5445377"/>
              <a:ext cx="4141645"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g91c4ed3382_0_0"/>
            <p:cNvSpPr txBox="1"/>
            <p:nvPr/>
          </p:nvSpPr>
          <p:spPr>
            <a:xfrm>
              <a:off x="3754930" y="5428184"/>
              <a:ext cx="3854700" cy="3420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Pembahasan Butir yang Sulit (15  menit)</a:t>
              </a:r>
              <a:endParaRPr sz="1800" b="0" i="0" u="none" strike="noStrike" cap="none">
                <a:solidFill>
                  <a:schemeClr val="lt1"/>
                </a:solidFill>
                <a:latin typeface="Calibri"/>
                <a:ea typeface="Calibri"/>
                <a:cs typeface="Calibri"/>
                <a:sym typeface="Calibri"/>
              </a:endParaRPr>
            </a:p>
          </p:txBody>
        </p:sp>
        <p:sp>
          <p:nvSpPr>
            <p:cNvPr id="581" name="Google Shape;581;g91c4ed3382_0_0"/>
            <p:cNvSpPr/>
            <p:nvPr/>
          </p:nvSpPr>
          <p:spPr>
            <a:xfrm>
              <a:off x="3411374" y="5374915"/>
              <a:ext cx="516433" cy="454331"/>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g91c4ed3382_0_0"/>
            <p:cNvSpPr/>
            <p:nvPr/>
          </p:nvSpPr>
          <p:spPr>
            <a:xfrm>
              <a:off x="4625291" y="4810660"/>
              <a:ext cx="4411088" cy="444294"/>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g91c4ed3382_0_0"/>
            <p:cNvSpPr txBox="1"/>
            <p:nvPr/>
          </p:nvSpPr>
          <p:spPr>
            <a:xfrm>
              <a:off x="4784047" y="4860911"/>
              <a:ext cx="4017427" cy="356431"/>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Calibri"/>
                  <a:ea typeface="Calibri"/>
                  <a:cs typeface="Calibri"/>
                  <a:sym typeface="Calibri"/>
                </a:rPr>
                <a:t>Kerja Individu 1 Menyusun Kesimpulan </a:t>
              </a:r>
            </a:p>
            <a:p>
              <a:pPr marL="0" marR="0" lvl="0" indent="0" algn="l"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Calibri"/>
                  <a:ea typeface="Calibri"/>
                  <a:cs typeface="Calibri"/>
                  <a:sym typeface="Calibri"/>
                </a:rPr>
                <a:t>(20 menit)</a:t>
              </a:r>
            </a:p>
          </p:txBody>
        </p:sp>
        <p:sp>
          <p:nvSpPr>
            <p:cNvPr id="584" name="Google Shape;584;g91c4ed3382_0_0"/>
            <p:cNvSpPr/>
            <p:nvPr/>
          </p:nvSpPr>
          <p:spPr>
            <a:xfrm>
              <a:off x="4321805" y="4805631"/>
              <a:ext cx="483509" cy="442028"/>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g91c4ed3382_0_0"/>
            <p:cNvSpPr/>
            <p:nvPr/>
          </p:nvSpPr>
          <p:spPr>
            <a:xfrm>
              <a:off x="5302653" y="3557780"/>
              <a:ext cx="4824234" cy="456618"/>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g91c4ed3382_0_0"/>
            <p:cNvSpPr txBox="1"/>
            <p:nvPr/>
          </p:nvSpPr>
          <p:spPr>
            <a:xfrm>
              <a:off x="5385356" y="3539596"/>
              <a:ext cx="4611807" cy="459218"/>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Kerja Individu 2  Memberi Penilaian Level Capaian Kinerja (15 menit)</a:t>
              </a:r>
              <a:endParaRPr lang="en-US" sz="1400" b="0" i="0" u="none" strike="noStrike" cap="none">
                <a:solidFill>
                  <a:srgbClr val="000000"/>
                </a:solidFill>
                <a:latin typeface="Arial"/>
                <a:ea typeface="Arial"/>
                <a:cs typeface="Arial"/>
                <a:sym typeface="Arial"/>
              </a:endParaRPr>
            </a:p>
          </p:txBody>
        </p:sp>
        <p:sp>
          <p:nvSpPr>
            <p:cNvPr id="587" name="Google Shape;587;g91c4ed3382_0_0"/>
            <p:cNvSpPr/>
            <p:nvPr/>
          </p:nvSpPr>
          <p:spPr>
            <a:xfrm>
              <a:off x="5091872" y="3620260"/>
              <a:ext cx="500935" cy="427522"/>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g91c4ed3382_0_0"/>
            <p:cNvSpPr/>
            <p:nvPr/>
          </p:nvSpPr>
          <p:spPr>
            <a:xfrm>
              <a:off x="5559373" y="2474758"/>
              <a:ext cx="3242100"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g91c4ed3382_0_0"/>
            <p:cNvSpPr txBox="1"/>
            <p:nvPr/>
          </p:nvSpPr>
          <p:spPr>
            <a:xfrm>
              <a:off x="5559373" y="2478991"/>
              <a:ext cx="2953243" cy="352059"/>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Refleksi (5 menit)</a:t>
              </a:r>
              <a:endParaRPr sz="1800" b="0" i="0" u="none" strike="noStrike" cap="none">
                <a:solidFill>
                  <a:schemeClr val="lt1"/>
                </a:solidFill>
                <a:latin typeface="Calibri"/>
                <a:ea typeface="Calibri"/>
                <a:cs typeface="Calibri"/>
                <a:sym typeface="Calibri"/>
              </a:endParaRPr>
            </a:p>
          </p:txBody>
        </p:sp>
        <p:sp>
          <p:nvSpPr>
            <p:cNvPr id="590" name="Google Shape;590;g91c4ed3382_0_0"/>
            <p:cNvSpPr/>
            <p:nvPr/>
          </p:nvSpPr>
          <p:spPr>
            <a:xfrm>
              <a:off x="5223499" y="2448271"/>
              <a:ext cx="483607" cy="435903"/>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g91c4ed3382_0_0"/>
            <p:cNvSpPr/>
            <p:nvPr/>
          </p:nvSpPr>
          <p:spPr>
            <a:xfrm>
              <a:off x="5145691" y="4248780"/>
              <a:ext cx="4411088"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91c4ed3382_0_0"/>
            <p:cNvSpPr txBox="1"/>
            <p:nvPr/>
          </p:nvSpPr>
          <p:spPr>
            <a:xfrm>
              <a:off x="5194766" y="4220358"/>
              <a:ext cx="4271754" cy="3564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fi-FI" sz="1800">
                  <a:solidFill>
                    <a:schemeClr val="lt1"/>
                  </a:solidFill>
                  <a:latin typeface="Calibri"/>
                  <a:ea typeface="Calibri"/>
                  <a:cs typeface="Calibri"/>
                  <a:sym typeface="Calibri"/>
                </a:rPr>
                <a:t>Memeriksa </a:t>
              </a:r>
              <a:r>
                <a:rPr lang="fi-FI" sz="1800" b="0" i="0" u="none" strike="noStrike" cap="none">
                  <a:solidFill>
                    <a:schemeClr val="lt1"/>
                  </a:solidFill>
                  <a:latin typeface="Calibri"/>
                  <a:ea typeface="Calibri"/>
                  <a:cs typeface="Calibri"/>
                  <a:sym typeface="Calibri"/>
                </a:rPr>
                <a:t>Pembuatan kesimpulan (</a:t>
              </a:r>
              <a:r>
                <a:rPr lang="fi-FI" sz="1800">
                  <a:solidFill>
                    <a:schemeClr val="lt1"/>
                  </a:solidFill>
                  <a:latin typeface="Calibri"/>
                  <a:ea typeface="Calibri"/>
                  <a:cs typeface="Calibri"/>
                  <a:sym typeface="Calibri"/>
                </a:rPr>
                <a:t>65</a:t>
              </a:r>
              <a:r>
                <a:rPr lang="fi-FI" sz="1800" b="0" i="0" u="none" strike="noStrike" cap="none">
                  <a:solidFill>
                    <a:schemeClr val="lt1"/>
                  </a:solidFill>
                  <a:latin typeface="Calibri"/>
                  <a:ea typeface="Calibri"/>
                  <a:cs typeface="Calibri"/>
                  <a:sym typeface="Calibri"/>
                </a:rPr>
                <a:t> menit)</a:t>
              </a:r>
            </a:p>
          </p:txBody>
        </p:sp>
        <p:sp>
          <p:nvSpPr>
            <p:cNvPr id="596" name="Google Shape;596;g91c4ed3382_0_0"/>
            <p:cNvSpPr/>
            <p:nvPr/>
          </p:nvSpPr>
          <p:spPr>
            <a:xfrm>
              <a:off x="4796917" y="4206599"/>
              <a:ext cx="516434" cy="433199"/>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91c4ed3382_0_0"/>
            <p:cNvSpPr/>
            <p:nvPr/>
          </p:nvSpPr>
          <p:spPr>
            <a:xfrm>
              <a:off x="5530017" y="3036564"/>
              <a:ext cx="4411200" cy="3624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g91c4ed3382_0_0"/>
            <p:cNvSpPr txBox="1"/>
            <p:nvPr/>
          </p:nvSpPr>
          <p:spPr>
            <a:xfrm>
              <a:off x="5569299" y="3025800"/>
              <a:ext cx="4301700" cy="3522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a:solidFill>
                    <a:schemeClr val="lt1"/>
                  </a:solidFill>
                  <a:latin typeface="Calibri"/>
                  <a:ea typeface="Calibri"/>
                  <a:cs typeface="Calibri"/>
                  <a:sym typeface="Calibri"/>
                </a:rPr>
                <a:t>Memeriksa Kerja Individu 2 </a:t>
              </a:r>
              <a:r>
                <a:rPr lang="en-US" sz="1800" b="0" i="0" u="none" strike="noStrike" cap="none">
                  <a:solidFill>
                    <a:schemeClr val="lt1"/>
                  </a:solidFill>
                  <a:latin typeface="Calibri"/>
                  <a:ea typeface="Calibri"/>
                  <a:cs typeface="Calibri"/>
                  <a:sym typeface="Calibri"/>
                </a:rPr>
                <a:t>  (55 menit)</a:t>
              </a:r>
              <a:endParaRPr lang="en-US" sz="1400" b="0" i="0" u="none" strike="noStrike" cap="none">
                <a:solidFill>
                  <a:srgbClr val="000000"/>
                </a:solidFill>
                <a:latin typeface="Arial"/>
                <a:ea typeface="Arial"/>
                <a:cs typeface="Arial"/>
                <a:sym typeface="Arial"/>
              </a:endParaRPr>
            </a:p>
          </p:txBody>
        </p:sp>
        <p:sp>
          <p:nvSpPr>
            <p:cNvPr id="599" name="Google Shape;599;g91c4ed3382_0_0"/>
            <p:cNvSpPr/>
            <p:nvPr/>
          </p:nvSpPr>
          <p:spPr>
            <a:xfrm>
              <a:off x="5223500" y="3013443"/>
              <a:ext cx="483607" cy="406445"/>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00" name="Google Shape;600;g91c4ed3382_0_0"/>
          <p:cNvSpPr txBox="1"/>
          <p:nvPr/>
        </p:nvSpPr>
        <p:spPr>
          <a:xfrm>
            <a:off x="125858" y="1371720"/>
            <a:ext cx="4803600" cy="2201100"/>
          </a:xfrm>
          <a:prstGeom prst="rect">
            <a:avLst/>
          </a:prstGeom>
          <a:noFill/>
          <a:ln>
            <a:noFill/>
          </a:ln>
        </p:spPr>
        <p:txBody>
          <a:bodyPr spcFirstLastPara="1" wrap="square" lIns="91425" tIns="45700" rIns="91425" bIns="45700" anchor="ctr" anchorCtr="0">
            <a:noAutofit/>
          </a:bodyPr>
          <a:lstStyle/>
          <a:p>
            <a:pPr marL="0" marR="0" lvl="0" indent="0" algn="l" rtl="0">
              <a:lnSpc>
                <a:spcPct val="80000"/>
              </a:lnSpc>
              <a:spcBef>
                <a:spcPts val="0"/>
              </a:spcBef>
              <a:spcAft>
                <a:spcPts val="0"/>
              </a:spcAft>
              <a:buClr>
                <a:schemeClr val="dk1"/>
              </a:buClr>
              <a:buSzPts val="3959"/>
              <a:buFont typeface="Arial Black"/>
              <a:buNone/>
            </a:pPr>
            <a:r>
              <a:rPr lang="en-US" sz="3959" b="0" i="0" u="none" strike="noStrike" cap="none">
                <a:solidFill>
                  <a:schemeClr val="dk1"/>
                </a:solidFill>
                <a:latin typeface="Arial Black"/>
                <a:ea typeface="Arial Black"/>
                <a:cs typeface="Arial Black"/>
                <a:sym typeface="Arial Black"/>
              </a:rPr>
              <a:t>ALUR </a:t>
            </a:r>
            <a:br>
              <a:rPr lang="en-US" sz="3959" b="0" i="0" u="none" strike="noStrike" cap="none">
                <a:solidFill>
                  <a:schemeClr val="dk1"/>
                </a:solidFill>
                <a:latin typeface="Arial Black"/>
                <a:ea typeface="Arial Black"/>
                <a:cs typeface="Arial Black"/>
                <a:sym typeface="Arial Black"/>
              </a:rPr>
            </a:br>
            <a:r>
              <a:rPr lang="en-US" sz="3959" b="0" i="0" u="none" strike="noStrike" cap="none">
                <a:solidFill>
                  <a:schemeClr val="dk1"/>
                </a:solidFill>
                <a:latin typeface="Arial Black"/>
                <a:ea typeface="Arial Black"/>
                <a:cs typeface="Arial Black"/>
                <a:sym typeface="Arial Black"/>
              </a:rPr>
              <a:t>PELATIHAN </a:t>
            </a:r>
            <a:br>
              <a:rPr lang="en-US" sz="3959" b="0" i="0" u="none" strike="noStrike" cap="none">
                <a:solidFill>
                  <a:schemeClr val="dk1"/>
                </a:solidFill>
                <a:latin typeface="Arial Black"/>
                <a:ea typeface="Arial Black"/>
                <a:cs typeface="Arial Black"/>
                <a:sym typeface="Arial Black"/>
              </a:rPr>
            </a:br>
            <a:r>
              <a:rPr lang="en-US" sz="3959" b="0" i="0" u="none" strike="noStrike" cap="none">
                <a:solidFill>
                  <a:schemeClr val="dk1"/>
                </a:solidFill>
                <a:latin typeface="Arial Black"/>
                <a:ea typeface="Arial Black"/>
                <a:cs typeface="Arial Black"/>
                <a:sym typeface="Arial Black"/>
              </a:rPr>
              <a:t>KOMPONEN</a:t>
            </a:r>
            <a:endParaRPr sz="1400" b="0" i="0" u="none" strike="noStrike" cap="none">
              <a:solidFill>
                <a:schemeClr val="dk1"/>
              </a:solidFill>
              <a:latin typeface="Arial"/>
              <a:ea typeface="Arial"/>
              <a:cs typeface="Arial"/>
              <a:sym typeface="Arial"/>
            </a:endParaRPr>
          </a:p>
          <a:p>
            <a:pPr marL="0" marR="0" lvl="0" indent="0" algn="l" rtl="0">
              <a:lnSpc>
                <a:spcPct val="80000"/>
              </a:lnSpc>
              <a:spcBef>
                <a:spcPts val="0"/>
              </a:spcBef>
              <a:spcAft>
                <a:spcPts val="0"/>
              </a:spcAft>
              <a:buClr>
                <a:schemeClr val="dk1"/>
              </a:buClr>
              <a:buSzPts val="3959"/>
              <a:buFont typeface="Arial Black"/>
              <a:buNone/>
            </a:pPr>
            <a:r>
              <a:rPr lang="en-US" sz="3959">
                <a:solidFill>
                  <a:schemeClr val="dk1"/>
                </a:solidFill>
                <a:latin typeface="Arial Black"/>
                <a:ea typeface="Arial Black"/>
                <a:cs typeface="Arial Black"/>
                <a:sym typeface="Arial Black"/>
              </a:rPr>
              <a:t>MANAJEMEN SEKOLAH</a:t>
            </a:r>
            <a:endParaRPr sz="3959" b="0" i="0" u="none" strike="noStrike" cap="none">
              <a:solidFill>
                <a:schemeClr val="dk1"/>
              </a:solidFill>
              <a:latin typeface="Arial Black"/>
              <a:ea typeface="Arial Black"/>
              <a:cs typeface="Arial Black"/>
              <a:sym typeface="Arial Black"/>
            </a:endParaRPr>
          </a:p>
        </p:txBody>
      </p:sp>
      <p:sp>
        <p:nvSpPr>
          <p:cNvPr id="601" name="Google Shape;601;g91c4ed3382_0_0"/>
          <p:cNvSpPr txBox="1"/>
          <p:nvPr/>
        </p:nvSpPr>
        <p:spPr>
          <a:xfrm>
            <a:off x="9124825" y="5546127"/>
            <a:ext cx="2729545" cy="693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2720"/>
              <a:buFont typeface="Arial Black"/>
              <a:buNone/>
            </a:pPr>
            <a:r>
              <a:rPr lang="en-US" sz="2720">
                <a:solidFill>
                  <a:schemeClr val="lt1"/>
                </a:solidFill>
                <a:latin typeface="Arial Black"/>
                <a:ea typeface="Arial Black"/>
                <a:cs typeface="Arial Black"/>
                <a:sym typeface="Arial Black"/>
              </a:rPr>
              <a:t>4</a:t>
            </a:r>
            <a:r>
              <a:rPr lang="en-US" sz="2720" b="0" i="0" u="none" strike="noStrike" cap="none">
                <a:solidFill>
                  <a:schemeClr val="lt1"/>
                </a:solidFill>
                <a:latin typeface="Arial Black"/>
                <a:ea typeface="Arial Black"/>
                <a:cs typeface="Arial Black"/>
                <a:sym typeface="Arial Black"/>
              </a:rPr>
              <a:t> JP = 180m</a:t>
            </a:r>
            <a:endParaRPr sz="2720" b="0" i="0" u="none" strike="noStrike" cap="none">
              <a:solidFill>
                <a:schemeClr val="lt1"/>
              </a:solidFill>
              <a:latin typeface="Arial Black"/>
              <a:ea typeface="Arial Black"/>
              <a:cs typeface="Arial Black"/>
              <a:sym typeface="Arial Black"/>
            </a:endParaRPr>
          </a:p>
        </p:txBody>
      </p:sp>
    </p:spTree>
    <p:extLst>
      <p:ext uri="{BB962C8B-B14F-4D97-AF65-F5344CB8AC3E}">
        <p14:creationId xmlns:p14="http://schemas.microsoft.com/office/powerpoint/2010/main" val="3348022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8F99-1A82-40D8-BF26-45FB59ECEC4C}"/>
              </a:ext>
            </a:extLst>
          </p:cNvPr>
          <p:cNvSpPr>
            <a:spLocks noGrp="1"/>
          </p:cNvSpPr>
          <p:nvPr>
            <p:ph type="ctrTitle"/>
          </p:nvPr>
        </p:nvSpPr>
        <p:spPr/>
        <p:txBody>
          <a:bodyPr/>
          <a:lstStyle/>
          <a:p>
            <a:r>
              <a:rPr lang="en-US"/>
              <a:t>PEMBUKAAN</a:t>
            </a:r>
            <a:endParaRPr lang="id-ID"/>
          </a:p>
        </p:txBody>
      </p:sp>
      <p:sp>
        <p:nvSpPr>
          <p:cNvPr id="3" name="Subtitle 2">
            <a:extLst>
              <a:ext uri="{FF2B5EF4-FFF2-40B4-BE49-F238E27FC236}">
                <a16:creationId xmlns:a16="http://schemas.microsoft.com/office/drawing/2014/main" id="{FCDCC868-8A57-4035-B508-1F23EF5AD928}"/>
              </a:ext>
            </a:extLst>
          </p:cNvPr>
          <p:cNvSpPr>
            <a:spLocks noGrp="1"/>
          </p:cNvSpPr>
          <p:nvPr>
            <p:ph type="subTitle" idx="1"/>
          </p:nvPr>
        </p:nvSpPr>
        <p:spPr/>
        <p:txBody>
          <a:bodyPr/>
          <a:lstStyle/>
          <a:p>
            <a:r>
              <a:rPr lang="en-US"/>
              <a:t>(5 Menit)</a:t>
            </a:r>
            <a:endParaRPr lang="id-ID"/>
          </a:p>
        </p:txBody>
      </p:sp>
    </p:spTree>
    <p:extLst>
      <p:ext uri="{BB962C8B-B14F-4D97-AF65-F5344CB8AC3E}">
        <p14:creationId xmlns:p14="http://schemas.microsoft.com/office/powerpoint/2010/main" val="3701594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4"/>
          <p:cNvSpPr txBox="1">
            <a:spLocks noGrp="1"/>
          </p:cNvSpPr>
          <p:nvPr>
            <p:ph type="title"/>
          </p:nvPr>
        </p:nvSpPr>
        <p:spPr>
          <a:xfrm>
            <a:off x="0" y="157655"/>
            <a:ext cx="11109434" cy="65761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Arial Black"/>
              <a:buNone/>
            </a:pPr>
            <a:r>
              <a:rPr lang="en-US">
                <a:solidFill>
                  <a:schemeClr val="lt1"/>
                </a:solidFill>
                <a:latin typeface="Arial Black"/>
                <a:ea typeface="Arial Black"/>
                <a:cs typeface="Arial Black"/>
                <a:sym typeface="Arial Black"/>
              </a:rPr>
              <a:t>Butir Manajemen Sekolah</a:t>
            </a:r>
            <a:endParaRPr>
              <a:solidFill>
                <a:schemeClr val="lt1"/>
              </a:solidFill>
              <a:latin typeface="Arial Black"/>
              <a:ea typeface="Arial Black"/>
              <a:cs typeface="Arial Black"/>
              <a:sym typeface="Arial Black"/>
            </a:endParaRPr>
          </a:p>
        </p:txBody>
      </p:sp>
      <p:graphicFrame>
        <p:nvGraphicFramePr>
          <p:cNvPr id="168" name="Google Shape;168;p4"/>
          <p:cNvGraphicFramePr/>
          <p:nvPr/>
        </p:nvGraphicFramePr>
        <p:xfrm>
          <a:off x="1090725" y="1131856"/>
          <a:ext cx="9784975" cy="4889600"/>
        </p:xfrm>
        <a:graphic>
          <a:graphicData uri="http://schemas.openxmlformats.org/drawingml/2006/table">
            <a:tbl>
              <a:tblPr firstRow="1" bandRow="1">
                <a:noFill/>
                <a:tableStyleId>{5FDC5FBE-2216-42B3-A2FF-FB0627F50741}</a:tableStyleId>
              </a:tblPr>
              <a:tblGrid>
                <a:gridCol w="1031275">
                  <a:extLst>
                    <a:ext uri="{9D8B030D-6E8A-4147-A177-3AD203B41FA5}">
                      <a16:colId xmlns:a16="http://schemas.microsoft.com/office/drawing/2014/main" val="20000"/>
                    </a:ext>
                  </a:extLst>
                </a:gridCol>
                <a:gridCol w="8753700">
                  <a:extLst>
                    <a:ext uri="{9D8B030D-6E8A-4147-A177-3AD203B41FA5}">
                      <a16:colId xmlns:a16="http://schemas.microsoft.com/office/drawing/2014/main" val="20001"/>
                    </a:ext>
                  </a:extLst>
                </a:gridCol>
              </a:tblGrid>
              <a:tr h="469825">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NO</a:t>
                      </a:r>
                      <a:endParaRPr sz="18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Sub Komponen</a:t>
                      </a:r>
                      <a:endParaRPr sz="1800" u="none" strike="noStrike" cap="none"/>
                    </a:p>
                  </a:txBody>
                  <a:tcPr marL="91450" marR="91450" marT="45725" marB="45725" anchor="ctr"/>
                </a:tc>
                <a:extLst>
                  <a:ext uri="{0D108BD9-81ED-4DB2-BD59-A6C34878D82A}">
                    <a16:rowId xmlns:a16="http://schemas.microsoft.com/office/drawing/2014/main" val="10000"/>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1</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Pencapaian Visi dan Misi</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1"/>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2</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Kompetensi kepala sekolah/madrasah</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2"/>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3</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Kepemimpinan kepala sekolah/madrasah</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3"/>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4</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Budaya Sekolah/Madrasah </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4"/>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5</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Pelibatan Masyarakat</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5"/>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6</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Kurikulum</a:t>
                      </a:r>
                      <a:endParaRPr sz="1400" u="none" strike="noStrike" cap="none"/>
                    </a:p>
                  </a:txBody>
                  <a:tcPr marL="91450" marR="91450" marT="45725" marB="45725"/>
                </a:tc>
                <a:extLst>
                  <a:ext uri="{0D108BD9-81ED-4DB2-BD59-A6C34878D82A}">
                    <a16:rowId xmlns:a16="http://schemas.microsoft.com/office/drawing/2014/main" val="10006"/>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7</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Sarana Prasarana</a:t>
                      </a:r>
                      <a:endParaRPr sz="1400" u="none" strike="noStrike" cap="none"/>
                    </a:p>
                  </a:txBody>
                  <a:tcPr marL="91450" marR="91450" marT="45725" marB="45725"/>
                </a:tc>
                <a:extLst>
                  <a:ext uri="{0D108BD9-81ED-4DB2-BD59-A6C34878D82A}">
                    <a16:rowId xmlns:a16="http://schemas.microsoft.com/office/drawing/2014/main" val="10007"/>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8</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Guru dan Tenaga Kependidikan </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8"/>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9</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Pembiayaan </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9"/>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10</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Kesiswaan </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10"/>
                  </a:ext>
                </a:extLst>
              </a:tr>
              <a:tr h="36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11</a:t>
                      </a:r>
                      <a:endParaRPr sz="18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Arial Black"/>
                          <a:ea typeface="Arial Black"/>
                          <a:cs typeface="Arial Black"/>
                          <a:sym typeface="Arial Black"/>
                        </a:rPr>
                        <a:t>Penjaminan Mutu Internal</a:t>
                      </a:r>
                      <a:endParaRPr sz="1400" u="none" strike="noStrike" cap="none"/>
                    </a:p>
                  </a:txBody>
                  <a:tcPr marL="91450" marR="91450" marT="45725" marB="45725"/>
                </a:tc>
                <a:extLst>
                  <a:ext uri="{0D108BD9-81ED-4DB2-BD59-A6C34878D82A}">
                    <a16:rowId xmlns:a16="http://schemas.microsoft.com/office/drawing/2014/main" val="10011"/>
                  </a:ext>
                </a:extLst>
              </a:tr>
              <a:tr h="396250">
                <a:tc gridSpan="2">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a:t>TOTAL</a:t>
                      </a:r>
                      <a:endParaRPr sz="2000" b="1" u="none" strike="noStrike" cap="none"/>
                    </a:p>
                  </a:txBody>
                  <a:tcPr marL="91450" marR="91450" marT="45725" marB="45725"/>
                </a:tc>
                <a:tc hMerge="1">
                  <a:txBody>
                    <a:bodyPr/>
                    <a:lstStyle/>
                    <a:p>
                      <a:endParaRPr lang="id-ID"/>
                    </a:p>
                  </a:txBody>
                  <a:tcPr/>
                </a:tc>
                <a:extLst>
                  <a:ext uri="{0D108BD9-81ED-4DB2-BD59-A6C34878D82A}">
                    <a16:rowId xmlns:a16="http://schemas.microsoft.com/office/drawing/2014/main" val="1001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aphicFrame>
        <p:nvGraphicFramePr>
          <p:cNvPr id="173" name="Google Shape;173;p5"/>
          <p:cNvGraphicFramePr/>
          <p:nvPr/>
        </p:nvGraphicFramePr>
        <p:xfrm>
          <a:off x="718475" y="1023900"/>
          <a:ext cx="10504725" cy="4810190"/>
        </p:xfrm>
        <a:graphic>
          <a:graphicData uri="http://schemas.openxmlformats.org/drawingml/2006/table">
            <a:tbl>
              <a:tblPr firstRow="1" bandRow="1">
                <a:noFill/>
                <a:tableStyleId>{5FDC5FBE-2216-42B3-A2FF-FB0627F50741}</a:tableStyleId>
              </a:tblPr>
              <a:tblGrid>
                <a:gridCol w="917650">
                  <a:extLst>
                    <a:ext uri="{9D8B030D-6E8A-4147-A177-3AD203B41FA5}">
                      <a16:colId xmlns:a16="http://schemas.microsoft.com/office/drawing/2014/main" val="20000"/>
                    </a:ext>
                  </a:extLst>
                </a:gridCol>
                <a:gridCol w="9587075">
                  <a:extLst>
                    <a:ext uri="{9D8B030D-6E8A-4147-A177-3AD203B41FA5}">
                      <a16:colId xmlns:a16="http://schemas.microsoft.com/office/drawing/2014/main" val="20001"/>
                    </a:ext>
                  </a:extLst>
                </a:gridCol>
              </a:tblGrid>
              <a:tr h="664850">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NO Butir</a:t>
                      </a:r>
                      <a:endParaRPr sz="16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Sub Komponen / Indikator </a:t>
                      </a:r>
                      <a:endParaRPr sz="1800" u="none" strike="noStrike" cap="none"/>
                    </a:p>
                  </a:txBody>
                  <a:tcPr marL="91450" marR="91450" marT="45725" marB="45725" anchor="ctr"/>
                </a:tc>
                <a:extLst>
                  <a:ext uri="{0D108BD9-81ED-4DB2-BD59-A6C34878D82A}">
                    <a16:rowId xmlns:a16="http://schemas.microsoft.com/office/drawing/2014/main" val="10000"/>
                  </a:ext>
                </a:extLst>
              </a:tr>
              <a:tr h="609600">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23</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Pencapaian Visi dan Misi</a:t>
                      </a:r>
                      <a:endParaRPr sz="1600" b="1" u="none" strike="noStrike" cap="none">
                        <a:latin typeface="Arial Black"/>
                        <a:ea typeface="Arial Black"/>
                        <a:cs typeface="Arial Black"/>
                        <a:sym typeface="Arial Black"/>
                      </a:endParaRPr>
                    </a:p>
                    <a:p>
                      <a:pPr marL="0" marR="0" lvl="0" indent="0" algn="l" rtl="0">
                        <a:lnSpc>
                          <a:spcPct val="100000"/>
                        </a:lnSpc>
                        <a:spcBef>
                          <a:spcPts val="0"/>
                        </a:spcBef>
                        <a:spcAft>
                          <a:spcPts val="0"/>
                        </a:spcAft>
                        <a:buClr>
                          <a:schemeClr val="dk1"/>
                        </a:buClr>
                        <a:buSzPts val="1800"/>
                        <a:buFont typeface="Calibri"/>
                        <a:buNone/>
                      </a:pPr>
                      <a:r>
                        <a:rPr lang="en-US" sz="1800" u="none" strike="noStrike" cap="none">
                          <a:solidFill>
                            <a:schemeClr val="dk1"/>
                          </a:solidFill>
                          <a:latin typeface="Calibri"/>
                          <a:ea typeface="Calibri"/>
                          <a:cs typeface="Calibri"/>
                          <a:sym typeface="Calibri"/>
                        </a:rPr>
                        <a:t>Mengimplementasikan visi, misi dan tujuan sekolah/madrasah.</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1"/>
                  </a:ext>
                </a:extLst>
              </a:tr>
              <a:tr h="609600">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24</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Kompetensi kepala sekolah/madrasah</a:t>
                      </a:r>
                      <a:endParaRPr sz="1600" b="1" u="none" strike="noStrike" cap="none">
                        <a:latin typeface="Arial Black"/>
                        <a:ea typeface="Arial Black"/>
                        <a:cs typeface="Arial Black"/>
                        <a:sym typeface="Arial Black"/>
                      </a:endParaRPr>
                    </a:p>
                    <a:p>
                      <a:pPr marL="0" marR="0" lvl="0" indent="0" algn="l" rtl="0">
                        <a:lnSpc>
                          <a:spcPct val="100000"/>
                        </a:lnSpc>
                        <a:spcBef>
                          <a:spcPts val="0"/>
                        </a:spcBef>
                        <a:spcAft>
                          <a:spcPts val="0"/>
                        </a:spcAft>
                        <a:buClr>
                          <a:schemeClr val="dk1"/>
                        </a:buClr>
                        <a:buSzPts val="1800"/>
                        <a:buFont typeface="Calibri"/>
                        <a:buNone/>
                      </a:pPr>
                      <a:r>
                        <a:rPr lang="en-US" sz="1800" u="none" strike="noStrike" cap="none">
                          <a:solidFill>
                            <a:schemeClr val="dk1"/>
                          </a:solidFill>
                          <a:latin typeface="Calibri"/>
                          <a:ea typeface="Calibri"/>
                          <a:cs typeface="Calibri"/>
                          <a:sym typeface="Calibri"/>
                        </a:rPr>
                        <a:t>Menunjukkan kompetensi supervisi akademik.</a:t>
                      </a:r>
                      <a:endParaRPr sz="1800" u="none" strike="noStrike" cap="none">
                        <a:solidFill>
                          <a:schemeClr val="dk1"/>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2"/>
                  </a:ext>
                </a:extLst>
              </a:tr>
              <a:tr h="8839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25</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Kepemimpinan kepala sekolah/madrasah</a:t>
                      </a:r>
                      <a:endParaRPr sz="1600" b="1" u="none" strike="noStrike" cap="none">
                        <a:latin typeface="Arial Black"/>
                        <a:ea typeface="Arial Black"/>
                        <a:cs typeface="Arial Black"/>
                        <a:sym typeface="Arial Black"/>
                      </a:endParaRPr>
                    </a:p>
                    <a:p>
                      <a:pPr marL="0" marR="0" lvl="0" indent="0" algn="l" rtl="0">
                        <a:lnSpc>
                          <a:spcPct val="100000"/>
                        </a:lnSpc>
                        <a:spcBef>
                          <a:spcPts val="0"/>
                        </a:spcBef>
                        <a:spcAft>
                          <a:spcPts val="0"/>
                        </a:spcAft>
                        <a:buClr>
                          <a:schemeClr val="dk1"/>
                        </a:buClr>
                        <a:buSzPts val="1800"/>
                        <a:buFont typeface="Calibri"/>
                        <a:buNone/>
                      </a:pPr>
                      <a:r>
                        <a:rPr lang="en-US" sz="1800" u="none" strike="noStrike" cap="none">
                          <a:solidFill>
                            <a:schemeClr val="dk1"/>
                          </a:solidFill>
                          <a:latin typeface="Calibri"/>
                          <a:ea typeface="Calibri"/>
                          <a:cs typeface="Calibri"/>
                          <a:sym typeface="Calibri"/>
                        </a:rPr>
                        <a:t>Mempraktikkan kepemimpinan yang kreatif, inovatif, partisipatif, kolaboratif, transformatif dan efektif.</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3"/>
                  </a:ext>
                </a:extLst>
              </a:tr>
              <a:tr h="8839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26</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Budaya Sekolah/Madrasah </a:t>
                      </a:r>
                      <a:endParaRPr sz="1600" b="1" u="none" strike="noStrike" cap="none">
                        <a:latin typeface="Arial Black"/>
                        <a:ea typeface="Arial Black"/>
                        <a:cs typeface="Arial Black"/>
                        <a:sym typeface="Arial Black"/>
                      </a:endParaRPr>
                    </a:p>
                    <a:p>
                      <a:pPr marL="0" marR="0" lvl="0" indent="0" algn="l" rtl="0">
                        <a:lnSpc>
                          <a:spcPct val="100000"/>
                        </a:lnSpc>
                        <a:spcBef>
                          <a:spcPts val="0"/>
                        </a:spcBef>
                        <a:spcAft>
                          <a:spcPts val="0"/>
                        </a:spcAft>
                        <a:buClr>
                          <a:schemeClr val="dk1"/>
                        </a:buClr>
                        <a:buSzPts val="1800"/>
                        <a:buFont typeface="Calibri"/>
                        <a:buNone/>
                      </a:pPr>
                      <a:r>
                        <a:rPr lang="en-US" sz="1800" u="none" strike="noStrike" cap="none">
                          <a:solidFill>
                            <a:schemeClr val="dk1"/>
                          </a:solidFill>
                          <a:latin typeface="Calibri"/>
                          <a:ea typeface="Calibri"/>
                          <a:cs typeface="Calibri"/>
                          <a:sym typeface="Calibri"/>
                        </a:rPr>
                        <a:t>Membangun komunikasi dan interaksi antara warga sekolah/madrasah, orang tua, dan masyarakat yang harmonis.</a:t>
                      </a:r>
                      <a:endParaRPr sz="1800" u="none" strike="noStrike" cap="none">
                        <a:solidFill>
                          <a:schemeClr val="dk1"/>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4"/>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27</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Black"/>
                        <a:buNone/>
                      </a:pPr>
                      <a:r>
                        <a:rPr lang="en-US" sz="1600" b="1" u="none" strike="noStrike" cap="none">
                          <a:latin typeface="Arial Black"/>
                          <a:ea typeface="Arial Black"/>
                          <a:cs typeface="Arial Black"/>
                          <a:sym typeface="Arial Black"/>
                        </a:rPr>
                        <a:t>Budaya Sekolah/Madrasah </a:t>
                      </a:r>
                      <a:endParaRPr sz="160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Menunjukkan budaya bersih, indah, aman, dan tertib.</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5"/>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28</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Pelibatan Masyarakat</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Melibatkan masyarakat dari berbagai kalangan dalam pelaksanaan program dan kegiatan.</a:t>
                      </a:r>
                      <a:endParaRPr sz="1600" u="none" strike="noStrike" cap="none">
                        <a:solidFill>
                          <a:schemeClr val="dk1"/>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6"/>
                  </a:ext>
                </a:extLst>
              </a:tr>
            </a:tbl>
          </a:graphicData>
        </a:graphic>
      </p:graphicFrame>
      <p:sp>
        <p:nvSpPr>
          <p:cNvPr id="174" name="Google Shape;174;p5"/>
          <p:cNvSpPr txBox="1">
            <a:spLocks noGrp="1"/>
          </p:cNvSpPr>
          <p:nvPr>
            <p:ph type="title"/>
          </p:nvPr>
        </p:nvSpPr>
        <p:spPr>
          <a:xfrm>
            <a:off x="0" y="252897"/>
            <a:ext cx="11102112" cy="4248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800"/>
              <a:buFont typeface="Arial Black"/>
              <a:buNone/>
            </a:pPr>
            <a:r>
              <a:rPr lang="en-US" sz="2800">
                <a:solidFill>
                  <a:schemeClr val="lt1"/>
                </a:solidFill>
                <a:latin typeface="Arial Black"/>
                <a:ea typeface="Arial Black"/>
                <a:cs typeface="Arial Black"/>
                <a:sym typeface="Arial Black"/>
              </a:rPr>
              <a:t>Penggalian Data Pada Komponen  Manajemen Sekolah</a:t>
            </a:r>
            <a:endParaRPr sz="2800">
              <a:solidFill>
                <a:schemeClr val="lt1"/>
              </a:solidFill>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graphicFrame>
        <p:nvGraphicFramePr>
          <p:cNvPr id="179" name="Google Shape;179;p6"/>
          <p:cNvGraphicFramePr/>
          <p:nvPr/>
        </p:nvGraphicFramePr>
        <p:xfrm>
          <a:off x="688549" y="960481"/>
          <a:ext cx="10413550" cy="4982600"/>
        </p:xfrm>
        <a:graphic>
          <a:graphicData uri="http://schemas.openxmlformats.org/drawingml/2006/table">
            <a:tbl>
              <a:tblPr firstRow="1" bandRow="1">
                <a:noFill/>
                <a:tableStyleId>{5FDC5FBE-2216-42B3-A2FF-FB0627F50741}</a:tableStyleId>
              </a:tblPr>
              <a:tblGrid>
                <a:gridCol w="1039875">
                  <a:extLst>
                    <a:ext uri="{9D8B030D-6E8A-4147-A177-3AD203B41FA5}">
                      <a16:colId xmlns:a16="http://schemas.microsoft.com/office/drawing/2014/main" val="20000"/>
                    </a:ext>
                  </a:extLst>
                </a:gridCol>
                <a:gridCol w="9373675">
                  <a:extLst>
                    <a:ext uri="{9D8B030D-6E8A-4147-A177-3AD203B41FA5}">
                      <a16:colId xmlns:a16="http://schemas.microsoft.com/office/drawing/2014/main" val="20001"/>
                    </a:ext>
                  </a:extLst>
                </a:gridCol>
              </a:tblGrid>
              <a:tr h="724025">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NO Butir</a:t>
                      </a:r>
                      <a:endParaRPr sz="18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Sub Komponen</a:t>
                      </a:r>
                      <a:endParaRPr sz="1800" u="none" strike="noStrike" cap="none"/>
                    </a:p>
                  </a:txBody>
                  <a:tcPr marL="91450" marR="91450" marT="45725" marB="45725" anchor="ctr"/>
                </a:tc>
                <a:extLst>
                  <a:ext uri="{0D108BD9-81ED-4DB2-BD59-A6C34878D82A}">
                    <a16:rowId xmlns:a16="http://schemas.microsoft.com/office/drawing/2014/main" val="10000"/>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29</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Kurikulum</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Mengelola pengembangan kurikulum secara sistematis, kreatif, inovatif, dan efektif.</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1"/>
                  </a:ext>
                </a:extLst>
              </a:tr>
              <a:tr h="681450">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30</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Sarana Prasarana</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Menerapkan pengelolaan guru dan tenaga kependidikan secara efektif, efisien, dan akuntabel</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2"/>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31</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Guru dan Tenaga Kependidikan </a:t>
                      </a:r>
                      <a:endParaRPr sz="1600" b="1" u="none" strike="noStrike" cap="none">
                        <a:latin typeface="Arial Black"/>
                        <a:ea typeface="Arial Black"/>
                        <a:cs typeface="Arial Black"/>
                        <a:sym typeface="Arial Black"/>
                      </a:endParaRPr>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Mengelola sarana dan prasarana sekolah/ madrasah.</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3"/>
                  </a:ext>
                </a:extLst>
              </a:tr>
              <a:tr h="6814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32</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Pembiayaan </a:t>
                      </a:r>
                      <a:endParaRPr sz="1600" b="1" u="none" strike="noStrike" cap="none">
                        <a:latin typeface="Arial Black"/>
                        <a:ea typeface="Arial Black"/>
                        <a:cs typeface="Arial Black"/>
                        <a:sym typeface="Arial Black"/>
                      </a:endParaRPr>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Mengelola anggaran pendapatan dan belanja secara transparan dan akuntabel sesuai perencanaan</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4"/>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33</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Kesiswaan </a:t>
                      </a:r>
                      <a:endParaRPr sz="1600" b="1" u="none" strike="noStrike" cap="none">
                        <a:latin typeface="Arial Black"/>
                        <a:ea typeface="Arial Black"/>
                        <a:cs typeface="Arial Black"/>
                        <a:sym typeface="Arial Black"/>
                      </a:endParaRPr>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Melakukan pembinaan kesiswaan</a:t>
                      </a:r>
                      <a:endParaRPr sz="1600" u="none" strike="noStrike" cap="none">
                        <a:solidFill>
                          <a:schemeClr val="dk1"/>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5"/>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34</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Kesiswaan </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Melakukan pelayanan Bimbingan dan Konseling</a:t>
                      </a:r>
                      <a:endParaRPr sz="1600" u="none" strike="noStrike" cap="none">
                        <a:solidFill>
                          <a:schemeClr val="dk1"/>
                        </a:solidFill>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6"/>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35</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Arial Black"/>
                          <a:ea typeface="Arial Black"/>
                          <a:cs typeface="Arial Black"/>
                          <a:sym typeface="Arial Black"/>
                        </a:rPr>
                        <a:t>Penjaminan Mutu Internal</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Melaksanakan penjaminan mutu internal secara berkala.</a:t>
                      </a:r>
                      <a:endParaRPr sz="1600" u="none" strike="noStrike" cap="none">
                        <a:solidFill>
                          <a:schemeClr val="dk1"/>
                        </a:solidFill>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7"/>
                  </a:ext>
                </a:extLst>
              </a:tr>
            </a:tbl>
          </a:graphicData>
        </a:graphic>
      </p:graphicFrame>
      <p:sp>
        <p:nvSpPr>
          <p:cNvPr id="180" name="Google Shape;180;p6"/>
          <p:cNvSpPr txBox="1"/>
          <p:nvPr/>
        </p:nvSpPr>
        <p:spPr>
          <a:xfrm>
            <a:off x="0" y="252897"/>
            <a:ext cx="11102112" cy="42487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800"/>
              <a:buFont typeface="Arial Black"/>
              <a:buNone/>
            </a:pPr>
            <a:r>
              <a:rPr lang="en-US" sz="2800" b="0" i="0" u="none" strike="noStrike" cap="none">
                <a:solidFill>
                  <a:schemeClr val="lt1"/>
                </a:solidFill>
                <a:latin typeface="Arial Black"/>
                <a:ea typeface="Arial Black"/>
                <a:cs typeface="Arial Black"/>
                <a:sym typeface="Arial Black"/>
              </a:rPr>
              <a:t>Penggalian Data Pada Komponen  Manajemen Sekolah</a:t>
            </a:r>
            <a:endParaRPr sz="280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7"/>
          <p:cNvSpPr txBox="1">
            <a:spLocks noGrp="1"/>
          </p:cNvSpPr>
          <p:nvPr>
            <p:ph type="title"/>
          </p:nvPr>
        </p:nvSpPr>
        <p:spPr>
          <a:xfrm>
            <a:off x="0" y="252897"/>
            <a:ext cx="11102112" cy="4248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800"/>
              <a:buFont typeface="Arial Black"/>
              <a:buNone/>
            </a:pPr>
            <a:r>
              <a:rPr lang="en-US" sz="2800">
                <a:solidFill>
                  <a:schemeClr val="lt1"/>
                </a:solidFill>
                <a:latin typeface="Arial Black"/>
                <a:ea typeface="Arial Black"/>
                <a:cs typeface="Arial Black"/>
                <a:sym typeface="Arial Black"/>
              </a:rPr>
              <a:t>Penggalian Data Pada Komponen  Manajemen Sekolah</a:t>
            </a:r>
            <a:endParaRPr sz="2800">
              <a:solidFill>
                <a:schemeClr val="lt1"/>
              </a:solidFill>
              <a:latin typeface="Arial Black"/>
              <a:ea typeface="Arial Black"/>
              <a:cs typeface="Arial Black"/>
              <a:sym typeface="Arial Black"/>
            </a:endParaRPr>
          </a:p>
        </p:txBody>
      </p:sp>
      <p:graphicFrame>
        <p:nvGraphicFramePr>
          <p:cNvPr id="186" name="Google Shape;186;p7"/>
          <p:cNvGraphicFramePr/>
          <p:nvPr>
            <p:extLst>
              <p:ext uri="{D42A27DB-BD31-4B8C-83A1-F6EECF244321}">
                <p14:modId xmlns:p14="http://schemas.microsoft.com/office/powerpoint/2010/main" val="329196894"/>
              </p:ext>
            </p:extLst>
          </p:nvPr>
        </p:nvGraphicFramePr>
        <p:xfrm>
          <a:off x="610974" y="971285"/>
          <a:ext cx="10491125" cy="5339795"/>
        </p:xfrm>
        <a:graphic>
          <a:graphicData uri="http://schemas.openxmlformats.org/drawingml/2006/table">
            <a:tbl>
              <a:tblPr firstRow="1" bandRow="1">
                <a:noFill/>
                <a:tableStyleId>{5FDC5FBE-2216-42B3-A2FF-FB0627F50741}</a:tableStyleId>
              </a:tblPr>
              <a:tblGrid>
                <a:gridCol w="1340750">
                  <a:extLst>
                    <a:ext uri="{9D8B030D-6E8A-4147-A177-3AD203B41FA5}">
                      <a16:colId xmlns:a16="http://schemas.microsoft.com/office/drawing/2014/main" val="20000"/>
                    </a:ext>
                  </a:extLst>
                </a:gridCol>
                <a:gridCol w="9150375">
                  <a:extLst>
                    <a:ext uri="{9D8B030D-6E8A-4147-A177-3AD203B41FA5}">
                      <a16:colId xmlns:a16="http://schemas.microsoft.com/office/drawing/2014/main" val="20001"/>
                    </a:ext>
                  </a:extLst>
                </a:gridCol>
              </a:tblGrid>
              <a:tr h="3886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NO BUTIR</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Sub Komponen</a:t>
                      </a:r>
                      <a:endParaRPr sz="1800" u="none" strike="noStrike" cap="none"/>
                    </a:p>
                  </a:txBody>
                  <a:tcPr marL="91450" marR="91450" marT="45725" marB="45725"/>
                </a:tc>
                <a:extLst>
                  <a:ext uri="{0D108BD9-81ED-4DB2-BD59-A6C34878D82A}">
                    <a16:rowId xmlns:a16="http://schemas.microsoft.com/office/drawing/2014/main" val="10000"/>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SMK-41</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Keterlibatan Masyarakat (SMK)</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Membangun jejaring/kerja sama dengan pemangku kepentingan.</a:t>
                      </a:r>
                      <a:endParaRPr sz="1400" u="none" strike="noStrike" cap="none"/>
                    </a:p>
                  </a:txBody>
                  <a:tcPr marL="91450" marR="91450" marT="45725" marB="45725"/>
                </a:tc>
                <a:extLst>
                  <a:ext uri="{0D108BD9-81ED-4DB2-BD59-A6C34878D82A}">
                    <a16:rowId xmlns:a16="http://schemas.microsoft.com/office/drawing/2014/main" val="10001"/>
                  </a:ext>
                </a:extLst>
              </a:tr>
              <a:tr h="8229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SMK-42</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Sarana Prasarana (SMK)</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Menggunakan prasarana praktik yang dimiliki secara efektif dan efisien untuk meningkatkan kualitas proses belajar siswa.</a:t>
                      </a:r>
                      <a:endParaRPr sz="1400" u="none" strike="noStrike" cap="none"/>
                    </a:p>
                  </a:txBody>
                  <a:tcPr marL="91450" marR="91450" marT="45725" marB="45725"/>
                </a:tc>
                <a:extLst>
                  <a:ext uri="{0D108BD9-81ED-4DB2-BD59-A6C34878D82A}">
                    <a16:rowId xmlns:a16="http://schemas.microsoft.com/office/drawing/2014/main" val="10002"/>
                  </a:ext>
                </a:extLst>
              </a:tr>
              <a:tr h="8229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SMK-43</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Sarana Prasarana (SMK)</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Menggunakan sarana yang dimiliki secara efektif dan efisien untuk meningkatkan kualitas proses belajar siswa.</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3"/>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SMK-44</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Kesiswaan (SMK)</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Melakukan pengelolaan Bursa Kerja Khusus (BKK).</a:t>
                      </a:r>
                      <a:endParaRPr sz="1600" u="none" strike="noStrike" cap="none">
                        <a:solidFill>
                          <a:schemeClr val="dk1"/>
                        </a:solidFill>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4"/>
                  </a:ext>
                </a:extLst>
              </a:tr>
              <a:tr h="165700">
                <a:tc>
                  <a:txBody>
                    <a:bodyPr/>
                    <a:lstStyle/>
                    <a:p>
                      <a:pPr marL="0" marR="0" lvl="0" indent="0" algn="ctr" rtl="0">
                        <a:lnSpc>
                          <a:spcPct val="100000"/>
                        </a:lnSpc>
                        <a:spcBef>
                          <a:spcPts val="0"/>
                        </a:spcBef>
                        <a:spcAft>
                          <a:spcPts val="0"/>
                        </a:spcAft>
                        <a:buClr>
                          <a:srgbClr val="000000"/>
                        </a:buClr>
                        <a:buSzPts val="100"/>
                        <a:buFont typeface="Arial"/>
                        <a:buNone/>
                      </a:pPr>
                      <a:endParaRPr sz="1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00"/>
                        <a:buFont typeface="Calibri"/>
                        <a:buNone/>
                      </a:pPr>
                      <a:endParaRPr sz="1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5"/>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SLB-38</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Pelibatan Masyarakat (SLB)</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Melibatkan orang tua dalam kegiatan asesmen bagi pembelajaran siswa.</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6"/>
                  </a:ext>
                </a:extLst>
              </a:tr>
              <a:tr h="5791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SLB-39</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Kurikulum (SLB)</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Melakukan adaptasi/modifikasi kurikulum sesuai kebutuhan siswa berbasis asesmen</a:t>
                      </a:r>
                      <a:endParaRPr sz="1600" u="none" strike="noStrike" cap="none">
                        <a:solidFill>
                          <a:schemeClr val="dk1"/>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7"/>
                  </a:ext>
                </a:extLst>
              </a:tr>
              <a:tr h="8229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SLB-40</a:t>
                      </a:r>
                      <a:endParaRPr sz="1600" b="1"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u="none" strike="noStrike" cap="none">
                          <a:latin typeface="Arial Black"/>
                          <a:ea typeface="Arial Black"/>
                          <a:cs typeface="Arial Black"/>
                          <a:sym typeface="Arial Black"/>
                        </a:rPr>
                        <a:t>Pengelolaan Guru dan Tenaga Kependidikan (SLB)</a:t>
                      </a:r>
                      <a:endParaRPr sz="1400" u="none" strike="noStrike" cap="none"/>
                    </a:p>
                    <a:p>
                      <a:pPr marL="0" marR="0" lvl="0" indent="0" algn="l" rtl="0">
                        <a:lnSpc>
                          <a:spcPct val="100000"/>
                        </a:lnSpc>
                        <a:spcBef>
                          <a:spcPts val="0"/>
                        </a:spcBef>
                        <a:spcAft>
                          <a:spcPts val="0"/>
                        </a:spcAft>
                        <a:buClr>
                          <a:schemeClr val="dk1"/>
                        </a:buClr>
                        <a:buSzPts val="1600"/>
                        <a:buFont typeface="Calibri"/>
                        <a:buNone/>
                      </a:pPr>
                      <a:r>
                        <a:rPr lang="en-US" sz="1600" u="none" strike="noStrike" cap="none">
                          <a:solidFill>
                            <a:schemeClr val="dk1"/>
                          </a:solidFill>
                          <a:latin typeface="Calibri"/>
                          <a:ea typeface="Calibri"/>
                          <a:cs typeface="Calibri"/>
                          <a:sym typeface="Calibri"/>
                        </a:rPr>
                        <a:t>Melibatkan tenaga ahli yang profesional untuk mendukung efektivitas pelaksanaan pembelajaran </a:t>
                      </a:r>
                      <a:endParaRPr sz="1600" b="1" u="none" strike="noStrike" cap="none">
                        <a:latin typeface="Arial Black"/>
                        <a:ea typeface="Arial Black"/>
                        <a:cs typeface="Arial Black"/>
                        <a:sym typeface="Arial Black"/>
                      </a:endParaRPr>
                    </a:p>
                  </a:txBody>
                  <a:tcPr marL="91450" marR="91450" marT="45725" marB="45725"/>
                </a:tc>
                <a:extLst>
                  <a:ext uri="{0D108BD9-81ED-4DB2-BD59-A6C34878D82A}">
                    <a16:rowId xmlns:a16="http://schemas.microsoft.com/office/drawing/2014/main" val="10008"/>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grpSp>
        <p:nvGrpSpPr>
          <p:cNvPr id="191" name="Google Shape;191;p8"/>
          <p:cNvGrpSpPr/>
          <p:nvPr/>
        </p:nvGrpSpPr>
        <p:grpSpPr>
          <a:xfrm>
            <a:off x="2623348" y="186482"/>
            <a:ext cx="7086102" cy="6323327"/>
            <a:chOff x="1778521" y="-22239"/>
            <a:chExt cx="7086102" cy="6323327"/>
          </a:xfrm>
        </p:grpSpPr>
        <p:sp>
          <p:nvSpPr>
            <p:cNvPr id="192" name="Google Shape;192;p8"/>
            <p:cNvSpPr/>
            <p:nvPr/>
          </p:nvSpPr>
          <p:spPr>
            <a:xfrm>
              <a:off x="2689260" y="659340"/>
              <a:ext cx="5226530" cy="5226530"/>
            </a:xfrm>
            <a:prstGeom prst="blockArc">
              <a:avLst>
                <a:gd name="adj1" fmla="val 13114286"/>
                <a:gd name="adj2" fmla="val 16200000"/>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8"/>
            <p:cNvSpPr/>
            <p:nvPr/>
          </p:nvSpPr>
          <p:spPr>
            <a:xfrm>
              <a:off x="2689260" y="659340"/>
              <a:ext cx="5226530" cy="5226530"/>
            </a:xfrm>
            <a:prstGeom prst="blockArc">
              <a:avLst>
                <a:gd name="adj1" fmla="val 10028571"/>
                <a:gd name="adj2" fmla="val 13114286"/>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8"/>
            <p:cNvSpPr/>
            <p:nvPr/>
          </p:nvSpPr>
          <p:spPr>
            <a:xfrm>
              <a:off x="2689327" y="659630"/>
              <a:ext cx="5226530" cy="5226530"/>
            </a:xfrm>
            <a:prstGeom prst="blockArc">
              <a:avLst>
                <a:gd name="adj1" fmla="val 6982309"/>
                <a:gd name="adj2" fmla="val 10028971"/>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8"/>
            <p:cNvSpPr/>
            <p:nvPr/>
          </p:nvSpPr>
          <p:spPr>
            <a:xfrm>
              <a:off x="2749266" y="690335"/>
              <a:ext cx="5226530" cy="5226530"/>
            </a:xfrm>
            <a:prstGeom prst="blockArc">
              <a:avLst>
                <a:gd name="adj1" fmla="val 3620889"/>
                <a:gd name="adj2" fmla="val 7072670"/>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8"/>
            <p:cNvSpPr/>
            <p:nvPr/>
          </p:nvSpPr>
          <p:spPr>
            <a:xfrm>
              <a:off x="2722663" y="705691"/>
              <a:ext cx="5226530" cy="5226530"/>
            </a:xfrm>
            <a:prstGeom prst="blockArc">
              <a:avLst>
                <a:gd name="adj1" fmla="val 742616"/>
                <a:gd name="adj2" fmla="val 3579677"/>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8"/>
            <p:cNvSpPr/>
            <p:nvPr/>
          </p:nvSpPr>
          <p:spPr>
            <a:xfrm>
              <a:off x="2723594" y="701468"/>
              <a:ext cx="5226530" cy="5226530"/>
            </a:xfrm>
            <a:prstGeom prst="blockArc">
              <a:avLst>
                <a:gd name="adj1" fmla="val 19212796"/>
                <a:gd name="adj2" fmla="val 748418"/>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8"/>
            <p:cNvSpPr/>
            <p:nvPr/>
          </p:nvSpPr>
          <p:spPr>
            <a:xfrm>
              <a:off x="2689260" y="659340"/>
              <a:ext cx="5226530" cy="5226530"/>
            </a:xfrm>
            <a:prstGeom prst="blockArc">
              <a:avLst>
                <a:gd name="adj1" fmla="val 16200000"/>
                <a:gd name="adj2" fmla="val 19285714"/>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8"/>
            <p:cNvSpPr/>
            <p:nvPr/>
          </p:nvSpPr>
          <p:spPr>
            <a:xfrm>
              <a:off x="4276521" y="2246601"/>
              <a:ext cx="2052008" cy="2052008"/>
            </a:xfrm>
            <a:prstGeom prst="ellipse">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8"/>
            <p:cNvSpPr txBox="1"/>
            <p:nvPr/>
          </p:nvSpPr>
          <p:spPr>
            <a:xfrm>
              <a:off x="4577031" y="2547111"/>
              <a:ext cx="1450988" cy="1450988"/>
            </a:xfrm>
            <a:prstGeom prst="rect">
              <a:avLst/>
            </a:prstGeom>
            <a:noFill/>
            <a:ln>
              <a:noFill/>
            </a:ln>
          </p:spPr>
          <p:txBody>
            <a:bodyPr spcFirstLastPara="1" wrap="square" lIns="33000" tIns="33000" rIns="33000" bIns="33000" anchor="ctr" anchorCtr="0">
              <a:noAutofit/>
            </a:bodyPr>
            <a:lstStyle/>
            <a:p>
              <a:pPr marL="0" marR="0" lvl="0" indent="0" algn="ctr" rtl="0">
                <a:lnSpc>
                  <a:spcPct val="90000"/>
                </a:lnSpc>
                <a:spcBef>
                  <a:spcPts val="0"/>
                </a:spcBef>
                <a:spcAft>
                  <a:spcPts val="0"/>
                </a:spcAft>
                <a:buClr>
                  <a:srgbClr val="000000"/>
                </a:buClr>
                <a:buSzPts val="2600"/>
                <a:buFont typeface="Arial"/>
                <a:buNone/>
              </a:pPr>
              <a:r>
                <a:rPr lang="en-US" sz="2600" b="1" i="0" u="none" strike="noStrike" cap="none">
                  <a:solidFill>
                    <a:srgbClr val="FFFF00"/>
                  </a:solidFill>
                  <a:latin typeface="Calibri"/>
                  <a:ea typeface="Calibri"/>
                  <a:cs typeface="Calibri"/>
                  <a:sym typeface="Calibri"/>
                </a:rPr>
                <a:t>Aspek dalam IASP2020:</a:t>
              </a:r>
              <a:endParaRPr sz="2600" b="1" i="0" u="none" strike="noStrike" cap="none">
                <a:solidFill>
                  <a:srgbClr val="FFFF00"/>
                </a:solidFill>
                <a:latin typeface="Calibri"/>
                <a:ea typeface="Calibri"/>
                <a:cs typeface="Calibri"/>
                <a:sym typeface="Calibri"/>
              </a:endParaRPr>
            </a:p>
          </p:txBody>
        </p:sp>
        <p:sp>
          <p:nvSpPr>
            <p:cNvPr id="201" name="Google Shape;201;p8"/>
            <p:cNvSpPr/>
            <p:nvPr/>
          </p:nvSpPr>
          <p:spPr>
            <a:xfrm>
              <a:off x="4276523" y="-22239"/>
              <a:ext cx="2052004" cy="1465204"/>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8"/>
            <p:cNvSpPr txBox="1"/>
            <p:nvPr/>
          </p:nvSpPr>
          <p:spPr>
            <a:xfrm>
              <a:off x="4577032" y="192335"/>
              <a:ext cx="1450986" cy="1036056"/>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FFFF00"/>
                </a:buClr>
                <a:buSzPts val="2000"/>
                <a:buFont typeface="Calibri"/>
                <a:buNone/>
              </a:pPr>
              <a:r>
                <a:rPr lang="en-US" sz="2000" b="1" i="0" u="none" strike="noStrike" cap="none">
                  <a:solidFill>
                    <a:srgbClr val="FFFF00"/>
                  </a:solidFill>
                  <a:latin typeface="Calibri"/>
                  <a:ea typeface="Calibri"/>
                  <a:cs typeface="Calibri"/>
                  <a:sym typeface="Calibri"/>
                </a:rPr>
                <a:t>1. Komponen</a:t>
              </a:r>
              <a:endParaRPr sz="2000" b="1" i="0" u="none" strike="noStrike" cap="none">
                <a:solidFill>
                  <a:srgbClr val="FFFF00"/>
                </a:solidFill>
                <a:latin typeface="Calibri"/>
                <a:ea typeface="Calibri"/>
                <a:cs typeface="Calibri"/>
                <a:sym typeface="Calibri"/>
              </a:endParaRPr>
            </a:p>
          </p:txBody>
        </p:sp>
        <p:sp>
          <p:nvSpPr>
            <p:cNvPr id="203" name="Google Shape;203;p8"/>
            <p:cNvSpPr/>
            <p:nvPr/>
          </p:nvSpPr>
          <p:spPr>
            <a:xfrm>
              <a:off x="6279766" y="942470"/>
              <a:ext cx="2052004" cy="1465204"/>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8"/>
            <p:cNvSpPr txBox="1"/>
            <p:nvPr/>
          </p:nvSpPr>
          <p:spPr>
            <a:xfrm>
              <a:off x="6580275" y="1157044"/>
              <a:ext cx="1450986" cy="1036056"/>
            </a:xfrm>
            <a:prstGeom prst="rect">
              <a:avLst/>
            </a:prstGeom>
            <a:noFill/>
            <a:ln>
              <a:noFill/>
            </a:ln>
          </p:spPr>
          <p:txBody>
            <a:bodyPr spcFirstLastPara="1" wrap="square" lIns="22850" tIns="22850" rIns="22850" bIns="22850" anchor="ctr" anchorCtr="0">
              <a:noAutofit/>
            </a:bodyPr>
            <a:lstStyle/>
            <a:p>
              <a:pPr marL="0" marR="0" lvl="0" indent="0" algn="ctr" rtl="0">
                <a:lnSpc>
                  <a:spcPct val="100000"/>
                </a:lnSpc>
                <a:spcBef>
                  <a:spcPts val="0"/>
                </a:spcBef>
                <a:spcAft>
                  <a:spcPts val="0"/>
                </a:spcAft>
                <a:buClr>
                  <a:srgbClr val="FFFF00"/>
                </a:buClr>
                <a:buSzPts val="1800"/>
                <a:buFont typeface="Calibri"/>
                <a:buNone/>
              </a:pPr>
              <a:r>
                <a:rPr lang="en-US" sz="1800" b="1" i="0" u="none" strike="noStrike" cap="none">
                  <a:solidFill>
                    <a:srgbClr val="FFFF00"/>
                  </a:solidFill>
                  <a:latin typeface="Calibri"/>
                  <a:ea typeface="Calibri"/>
                  <a:cs typeface="Calibri"/>
                  <a:sym typeface="Calibri"/>
                </a:rPr>
                <a:t>2. Sub Komponen</a:t>
              </a:r>
              <a:endParaRPr sz="1800" b="1" i="0" u="none" strike="noStrike" cap="none">
                <a:solidFill>
                  <a:srgbClr val="FFFF00"/>
                </a:solidFill>
                <a:latin typeface="Calibri"/>
                <a:ea typeface="Calibri"/>
                <a:cs typeface="Calibri"/>
                <a:sym typeface="Calibri"/>
              </a:endParaRPr>
            </a:p>
          </p:txBody>
        </p:sp>
        <p:sp>
          <p:nvSpPr>
            <p:cNvPr id="205" name="Google Shape;205;p8"/>
            <p:cNvSpPr/>
            <p:nvPr/>
          </p:nvSpPr>
          <p:spPr>
            <a:xfrm>
              <a:off x="6812619" y="3135551"/>
              <a:ext cx="2052004" cy="1465204"/>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8"/>
            <p:cNvSpPr txBox="1"/>
            <p:nvPr/>
          </p:nvSpPr>
          <p:spPr>
            <a:xfrm>
              <a:off x="7113128" y="3350125"/>
              <a:ext cx="1450986" cy="1036056"/>
            </a:xfrm>
            <a:prstGeom prst="rect">
              <a:avLst/>
            </a:prstGeom>
            <a:noFill/>
            <a:ln>
              <a:noFill/>
            </a:ln>
          </p:spPr>
          <p:txBody>
            <a:bodyPr spcFirstLastPara="1" wrap="square" lIns="22850" tIns="22850" rIns="22850" bIns="22850" anchor="ctr" anchorCtr="0">
              <a:noAutofit/>
            </a:bodyPr>
            <a:lstStyle/>
            <a:p>
              <a:pPr marL="0" marR="0" lvl="0" indent="0" algn="ctr" rtl="0">
                <a:lnSpc>
                  <a:spcPct val="100000"/>
                </a:lnSpc>
                <a:spcBef>
                  <a:spcPts val="0"/>
                </a:spcBef>
                <a:spcAft>
                  <a:spcPts val="0"/>
                </a:spcAft>
                <a:buClr>
                  <a:srgbClr val="FFFF00"/>
                </a:buClr>
                <a:buSzPts val="1800"/>
                <a:buFont typeface="Calibri"/>
                <a:buNone/>
              </a:pPr>
              <a:r>
                <a:rPr lang="en-US" sz="1800" b="1" i="0" u="none" strike="noStrike" cap="none">
                  <a:solidFill>
                    <a:srgbClr val="FFFF00"/>
                  </a:solidFill>
                  <a:latin typeface="Calibri"/>
                  <a:ea typeface="Calibri"/>
                  <a:cs typeface="Calibri"/>
                  <a:sym typeface="Calibri"/>
                </a:rPr>
                <a:t>3. Indikator</a:t>
              </a:r>
              <a:endParaRPr sz="1800" b="1" i="0" u="none" strike="noStrike" cap="none">
                <a:solidFill>
                  <a:srgbClr val="FFFF00"/>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1800"/>
                <a:buFont typeface="Calibri"/>
                <a:buNone/>
              </a:pPr>
              <a:endParaRPr sz="1800" b="1" i="0" u="none" strike="noStrike" cap="none">
                <a:solidFill>
                  <a:srgbClr val="FFFF00"/>
                </a:solidFill>
                <a:latin typeface="Calibri"/>
                <a:ea typeface="Calibri"/>
                <a:cs typeface="Calibri"/>
                <a:sym typeface="Calibri"/>
              </a:endParaRPr>
            </a:p>
          </p:txBody>
        </p:sp>
        <p:sp>
          <p:nvSpPr>
            <p:cNvPr id="207" name="Google Shape;207;p8"/>
            <p:cNvSpPr/>
            <p:nvPr/>
          </p:nvSpPr>
          <p:spPr>
            <a:xfrm>
              <a:off x="5604144" y="4797709"/>
              <a:ext cx="2052004" cy="1465204"/>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8"/>
            <p:cNvSpPr txBox="1"/>
            <p:nvPr/>
          </p:nvSpPr>
          <p:spPr>
            <a:xfrm>
              <a:off x="5904653" y="5012283"/>
              <a:ext cx="1450986" cy="103605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4. Pernyataan</a:t>
              </a:r>
              <a:endParaRPr sz="1800" b="1" i="0" u="none" strike="noStrike" cap="none">
                <a:solidFill>
                  <a:srgbClr val="FFFF00"/>
                </a:solidFill>
                <a:latin typeface="Calibri"/>
                <a:ea typeface="Calibri"/>
                <a:cs typeface="Calibri"/>
                <a:sym typeface="Calibri"/>
              </a:endParaRPr>
            </a:p>
          </p:txBody>
        </p:sp>
        <p:sp>
          <p:nvSpPr>
            <p:cNvPr id="209" name="Google Shape;209;p8"/>
            <p:cNvSpPr/>
            <p:nvPr/>
          </p:nvSpPr>
          <p:spPr>
            <a:xfrm>
              <a:off x="3138456" y="4835884"/>
              <a:ext cx="2052004" cy="1465204"/>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8"/>
            <p:cNvSpPr txBox="1"/>
            <p:nvPr/>
          </p:nvSpPr>
          <p:spPr>
            <a:xfrm>
              <a:off x="3438965" y="5050458"/>
              <a:ext cx="1450986" cy="103605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5. Capaian Kinerja</a:t>
              </a:r>
              <a:endParaRPr sz="1800" b="1" i="0" u="none" strike="noStrike" cap="none">
                <a:solidFill>
                  <a:srgbClr val="FFFF00"/>
                </a:solidFill>
                <a:latin typeface="Calibri"/>
                <a:ea typeface="Calibri"/>
                <a:cs typeface="Calibri"/>
                <a:sym typeface="Calibri"/>
              </a:endParaRPr>
            </a:p>
          </p:txBody>
        </p:sp>
        <p:sp>
          <p:nvSpPr>
            <p:cNvPr id="211" name="Google Shape;211;p8"/>
            <p:cNvSpPr/>
            <p:nvPr/>
          </p:nvSpPr>
          <p:spPr>
            <a:xfrm>
              <a:off x="1778521" y="3110155"/>
              <a:ext cx="2052004" cy="1465204"/>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8"/>
            <p:cNvSpPr txBox="1"/>
            <p:nvPr/>
          </p:nvSpPr>
          <p:spPr>
            <a:xfrm>
              <a:off x="2079030" y="3324729"/>
              <a:ext cx="1450986" cy="103605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6. Pembuktian Kinerja</a:t>
              </a:r>
              <a:endParaRPr sz="1800" b="1" i="0" u="none" strike="noStrike" cap="none">
                <a:solidFill>
                  <a:srgbClr val="FFFF00"/>
                </a:solidFill>
                <a:latin typeface="Calibri"/>
                <a:ea typeface="Calibri"/>
                <a:cs typeface="Calibri"/>
                <a:sym typeface="Calibri"/>
              </a:endParaRPr>
            </a:p>
          </p:txBody>
        </p:sp>
        <p:sp>
          <p:nvSpPr>
            <p:cNvPr id="213" name="Google Shape;213;p8"/>
            <p:cNvSpPr/>
            <p:nvPr/>
          </p:nvSpPr>
          <p:spPr>
            <a:xfrm>
              <a:off x="2273281" y="942470"/>
              <a:ext cx="2052004" cy="1465204"/>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8"/>
            <p:cNvSpPr txBox="1"/>
            <p:nvPr/>
          </p:nvSpPr>
          <p:spPr>
            <a:xfrm>
              <a:off x="2573790" y="1157044"/>
              <a:ext cx="1450986" cy="103605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7. Rangkuman Hasil Penilaian</a:t>
              </a:r>
              <a:endParaRPr sz="1800" b="1" i="0" u="none" strike="noStrike" cap="none">
                <a:solidFill>
                  <a:srgbClr val="FFFF00"/>
                </a:solidFill>
                <a:latin typeface="Calibri"/>
                <a:ea typeface="Calibri"/>
                <a:cs typeface="Calibri"/>
                <a:sym typeface="Calibri"/>
              </a:endParaRPr>
            </a:p>
          </p:txBody>
        </p:sp>
      </p:grpSp>
      <p:sp>
        <p:nvSpPr>
          <p:cNvPr id="215" name="Google Shape;215;p8">
            <a:hlinkClick r:id="rId3"/>
          </p:cNvPr>
          <p:cNvSpPr/>
          <p:nvPr/>
        </p:nvSpPr>
        <p:spPr>
          <a:xfrm>
            <a:off x="381499" y="208721"/>
            <a:ext cx="905827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Aspek Dalam IASP2020</a:t>
            </a:r>
            <a:endParaRPr sz="2800" b="0" i="1" u="none" strike="noStrike" cap="non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9"/>
        <p:cNvGrpSpPr/>
        <p:nvPr/>
      </p:nvGrpSpPr>
      <p:grpSpPr>
        <a:xfrm>
          <a:off x="0" y="0"/>
          <a:ext cx="0" cy="0"/>
          <a:chOff x="0" y="0"/>
          <a:chExt cx="0" cy="0"/>
        </a:xfrm>
      </p:grpSpPr>
      <p:sp>
        <p:nvSpPr>
          <p:cNvPr id="220" name="Google Shape;220;g8f9ab5efa4_0_80"/>
          <p:cNvSpPr txBox="1">
            <a:spLocks noGrp="1"/>
          </p:cNvSpPr>
          <p:nvPr>
            <p:ph type="ctrTitle"/>
          </p:nvPr>
        </p:nvSpPr>
        <p:spPr>
          <a:xfrm>
            <a:off x="1565564" y="1569172"/>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b="1"/>
              <a:t>PEMBAHASAN </a:t>
            </a:r>
            <a:br>
              <a:rPr lang="en-US" b="1"/>
            </a:br>
            <a:r>
              <a:rPr lang="en-US" b="1"/>
              <a:t>BUTIR YANG SULIT</a:t>
            </a:r>
            <a:endParaRPr b="1"/>
          </a:p>
        </p:txBody>
      </p:sp>
      <p:sp>
        <p:nvSpPr>
          <p:cNvPr id="221" name="Google Shape;221;g8f9ab5efa4_0_80"/>
          <p:cNvSpPr txBox="1">
            <a:spLocks noGrp="1"/>
          </p:cNvSpPr>
          <p:nvPr>
            <p:ph type="subTitle" idx="1"/>
          </p:nvPr>
        </p:nvSpPr>
        <p:spPr>
          <a:xfrm>
            <a:off x="1565575" y="4048851"/>
            <a:ext cx="9144000" cy="20745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a:t>(15 menit)</a:t>
            </a:r>
            <a:endParaRPr/>
          </a:p>
          <a:p>
            <a:pPr marL="0" lvl="0" indent="0" algn="ctr" rtl="0">
              <a:lnSpc>
                <a:spcPct val="90000"/>
              </a:lnSpc>
              <a:spcBef>
                <a:spcPts val="0"/>
              </a:spcBef>
              <a:spcAft>
                <a:spcPts val="0"/>
              </a:spcAft>
              <a:buClr>
                <a:schemeClr val="dk1"/>
              </a:buClr>
              <a:buSzPts val="2400"/>
              <a:buNone/>
            </a:pPr>
            <a:endParaRPr/>
          </a:p>
          <a:p>
            <a:pPr marL="0" lvl="0" indent="0" algn="ctr" rtl="0">
              <a:lnSpc>
                <a:spcPct val="90000"/>
              </a:lnSpc>
              <a:spcBef>
                <a:spcPts val="0"/>
              </a:spcBef>
              <a:spcAft>
                <a:spcPts val="0"/>
              </a:spcAft>
              <a:buClr>
                <a:schemeClr val="dk1"/>
              </a:buClr>
              <a:buSzPts val="2400"/>
              <a:buNone/>
            </a:pPr>
            <a:r>
              <a:rPr lang="en-US"/>
              <a:t>BUTIR INTI #23 – 35</a:t>
            </a:r>
            <a:endParaRPr/>
          </a:p>
          <a:p>
            <a:pPr marL="0" lvl="0" indent="0" algn="ctr" rtl="0">
              <a:lnSpc>
                <a:spcPct val="90000"/>
              </a:lnSpc>
              <a:spcBef>
                <a:spcPts val="1000"/>
              </a:spcBef>
              <a:spcAft>
                <a:spcPts val="0"/>
              </a:spcAft>
              <a:buClr>
                <a:schemeClr val="dk1"/>
              </a:buClr>
              <a:buSzPts val="2400"/>
              <a:buNone/>
            </a:pPr>
            <a:r>
              <a:rPr lang="en-US"/>
              <a:t>BUTIR KHUSUS SLB #38-40</a:t>
            </a:r>
            <a:endParaRPr/>
          </a:p>
          <a:p>
            <a:pPr marL="0" lvl="0" indent="0" algn="ctr" rtl="0">
              <a:lnSpc>
                <a:spcPct val="90000"/>
              </a:lnSpc>
              <a:spcBef>
                <a:spcPts val="1000"/>
              </a:spcBef>
              <a:spcAft>
                <a:spcPts val="0"/>
              </a:spcAft>
              <a:buClr>
                <a:schemeClr val="dk1"/>
              </a:buClr>
              <a:buSzPts val="2400"/>
              <a:buNone/>
            </a:pPr>
            <a:r>
              <a:rPr lang="en-US"/>
              <a:t>BUTIR KHUSUS SMK #41-44</a:t>
            </a:r>
            <a:endParaRPr/>
          </a:p>
          <a:p>
            <a:pPr marL="0" lvl="0" indent="0" algn="ctr" rtl="0">
              <a:lnSpc>
                <a:spcPct val="90000"/>
              </a:lnSpc>
              <a:spcBef>
                <a:spcPts val="1000"/>
              </a:spcBef>
              <a:spcAft>
                <a:spcPts val="0"/>
              </a:spcAft>
              <a:buClr>
                <a:schemeClr val="dk1"/>
              </a:buClr>
              <a:buSzPts val="240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9"/>
          <p:cNvSpPr txBox="1">
            <a:spLocks noGrp="1"/>
          </p:cNvSpPr>
          <p:nvPr>
            <p:ph type="title"/>
          </p:nvPr>
        </p:nvSpPr>
        <p:spPr>
          <a:xfrm>
            <a:off x="838200" y="-81077"/>
            <a:ext cx="10515600" cy="108615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chemeClr val="bg1"/>
                </a:solidFill>
              </a:rPr>
              <a:t>HASIL DARI PEMBAHASAN PESERTA</a:t>
            </a:r>
            <a:endParaRPr b="1">
              <a:solidFill>
                <a:schemeClr val="bg1"/>
              </a:solidFill>
            </a:endParaRPr>
          </a:p>
        </p:txBody>
      </p:sp>
      <p:graphicFrame>
        <p:nvGraphicFramePr>
          <p:cNvPr id="287" name="Google Shape;287;p9"/>
          <p:cNvGraphicFramePr/>
          <p:nvPr/>
        </p:nvGraphicFramePr>
        <p:xfrm>
          <a:off x="694649" y="1727404"/>
          <a:ext cx="10252075" cy="4493965"/>
        </p:xfrm>
        <a:graphic>
          <a:graphicData uri="http://schemas.openxmlformats.org/drawingml/2006/table">
            <a:tbl>
              <a:tblPr>
                <a:noFill/>
              </a:tblPr>
              <a:tblGrid>
                <a:gridCol w="603099">
                  <a:extLst>
                    <a:ext uri="{9D8B030D-6E8A-4147-A177-3AD203B41FA5}">
                      <a16:colId xmlns:a16="http://schemas.microsoft.com/office/drawing/2014/main" val="20000"/>
                    </a:ext>
                  </a:extLst>
                </a:gridCol>
                <a:gridCol w="1972330">
                  <a:extLst>
                    <a:ext uri="{9D8B030D-6E8A-4147-A177-3AD203B41FA5}">
                      <a16:colId xmlns:a16="http://schemas.microsoft.com/office/drawing/2014/main" val="20001"/>
                    </a:ext>
                  </a:extLst>
                </a:gridCol>
                <a:gridCol w="3838323">
                  <a:extLst>
                    <a:ext uri="{9D8B030D-6E8A-4147-A177-3AD203B41FA5}">
                      <a16:colId xmlns:a16="http://schemas.microsoft.com/office/drawing/2014/main" val="3384948583"/>
                    </a:ext>
                  </a:extLst>
                </a:gridCol>
                <a:gridCol w="3838323">
                  <a:extLst>
                    <a:ext uri="{9D8B030D-6E8A-4147-A177-3AD203B41FA5}">
                      <a16:colId xmlns:a16="http://schemas.microsoft.com/office/drawing/2014/main" val="20002"/>
                    </a:ext>
                  </a:extLst>
                </a:gridCol>
              </a:tblGrid>
              <a:tr h="797475">
                <a:tc>
                  <a:txBody>
                    <a:bodyPr/>
                    <a:lstStyle/>
                    <a:p>
                      <a:pPr marL="0" marR="0" lvl="0" indent="0" algn="ctr" rtl="0">
                        <a:lnSpc>
                          <a:spcPct val="100000"/>
                        </a:lnSpc>
                        <a:spcBef>
                          <a:spcPts val="0"/>
                        </a:spcBef>
                        <a:spcAft>
                          <a:spcPts val="0"/>
                        </a:spcAft>
                        <a:buClr>
                          <a:srgbClr val="000000"/>
                        </a:buClr>
                        <a:buSzPts val="2000"/>
                        <a:buFont typeface="Arial"/>
                        <a:buNone/>
                      </a:pPr>
                      <a:r>
                        <a:rPr lang="en-US" sz="2000" b="1"/>
                        <a:t>No</a:t>
                      </a:r>
                      <a:endParaRPr sz="2000" b="1" i="0" u="none" strike="noStrike" cap="none">
                        <a:solidFill>
                          <a:srgbClr val="000000"/>
                        </a:solidFill>
                        <a:latin typeface="Arial"/>
                        <a:ea typeface="Arial"/>
                        <a:cs typeface="Arial"/>
                        <a:sym typeface="Arial"/>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a:solidFill>
                            <a:srgbClr val="000000"/>
                          </a:solidFill>
                        </a:rPr>
                        <a:t>Nama</a:t>
                      </a:r>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None/>
                      </a:pPr>
                      <a:r>
                        <a:rPr lang="en-US" sz="2000" b="1">
                          <a:solidFill>
                            <a:srgbClr val="000000"/>
                          </a:solidFill>
                        </a:rPr>
                        <a:t>Butir Sulit</a:t>
                      </a:r>
                      <a:endParaRPr sz="2000" b="1">
                        <a:solidFill>
                          <a:srgbClr val="000000"/>
                        </a:solidFill>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None/>
                      </a:pPr>
                      <a:r>
                        <a:rPr lang="en-US" sz="2000" b="1">
                          <a:solidFill>
                            <a:srgbClr val="000000"/>
                          </a:solidFill>
                        </a:rPr>
                        <a:t>Alasan</a:t>
                      </a:r>
                      <a:endParaRPr sz="2000" b="1">
                        <a:solidFill>
                          <a:srgbClr val="000000"/>
                        </a:solidFill>
                      </a:endParaRPr>
                    </a:p>
                  </a:txBody>
                  <a:tcPr marL="7625" marR="7625" marT="7625" marB="0" anchor="ctr">
                    <a:solidFill>
                      <a:srgbClr val="ED7D31"/>
                    </a:solidFill>
                  </a:tcPr>
                </a:tc>
                <a:extLst>
                  <a:ext uri="{0D108BD9-81ED-4DB2-BD59-A6C34878D82A}">
                    <a16:rowId xmlns:a16="http://schemas.microsoft.com/office/drawing/2014/main" val="10000"/>
                  </a:ext>
                </a:extLst>
              </a:tr>
              <a:tr h="496300">
                <a:tc>
                  <a:txBody>
                    <a:bodyPr/>
                    <a:lstStyle/>
                    <a:p>
                      <a:pPr marL="0" lvl="0" indent="0" algn="ctr" rtl="0">
                        <a:spcBef>
                          <a:spcPts val="0"/>
                        </a:spcBef>
                        <a:spcAft>
                          <a:spcPts val="0"/>
                        </a:spcAft>
                        <a:buNone/>
                      </a:pPr>
                      <a:r>
                        <a:rPr lang="en-US" sz="1700" b="1"/>
                        <a:t>1</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374575">
                <a:tc>
                  <a:txBody>
                    <a:bodyPr/>
                    <a:lstStyle/>
                    <a:p>
                      <a:pPr marL="0" lvl="0" indent="0" algn="ctr" rtl="0">
                        <a:spcBef>
                          <a:spcPts val="0"/>
                        </a:spcBef>
                        <a:spcAft>
                          <a:spcPts val="0"/>
                        </a:spcAft>
                        <a:buNone/>
                      </a:pPr>
                      <a:r>
                        <a:rPr lang="en-US" sz="1700" b="1"/>
                        <a:t>2</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74575">
                <a:tc>
                  <a:txBody>
                    <a:bodyPr/>
                    <a:lstStyle/>
                    <a:p>
                      <a:pPr marL="0" lvl="0" indent="0" algn="ctr" rtl="0">
                        <a:spcBef>
                          <a:spcPts val="0"/>
                        </a:spcBef>
                        <a:spcAft>
                          <a:spcPts val="0"/>
                        </a:spcAft>
                        <a:buNone/>
                      </a:pPr>
                      <a:r>
                        <a:rPr lang="en-US" sz="1700" b="1"/>
                        <a:t>3</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151879254"/>
                  </a:ext>
                </a:extLst>
              </a:tr>
              <a:tr h="374575">
                <a:tc>
                  <a:txBody>
                    <a:bodyPr/>
                    <a:lstStyle/>
                    <a:p>
                      <a:pPr marL="0" lvl="0" indent="0" algn="ctr" rtl="0">
                        <a:spcBef>
                          <a:spcPts val="0"/>
                        </a:spcBef>
                        <a:spcAft>
                          <a:spcPts val="0"/>
                        </a:spcAft>
                        <a:buNone/>
                      </a:pPr>
                      <a:r>
                        <a:rPr lang="en-US" sz="1700" b="1"/>
                        <a:t>4</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129508963"/>
                  </a:ext>
                </a:extLst>
              </a:tr>
              <a:tr h="374575">
                <a:tc>
                  <a:txBody>
                    <a:bodyPr/>
                    <a:lstStyle/>
                    <a:p>
                      <a:pPr marL="0" lvl="0" indent="0" algn="ctr" rtl="0">
                        <a:spcBef>
                          <a:spcPts val="0"/>
                        </a:spcBef>
                        <a:spcAft>
                          <a:spcPts val="0"/>
                        </a:spcAft>
                        <a:buNone/>
                      </a:pPr>
                      <a:r>
                        <a:rPr lang="en-US" sz="1700" b="1"/>
                        <a:t>5</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281033010"/>
                  </a:ext>
                </a:extLst>
              </a:tr>
              <a:tr h="374575">
                <a:tc>
                  <a:txBody>
                    <a:bodyPr/>
                    <a:lstStyle/>
                    <a:p>
                      <a:pPr marL="0" lvl="0" indent="0" algn="ctr" rtl="0">
                        <a:spcBef>
                          <a:spcPts val="0"/>
                        </a:spcBef>
                        <a:spcAft>
                          <a:spcPts val="0"/>
                        </a:spcAft>
                        <a:buNone/>
                      </a:pPr>
                      <a:r>
                        <a:rPr lang="en-US" sz="1700" b="1"/>
                        <a:t>6</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805447239"/>
                  </a:ext>
                </a:extLst>
              </a:tr>
              <a:tr h="374575">
                <a:tc>
                  <a:txBody>
                    <a:bodyPr/>
                    <a:lstStyle/>
                    <a:p>
                      <a:pPr marL="0" lvl="0" indent="0" algn="ctr" rtl="0">
                        <a:spcBef>
                          <a:spcPts val="0"/>
                        </a:spcBef>
                        <a:spcAft>
                          <a:spcPts val="0"/>
                        </a:spcAft>
                        <a:buNone/>
                      </a:pPr>
                      <a:r>
                        <a:rPr lang="en-US" sz="1700" b="1"/>
                        <a:t>7</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238269614"/>
                  </a:ext>
                </a:extLst>
              </a:tr>
              <a:tr h="374575">
                <a:tc>
                  <a:txBody>
                    <a:bodyPr/>
                    <a:lstStyle/>
                    <a:p>
                      <a:pPr marL="0" lvl="0" indent="0" algn="ctr" rtl="0">
                        <a:spcBef>
                          <a:spcPts val="0"/>
                        </a:spcBef>
                        <a:spcAft>
                          <a:spcPts val="0"/>
                        </a:spcAft>
                        <a:buNone/>
                      </a:pPr>
                      <a:r>
                        <a:rPr lang="en-US" sz="1700" b="1"/>
                        <a:t>…</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3050569355"/>
                  </a:ext>
                </a:extLst>
              </a:tr>
            </a:tbl>
          </a:graphicData>
        </a:graphic>
      </p:graphicFrame>
      <p:sp>
        <p:nvSpPr>
          <p:cNvPr id="5" name="Google Shape;680;p10">
            <a:extLst>
              <a:ext uri="{FF2B5EF4-FFF2-40B4-BE49-F238E27FC236}">
                <a16:creationId xmlns:a16="http://schemas.microsoft.com/office/drawing/2014/main" id="{6BACD8D2-2687-473B-B67A-33ECA48156B9}"/>
              </a:ext>
            </a:extLst>
          </p:cNvPr>
          <p:cNvSpPr txBox="1">
            <a:spLocks noGrp="1"/>
          </p:cNvSpPr>
          <p:nvPr>
            <p:ph type="body" idx="1"/>
          </p:nvPr>
        </p:nvSpPr>
        <p:spPr>
          <a:xfrm>
            <a:off x="552086" y="1086150"/>
            <a:ext cx="5268600" cy="4791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1000"/>
              </a:spcBef>
              <a:spcAft>
                <a:spcPts val="0"/>
              </a:spcAft>
              <a:buNone/>
            </a:pPr>
            <a:r>
              <a:rPr lang="en-US" sz="2230" b="1">
                <a:solidFill>
                  <a:srgbClr val="FF0000"/>
                </a:solidFill>
              </a:rPr>
              <a:t>diisi oleh panitia</a:t>
            </a:r>
            <a:endParaRPr sz="2230"/>
          </a:p>
          <a:p>
            <a:pPr marL="457200" lvl="0" indent="-228600" algn="l" rtl="0">
              <a:lnSpc>
                <a:spcPct val="70000"/>
              </a:lnSpc>
              <a:spcBef>
                <a:spcPts val="1000"/>
              </a:spcBef>
              <a:spcAft>
                <a:spcPts val="0"/>
              </a:spcAft>
              <a:buClr>
                <a:schemeClr val="dk1"/>
              </a:buClr>
              <a:buSzPts val="855"/>
              <a:buNone/>
            </a:pPr>
            <a:endParaRPr sz="2230" b="1">
              <a:solidFill>
                <a:srgbClr val="FF0000"/>
              </a:solidFill>
            </a:endParaRPr>
          </a:p>
          <a:p>
            <a:pPr marL="457200" lvl="0" indent="-228600" algn="l" rtl="0">
              <a:lnSpc>
                <a:spcPct val="70000"/>
              </a:lnSpc>
              <a:spcBef>
                <a:spcPts val="1000"/>
              </a:spcBef>
              <a:spcAft>
                <a:spcPts val="0"/>
              </a:spcAft>
              <a:buClr>
                <a:schemeClr val="dk1"/>
              </a:buClr>
              <a:buSzPts val="855"/>
              <a:buNone/>
            </a:pPr>
            <a:endParaRPr sz="2230" b="1">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g90176d8612_2_1"/>
          <p:cNvSpPr txBox="1">
            <a:spLocks noGrp="1"/>
          </p:cNvSpPr>
          <p:nvPr>
            <p:ph type="title"/>
          </p:nvPr>
        </p:nvSpPr>
        <p:spPr>
          <a:xfrm>
            <a:off x="327925" y="0"/>
            <a:ext cx="10515600" cy="1002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a:solidFill>
                  <a:schemeClr val="lt1"/>
                </a:solidFill>
              </a:rPr>
              <a:t>PROSEDUR KERJA INDIVIDU</a:t>
            </a:r>
            <a:endParaRPr>
              <a:solidFill>
                <a:schemeClr val="lt1"/>
              </a:solidFill>
            </a:endParaRPr>
          </a:p>
        </p:txBody>
      </p:sp>
      <p:sp>
        <p:nvSpPr>
          <p:cNvPr id="823" name="Google Shape;823;g90176d8612_2_1"/>
          <p:cNvSpPr/>
          <p:nvPr/>
        </p:nvSpPr>
        <p:spPr>
          <a:xfrm>
            <a:off x="1711490" y="1448848"/>
            <a:ext cx="10125091" cy="4059697"/>
          </a:xfrm>
          <a:prstGeom prst="roundRect">
            <a:avLst>
              <a:gd name="adj" fmla="val 16667"/>
            </a:avLst>
          </a:prstGeom>
          <a:solidFill>
            <a:srgbClr val="D0CECE"/>
          </a:solidFill>
          <a:ln w="25400" cap="flat" cmpd="sng">
            <a:solidFill>
              <a:srgbClr val="D0CE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4" name="Google Shape;824;g90176d8612_2_1"/>
          <p:cNvSpPr/>
          <p:nvPr/>
        </p:nvSpPr>
        <p:spPr>
          <a:xfrm>
            <a:off x="327925" y="1222675"/>
            <a:ext cx="761287" cy="4411643"/>
          </a:xfrm>
          <a:prstGeom prst="rect">
            <a:avLst/>
          </a:prstGeom>
          <a:solidFill>
            <a:srgbClr val="0070C0"/>
          </a:solidFill>
          <a:ln w="25400" cap="flat" cmpd="sng">
            <a:solidFill>
              <a:srgbClr val="517E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5" name="Google Shape;825;g90176d8612_2_1"/>
          <p:cNvSpPr/>
          <p:nvPr/>
        </p:nvSpPr>
        <p:spPr>
          <a:xfrm>
            <a:off x="1027078" y="1349455"/>
            <a:ext cx="861551" cy="4284862"/>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6" name="Google Shape;826;g90176d8612_2_1"/>
          <p:cNvSpPr txBox="1">
            <a:spLocks noGrp="1"/>
          </p:cNvSpPr>
          <p:nvPr>
            <p:ph type="body" idx="1"/>
          </p:nvPr>
        </p:nvSpPr>
        <p:spPr>
          <a:xfrm>
            <a:off x="1320981" y="1596185"/>
            <a:ext cx="10515600" cy="3912360"/>
          </a:xfrm>
          <a:prstGeom prst="rect">
            <a:avLst/>
          </a:prstGeom>
          <a:noFill/>
          <a:ln>
            <a:noFill/>
          </a:ln>
        </p:spPr>
        <p:txBody>
          <a:bodyPr spcFirstLastPara="1" wrap="square" lIns="91425" tIns="45700" rIns="91425" bIns="45700" anchor="t" anchorCtr="0">
            <a:noAutofit/>
          </a:bodyPr>
          <a:lstStyle/>
          <a:p>
            <a:pPr marL="901700" lvl="0" indent="-850900" algn="l" rtl="0">
              <a:lnSpc>
                <a:spcPct val="90000"/>
              </a:lnSpc>
              <a:spcBef>
                <a:spcPts val="0"/>
              </a:spcBef>
              <a:spcAft>
                <a:spcPts val="0"/>
              </a:spcAft>
              <a:buSzPts val="2800"/>
              <a:buFont typeface="Arial"/>
              <a:buAutoNum type="arabicPeriod"/>
            </a:pPr>
            <a:r>
              <a:rPr lang="en-US"/>
              <a:t>Fasilitator membagi tabel kinerja dari butir inti dan khusus .</a:t>
            </a:r>
            <a:endParaRPr/>
          </a:p>
          <a:p>
            <a:pPr marL="901700" lvl="0" indent="-850900" algn="l" rtl="0">
              <a:lnSpc>
                <a:spcPct val="90000"/>
              </a:lnSpc>
              <a:spcBef>
                <a:spcPts val="0"/>
              </a:spcBef>
              <a:spcAft>
                <a:spcPts val="0"/>
              </a:spcAft>
              <a:buSzPts val="2800"/>
              <a:buFont typeface="Arial"/>
              <a:buAutoNum type="arabicPeriod"/>
            </a:pPr>
            <a:r>
              <a:rPr lang="en-US"/>
              <a:t>Setiap peserta mendapatkan 1 butir dari pernyataan.</a:t>
            </a:r>
          </a:p>
          <a:p>
            <a:pPr marL="901700" lvl="0" indent="-850900" algn="l" rtl="0">
              <a:lnSpc>
                <a:spcPct val="90000"/>
              </a:lnSpc>
              <a:spcBef>
                <a:spcPts val="0"/>
              </a:spcBef>
              <a:spcAft>
                <a:spcPts val="0"/>
              </a:spcAft>
              <a:buSzPts val="2800"/>
              <a:buFont typeface="Arial"/>
              <a:buAutoNum type="arabicPeriod"/>
            </a:pPr>
            <a:r>
              <a:rPr lang="en-US"/>
              <a:t>Setiap peserta membaca pernyataan dan tabel kinerja sesuai dengan butir yang diberikan.</a:t>
            </a:r>
            <a:endParaRPr/>
          </a:p>
          <a:p>
            <a:pPr marL="901700" indent="-850900">
              <a:spcBef>
                <a:spcPts val="0"/>
              </a:spcBef>
              <a:buSzPts val="2800"/>
              <a:buFont typeface="Arial"/>
              <a:buAutoNum type="arabicPeriod"/>
            </a:pPr>
            <a:r>
              <a:rPr lang="en-US"/>
              <a:t>Peserta membuat kesimpulan berdasarkan level capaian kinerja.</a:t>
            </a:r>
          </a:p>
          <a:p>
            <a:pPr marL="901700" lvl="0" indent="-850900" algn="l" rtl="0">
              <a:lnSpc>
                <a:spcPct val="90000"/>
              </a:lnSpc>
              <a:spcBef>
                <a:spcPts val="0"/>
              </a:spcBef>
              <a:spcAft>
                <a:spcPts val="0"/>
              </a:spcAft>
              <a:buSzPts val="2800"/>
              <a:buFont typeface="Arial"/>
              <a:buAutoNum type="arabicPeriod"/>
            </a:pPr>
            <a:r>
              <a:rPr lang="en-US"/>
              <a:t>Setiap peserta memberikan penilaian level kinerja sesuai tabel kerja pada butir tersebut.</a:t>
            </a:r>
            <a:endParaRPr/>
          </a:p>
          <a:p>
            <a:pPr marL="901700" lvl="0" indent="-850900" algn="l" rtl="0">
              <a:lnSpc>
                <a:spcPct val="90000"/>
              </a:lnSpc>
              <a:spcBef>
                <a:spcPts val="0"/>
              </a:spcBef>
              <a:spcAft>
                <a:spcPts val="0"/>
              </a:spcAft>
              <a:buSzPts val="2800"/>
              <a:buFont typeface="Arial"/>
              <a:buAutoNum type="arabicPeriod"/>
            </a:pPr>
            <a:r>
              <a:rPr lang="en-US"/>
              <a:t>Peserta lain memberikan umpan balik terhadap penilaian dan kesimpulannya.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9"/>
        <p:cNvGrpSpPr/>
        <p:nvPr/>
      </p:nvGrpSpPr>
      <p:grpSpPr>
        <a:xfrm>
          <a:off x="0" y="0"/>
          <a:ext cx="0" cy="0"/>
          <a:chOff x="0" y="0"/>
          <a:chExt cx="0" cy="0"/>
        </a:xfrm>
      </p:grpSpPr>
      <p:sp>
        <p:nvSpPr>
          <p:cNvPr id="250" name="Google Shape;250;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b="1"/>
              <a:t>KOMPONEN </a:t>
            </a:r>
            <a:br>
              <a:rPr lang="en-US" b="1"/>
            </a:br>
            <a:r>
              <a:rPr lang="en-US" b="1"/>
              <a:t>MANAJEMEN SEKOLAH</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2"/>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256" name="Google Shape;256;p32"/>
          <p:cNvSpPr txBox="1"/>
          <p:nvPr/>
        </p:nvSpPr>
        <p:spPr>
          <a:xfrm>
            <a:off x="288599" y="425053"/>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23:</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mengembangkan, menyosialisasikan, mengimplementasikan, dan mengevaluasi visi, misi, dan tujuan sekolah/madrasah.</a:t>
            </a:r>
            <a:endParaRPr sz="1800"/>
          </a:p>
          <a:p>
            <a:pPr marL="45720" marR="0" lvl="0" indent="0" algn="just" rtl="0">
              <a:lnSpc>
                <a:spcPct val="100000"/>
              </a:lnSpc>
              <a:spcBef>
                <a:spcPts val="0"/>
              </a:spcBef>
              <a:spcAft>
                <a:spcPts val="0"/>
              </a:spcAft>
              <a:buClr>
                <a:schemeClr val="accent1"/>
              </a:buClr>
              <a:buSzPts val="1920"/>
              <a:buFont typeface="Corbel"/>
              <a:buNone/>
            </a:pPr>
            <a:endParaRPr sz="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8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https://drive.google.com/file/d/1rT7X2jm8h_-wRMmTifqkJx5y2Dd0L3NY/view?usp=sharing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257" name="Google Shape;257;p32"/>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4F2FBC18-F792-4F3E-9603-780E3A68BFDC}"/>
              </a:ext>
            </a:extLst>
          </p:cNvPr>
          <p:cNvGraphicFramePr>
            <a:graphicFrameLocks noGrp="1"/>
          </p:cNvGraphicFramePr>
          <p:nvPr>
            <p:extLst>
              <p:ext uri="{D42A27DB-BD31-4B8C-83A1-F6EECF244321}">
                <p14:modId xmlns:p14="http://schemas.microsoft.com/office/powerpoint/2010/main" val="3594919741"/>
              </p:ext>
            </p:extLst>
          </p:nvPr>
        </p:nvGraphicFramePr>
        <p:xfrm>
          <a:off x="345686" y="1835547"/>
          <a:ext cx="11282022" cy="3049970"/>
        </p:xfrm>
        <a:graphic>
          <a:graphicData uri="http://schemas.openxmlformats.org/drawingml/2006/table">
            <a:tbl>
              <a:tblPr bandRow="1">
                <a:tableStyleId>{121639AF-9D14-4998-8B65-E19964C0A940}</a:tableStyleId>
              </a:tblPr>
              <a:tblGrid>
                <a:gridCol w="1149482">
                  <a:extLst>
                    <a:ext uri="{9D8B030D-6E8A-4147-A177-3AD203B41FA5}">
                      <a16:colId xmlns:a16="http://schemas.microsoft.com/office/drawing/2014/main" val="4090979637"/>
                    </a:ext>
                  </a:extLst>
                </a:gridCol>
                <a:gridCol w="10132540">
                  <a:extLst>
                    <a:ext uri="{9D8B030D-6E8A-4147-A177-3AD203B41FA5}">
                      <a16:colId xmlns:a16="http://schemas.microsoft.com/office/drawing/2014/main" val="3113118129"/>
                    </a:ext>
                  </a:extLst>
                </a:gridCol>
              </a:tblGrid>
              <a:tr h="232664">
                <a:tc>
                  <a:txBody>
                    <a:bodyPr/>
                    <a:lstStyle/>
                    <a:p>
                      <a:pPr algn="ctr">
                        <a:lnSpc>
                          <a:spcPct val="107000"/>
                        </a:lnSpc>
                        <a:spcAft>
                          <a:spcPts val="800"/>
                        </a:spcAft>
                      </a:pPr>
                      <a:r>
                        <a:rPr lang="id-ID" sz="1400" b="1">
                          <a:effectLst/>
                        </a:rPr>
                        <a:t>LEVEL</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gn="ctr">
                        <a:lnSpc>
                          <a:spcPct val="107000"/>
                        </a:lnSpc>
                        <a:spcAft>
                          <a:spcPts val="800"/>
                        </a:spcAft>
                      </a:pPr>
                      <a:r>
                        <a:rPr lang="id-ID" sz="1400" b="1">
                          <a:effectLst/>
                        </a:rPr>
                        <a:t>CAPAIAN KINERJA</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3519782646"/>
                  </a:ext>
                </a:extLst>
              </a:tr>
              <a:tr h="722663">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600">
                          <a:effectLst/>
                        </a:rPr>
                        <a:t>Sekolah/madrasah mengembangkan, menyosialisasikan, mengimplementasikan dan mengevaluasi visi, misi, dan tujuan yang melibatkan pemangku kepentingan dan hasil evaluasi dipergunakan untuk perbaikan dan peningkatan mutu sekolah/madrasah secara berkelanjutan.</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1004534096"/>
                  </a:ext>
                </a:extLst>
              </a:tr>
              <a:tr h="722663">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600">
                          <a:effectLst/>
                        </a:rPr>
                        <a:t>Sekolah/madrasah mengembangkan, menyosialisasikan, mengimplementasikan, dan mengevaluasi visi, misi, dan tujuan yang melibatkan pemangku kepentingan serta menjadikannya sebagai dasar/acuan dalam penyusunan dan pelaksanaan rencana kerja sekolah/madrasah.</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358609494"/>
                  </a:ext>
                </a:extLst>
              </a:tr>
              <a:tr h="490826">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600">
                          <a:effectLst/>
                        </a:rPr>
                        <a:t>Sekolah/madrasah mengembangkan, menyosialisasikan, dan mengimplementasikan visi, misi, dan tujuan  sebagai dasar/acuan dalam penyusunan dan pelaksanaan rencana kerja sekolah/madrasah. </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2954519927"/>
                  </a:ext>
                </a:extLst>
              </a:tr>
              <a:tr h="722663">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tc>
                  <a:txBody>
                    <a:bodyPr/>
                    <a:lstStyle/>
                    <a:p>
                      <a:pPr>
                        <a:lnSpc>
                          <a:spcPct val="107000"/>
                        </a:lnSpc>
                        <a:spcAft>
                          <a:spcPts val="800"/>
                        </a:spcAft>
                      </a:pPr>
                      <a:r>
                        <a:rPr lang="id-ID" sz="1600">
                          <a:effectLst/>
                        </a:rPr>
                        <a:t>Sekolah/madrasah mengembangkan dan menyosialisasikan tetapi belum mengimplementasikan visi, misi, dan tujuan serta belum menjadikannya sebagai dasar/acuan dalam penyusunan dan pelaksanaan rencana kerja sekolah/madrasah. </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56971" marR="56971" marT="0" marB="0" anchor="ctr"/>
                </a:tc>
                <a:extLst>
                  <a:ext uri="{0D108BD9-81ED-4DB2-BD59-A6C34878D82A}">
                    <a16:rowId xmlns:a16="http://schemas.microsoft.com/office/drawing/2014/main" val="2548892598"/>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3"/>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263" name="Google Shape;263;p33"/>
          <p:cNvSpPr txBox="1"/>
          <p:nvPr/>
        </p:nvSpPr>
        <p:spPr>
          <a:xfrm>
            <a:off x="402775" y="849794"/>
            <a:ext cx="11141400" cy="5560754"/>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24:</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000" b="0" i="0" u="none" strike="noStrike" cap="none">
                <a:solidFill>
                  <a:schemeClr val="dk1"/>
                </a:solidFill>
                <a:latin typeface="Calibri"/>
                <a:ea typeface="Calibri"/>
                <a:cs typeface="Calibri"/>
                <a:sym typeface="Calibri"/>
              </a:rPr>
              <a:t>Kepala sekolah/madrasah menunjukkan kompetensi supervisi akademik untuk membantu guru mewujudkan pembelajaran yang bermutu.</a:t>
            </a:r>
            <a:endParaRPr sz="2000"/>
          </a:p>
          <a:p>
            <a:pPr marL="45720" marR="0" lvl="0" indent="0" algn="just" rtl="0">
              <a:lnSpc>
                <a:spcPct val="100000"/>
              </a:lnSpc>
              <a:spcBef>
                <a:spcPts val="0"/>
              </a:spcBef>
              <a:spcAft>
                <a:spcPts val="0"/>
              </a:spcAft>
              <a:buClr>
                <a:schemeClr val="accent1"/>
              </a:buClr>
              <a:buSzPts val="1920"/>
              <a:buFont typeface="Corbel"/>
              <a:buNone/>
            </a:pPr>
            <a:endParaRPr sz="2000" b="0" i="0" u="none" strike="noStrike" cap="none">
              <a:solidFill>
                <a:schemeClr val="dk1"/>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lang="en-US" sz="20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https://drive.google.com/file/d/1uN9JTBh2xvelisIP0JERNUyURaaWzuMb/view?usp=sharing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9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264" name="Google Shape;264;p33"/>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14C511E5-8002-4E11-A558-5C167ADB59F0}"/>
              </a:ext>
            </a:extLst>
          </p:cNvPr>
          <p:cNvGraphicFramePr>
            <a:graphicFrameLocks noGrp="1"/>
          </p:cNvGraphicFramePr>
          <p:nvPr>
            <p:extLst>
              <p:ext uri="{D42A27DB-BD31-4B8C-83A1-F6EECF244321}">
                <p14:modId xmlns:p14="http://schemas.microsoft.com/office/powerpoint/2010/main" val="3711548050"/>
              </p:ext>
            </p:extLst>
          </p:nvPr>
        </p:nvGraphicFramePr>
        <p:xfrm>
          <a:off x="543114" y="2277107"/>
          <a:ext cx="11001061" cy="2303785"/>
        </p:xfrm>
        <a:graphic>
          <a:graphicData uri="http://schemas.openxmlformats.org/drawingml/2006/table">
            <a:tbl>
              <a:tblPr bandRow="1">
                <a:tableStyleId>{121639AF-9D14-4998-8B65-E19964C0A940}</a:tableStyleId>
              </a:tblPr>
              <a:tblGrid>
                <a:gridCol w="1204727">
                  <a:extLst>
                    <a:ext uri="{9D8B030D-6E8A-4147-A177-3AD203B41FA5}">
                      <a16:colId xmlns:a16="http://schemas.microsoft.com/office/drawing/2014/main" val="3075060809"/>
                    </a:ext>
                  </a:extLst>
                </a:gridCol>
                <a:gridCol w="9796334">
                  <a:extLst>
                    <a:ext uri="{9D8B030D-6E8A-4147-A177-3AD203B41FA5}">
                      <a16:colId xmlns:a16="http://schemas.microsoft.com/office/drawing/2014/main" val="2876350958"/>
                    </a:ext>
                  </a:extLst>
                </a:gridCol>
              </a:tblGrid>
              <a:tr h="250083">
                <a:tc>
                  <a:txBody>
                    <a:bodyPr/>
                    <a:lstStyle/>
                    <a:p>
                      <a:pPr algn="ctr">
                        <a:lnSpc>
                          <a:spcPct val="107000"/>
                        </a:lnSpc>
                        <a:spcAft>
                          <a:spcPts val="800"/>
                        </a:spcAft>
                      </a:pPr>
                      <a:r>
                        <a:rPr lang="id-ID" sz="1400">
                          <a:effectLst/>
                        </a:rPr>
                        <a:t>LEVEL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400">
                          <a:effectLst/>
                        </a:rPr>
                        <a:t>CAPAIAN KINERJA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926297002"/>
                  </a:ext>
                </a:extLst>
              </a:tr>
              <a:tr h="776767">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Kepala sekolah/madrasah merencanakan, melaksanakan, mengevaluasi, dan melakukan tindak lanjut atas hasil supervisi akademik kepada guru secara berkelanjutan dan berdampak signifikan terhadap peningkatan kinerja guru serta pembelajaran yang bermutu. </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706961225"/>
                  </a:ext>
                </a:extLst>
              </a:tr>
              <a:tr h="513426">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Kepala sekolah/madrasah merencanakan, melaksanakan, mengevaluasi,  dan melakukan tindak lanjut atas hasil supervisi akademik kepada guru secara berkelanjutan. </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658964004"/>
                  </a:ext>
                </a:extLst>
              </a:tr>
              <a:tr h="513426">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Kepala sekolah/madrasah merencanakan, melaksanakan, mengevaluasi, dan melakukan tindak lanjut atas hasil supervisi akademik kepada guru namun belum dilakukan secara rutin dan berkelanjutan. </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398966180"/>
                  </a:ext>
                </a:extLst>
              </a:tr>
              <a:tr h="250083">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Kepala sekolah/madrasah merencanakan dan melaksanakan supervisi akademik namun tidak melakukan tindak lanjut.</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190993987"/>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4"/>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270" name="Google Shape;270;p34"/>
          <p:cNvSpPr txBox="1"/>
          <p:nvPr/>
        </p:nvSpPr>
        <p:spPr>
          <a:xfrm>
            <a:off x="206010" y="291650"/>
            <a:ext cx="11141400" cy="5486151"/>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25:</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Kepala sekolah/madrasah secara konsisten, partisipatif, kolaboratif, transformatif, dan efektif memimpin guru, tenaga kependidikan, dan siswa untuk mengembangkan ide-ide kreatif dan inovatif dalam usaha pengembangan kegiatan/program sekolah/madrasah untuk mencapai visi, misi, dan tujuan yang telah ditetapkan.</a:t>
            </a:r>
            <a:endParaRPr sz="1800"/>
          </a:p>
          <a:p>
            <a:pPr marL="45720" marR="0" lvl="0" indent="0" algn="just" rtl="0">
              <a:lnSpc>
                <a:spcPct val="100000"/>
              </a:lnSpc>
              <a:spcBef>
                <a:spcPts val="0"/>
              </a:spcBef>
              <a:spcAft>
                <a:spcPts val="0"/>
              </a:spcAft>
              <a:buClr>
                <a:schemeClr val="accent1"/>
              </a:buClr>
              <a:buSzPts val="1920"/>
              <a:buFont typeface="Corbel"/>
              <a:buNone/>
            </a:pPr>
            <a:endParaRPr sz="1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https://drive.google.com/file/d/1Y-vQ9mPWKLt43F-1N65pWYNV-L5p2XKu/view?usp=sharing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6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271" name="Google Shape;271;p34"/>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408413D0-3D79-4A62-814C-FD15C147152E}"/>
              </a:ext>
            </a:extLst>
          </p:cNvPr>
          <p:cNvGraphicFramePr>
            <a:graphicFrameLocks noGrp="1"/>
          </p:cNvGraphicFramePr>
          <p:nvPr>
            <p:extLst>
              <p:ext uri="{D42A27DB-BD31-4B8C-83A1-F6EECF244321}">
                <p14:modId xmlns:p14="http://schemas.microsoft.com/office/powerpoint/2010/main" val="2021649198"/>
              </p:ext>
            </p:extLst>
          </p:nvPr>
        </p:nvGraphicFramePr>
        <p:xfrm>
          <a:off x="269773" y="1933892"/>
          <a:ext cx="11547742" cy="2990215"/>
        </p:xfrm>
        <a:graphic>
          <a:graphicData uri="http://schemas.openxmlformats.org/drawingml/2006/table">
            <a:tbl>
              <a:tblPr bandRow="1">
                <a:tableStyleId>{121639AF-9D14-4998-8B65-E19964C0A940}</a:tableStyleId>
              </a:tblPr>
              <a:tblGrid>
                <a:gridCol w="846247">
                  <a:extLst>
                    <a:ext uri="{9D8B030D-6E8A-4147-A177-3AD203B41FA5}">
                      <a16:colId xmlns:a16="http://schemas.microsoft.com/office/drawing/2014/main" val="2208566203"/>
                    </a:ext>
                  </a:extLst>
                </a:gridCol>
                <a:gridCol w="10701495">
                  <a:extLst>
                    <a:ext uri="{9D8B030D-6E8A-4147-A177-3AD203B41FA5}">
                      <a16:colId xmlns:a16="http://schemas.microsoft.com/office/drawing/2014/main" val="2149887595"/>
                    </a:ext>
                  </a:extLst>
                </a:gridCol>
              </a:tblGrid>
              <a:tr h="205787">
                <a:tc>
                  <a:txBody>
                    <a:bodyPr/>
                    <a:lstStyle/>
                    <a:p>
                      <a:pPr algn="ctr">
                        <a:lnSpc>
                          <a:spcPct val="107000"/>
                        </a:lnSpc>
                        <a:spcAft>
                          <a:spcPts val="800"/>
                        </a:spcAft>
                      </a:pPr>
                      <a:r>
                        <a:rPr lang="id-ID" sz="1400">
                          <a:effectLst/>
                        </a:rPr>
                        <a:t>LEVEL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tc>
                  <a:txBody>
                    <a:bodyPr/>
                    <a:lstStyle/>
                    <a:p>
                      <a:pPr algn="ctr">
                        <a:lnSpc>
                          <a:spcPct val="107000"/>
                        </a:lnSpc>
                        <a:spcAft>
                          <a:spcPts val="800"/>
                        </a:spcAft>
                      </a:pPr>
                      <a:r>
                        <a:rPr lang="id-ID" sz="1400">
                          <a:effectLst/>
                        </a:rPr>
                        <a:t>CAPAIAN KINERJA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extLst>
                  <a:ext uri="{0D108BD9-81ED-4DB2-BD59-A6C34878D82A}">
                    <a16:rowId xmlns:a16="http://schemas.microsoft.com/office/drawing/2014/main" val="2176600894"/>
                  </a:ext>
                </a:extLst>
              </a:tr>
              <a:tr h="855880">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tc>
                  <a:txBody>
                    <a:bodyPr/>
                    <a:lstStyle/>
                    <a:p>
                      <a:pPr>
                        <a:lnSpc>
                          <a:spcPct val="107000"/>
                        </a:lnSpc>
                        <a:spcAft>
                          <a:spcPts val="800"/>
                        </a:spcAft>
                      </a:pPr>
                      <a:r>
                        <a:rPr lang="id-ID" sz="1300">
                          <a:effectLst/>
                        </a:rPr>
                        <a:t>Kepala sekolah/madrasah memimpin guru, tenaga kependidikan, dan siswa untuk mengembangkan ide-ide kreatif dan inovatif yang dituangkan dalam RKS/RKAS yang dalam penyusunannya melibatkan warga sekolah/madrasah dan pemangku kepentingan lainnya serta diimplementasikan secara konsisten dan efektif, akuntabel, dan transparan berdampak nyata pada pengembangan sekolah/madrasah.</a:t>
                      </a:r>
                      <a:endParaRPr lang="id-ID" sz="13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extLst>
                  <a:ext uri="{0D108BD9-81ED-4DB2-BD59-A6C34878D82A}">
                    <a16:rowId xmlns:a16="http://schemas.microsoft.com/office/drawing/2014/main" val="1056679248"/>
                  </a:ext>
                </a:extLst>
              </a:tr>
              <a:tr h="639182">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tc>
                  <a:txBody>
                    <a:bodyPr/>
                    <a:lstStyle/>
                    <a:p>
                      <a:pPr>
                        <a:lnSpc>
                          <a:spcPct val="107000"/>
                        </a:lnSpc>
                        <a:spcAft>
                          <a:spcPts val="800"/>
                        </a:spcAft>
                      </a:pPr>
                      <a:r>
                        <a:rPr lang="id-ID" sz="1300">
                          <a:effectLst/>
                        </a:rPr>
                        <a:t>Kepala sekolah/madrasah memimpin guru, tenaga kependidikan, dan siswa untuk mengembangkan ide-ide kreatif dan inovatif yang dituangkan dalam RKS/RKAS yang dalam penyusunannya melibatkan warga sekolah/madrasah dan pemangku kepentingan lainnya serta diimplementasikan secara konsisten dan efektif.</a:t>
                      </a:r>
                      <a:endParaRPr lang="id-ID" sz="13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extLst>
                  <a:ext uri="{0D108BD9-81ED-4DB2-BD59-A6C34878D82A}">
                    <a16:rowId xmlns:a16="http://schemas.microsoft.com/office/drawing/2014/main" val="2419325448"/>
                  </a:ext>
                </a:extLst>
              </a:tr>
              <a:tr h="639182">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tc>
                  <a:txBody>
                    <a:bodyPr/>
                    <a:lstStyle/>
                    <a:p>
                      <a:pPr>
                        <a:lnSpc>
                          <a:spcPct val="107000"/>
                        </a:lnSpc>
                        <a:spcAft>
                          <a:spcPts val="800"/>
                        </a:spcAft>
                      </a:pPr>
                      <a:r>
                        <a:rPr lang="id-ID" sz="1300">
                          <a:effectLst/>
                        </a:rPr>
                        <a:t>Kepala sekolah/madrasah memimpin guru, tenaga kependidikan, dan siswa untuk mengembangkan ide-ide kreatif dan inovatif yang dituangkan dalam RKS/RKAS yang dalam penyusunannya melibatkan warga sekolah/madrasah dan pemangku kepentingan lainnya, namun tidak diimplementasikan secara konsisten dan efektif.</a:t>
                      </a:r>
                      <a:endParaRPr lang="id-ID" sz="13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extLst>
                  <a:ext uri="{0D108BD9-81ED-4DB2-BD59-A6C34878D82A}">
                    <a16:rowId xmlns:a16="http://schemas.microsoft.com/office/drawing/2014/main" val="1139786747"/>
                  </a:ext>
                </a:extLst>
              </a:tr>
              <a:tr h="639182">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tc>
                  <a:txBody>
                    <a:bodyPr/>
                    <a:lstStyle/>
                    <a:p>
                      <a:pPr>
                        <a:lnSpc>
                          <a:spcPct val="107000"/>
                        </a:lnSpc>
                        <a:spcAft>
                          <a:spcPts val="800"/>
                        </a:spcAft>
                      </a:pPr>
                      <a:r>
                        <a:rPr lang="id-ID" sz="1300">
                          <a:effectLst/>
                        </a:rPr>
                        <a:t>Kepala sekolah/madrasah memimpin guru, tenaga kependidikan, dan siswa untuk mengembangkan ide-ide kreatif dan inovatif yang dituangkan dalam RKS/RKAS yang dalam penyusunannya tidak melibatkan warga sekolah/madrasah dan pemangku kepentingan lainnya.</a:t>
                      </a:r>
                      <a:endParaRPr lang="id-ID" sz="1300">
                        <a:effectLst/>
                        <a:latin typeface="Calibri" panose="020F0502020204030204" pitchFamily="34" charset="0"/>
                        <a:ea typeface="SimSun" panose="02010600030101010101" pitchFamily="2" charset="-122"/>
                        <a:cs typeface="Arial" panose="020B0604020202020204" pitchFamily="34" charset="0"/>
                      </a:endParaRPr>
                    </a:p>
                  </a:txBody>
                  <a:tcPr marL="43861" marR="43861" marT="0" marB="0" anchor="ctr"/>
                </a:tc>
                <a:extLst>
                  <a:ext uri="{0D108BD9-81ED-4DB2-BD59-A6C34878D82A}">
                    <a16:rowId xmlns:a16="http://schemas.microsoft.com/office/drawing/2014/main" val="3942351810"/>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5"/>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277" name="Google Shape;277;p35"/>
          <p:cNvSpPr txBox="1"/>
          <p:nvPr/>
        </p:nvSpPr>
        <p:spPr>
          <a:xfrm>
            <a:off x="244240" y="434422"/>
            <a:ext cx="11418000" cy="5906088"/>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26:</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membangun komunikasi dan interaksi antara warga sekolah/madrasah (siswa, guru, kepala sekolah/madrasah, tenaga kependidikan), orang tua, dan masyarakat untuk mewujudkan keharmonisan internal dan eksternal sekolah/madrasah.</a:t>
            </a:r>
            <a:endParaRPr sz="1800"/>
          </a:p>
          <a:p>
            <a:pPr marL="45720" marR="0" lvl="0" indent="0" algn="just" rtl="0">
              <a:lnSpc>
                <a:spcPct val="100000"/>
              </a:lnSpc>
              <a:spcBef>
                <a:spcPts val="0"/>
              </a:spcBef>
              <a:spcAft>
                <a:spcPts val="0"/>
              </a:spcAft>
              <a:buClr>
                <a:schemeClr val="accent1"/>
              </a:buClr>
              <a:buSzPts val="1920"/>
              <a:buFont typeface="Corbel"/>
              <a:buNone/>
            </a:pPr>
            <a:endParaRPr sz="1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https://drive.google.com/file/d/1OP4Q7yingpIT-h1j3b4uQkYdIbvqf3yJ/view?usp=sharing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278" name="Google Shape;278;p35"/>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2AE958A6-5B33-4A21-80CB-12DFA1A95930}"/>
              </a:ext>
            </a:extLst>
          </p:cNvPr>
          <p:cNvGraphicFramePr>
            <a:graphicFrameLocks noGrp="1"/>
          </p:cNvGraphicFramePr>
          <p:nvPr>
            <p:extLst>
              <p:ext uri="{D42A27DB-BD31-4B8C-83A1-F6EECF244321}">
                <p14:modId xmlns:p14="http://schemas.microsoft.com/office/powerpoint/2010/main" val="601235471"/>
              </p:ext>
            </p:extLst>
          </p:nvPr>
        </p:nvGraphicFramePr>
        <p:xfrm>
          <a:off x="529759" y="2262948"/>
          <a:ext cx="11417999" cy="2568123"/>
        </p:xfrm>
        <a:graphic>
          <a:graphicData uri="http://schemas.openxmlformats.org/drawingml/2006/table">
            <a:tbl>
              <a:tblPr bandRow="1">
                <a:tableStyleId>{121639AF-9D14-4998-8B65-E19964C0A940}</a:tableStyleId>
              </a:tblPr>
              <a:tblGrid>
                <a:gridCol w="806672">
                  <a:extLst>
                    <a:ext uri="{9D8B030D-6E8A-4147-A177-3AD203B41FA5}">
                      <a16:colId xmlns:a16="http://schemas.microsoft.com/office/drawing/2014/main" val="1095567606"/>
                    </a:ext>
                  </a:extLst>
                </a:gridCol>
                <a:gridCol w="10611327">
                  <a:extLst>
                    <a:ext uri="{9D8B030D-6E8A-4147-A177-3AD203B41FA5}">
                      <a16:colId xmlns:a16="http://schemas.microsoft.com/office/drawing/2014/main" val="2236096622"/>
                    </a:ext>
                  </a:extLst>
                </a:gridCol>
              </a:tblGrid>
              <a:tr h="303737">
                <a:tc>
                  <a:txBody>
                    <a:bodyPr/>
                    <a:lstStyle/>
                    <a:p>
                      <a:pPr algn="ctr">
                        <a:lnSpc>
                          <a:spcPct val="107000"/>
                        </a:lnSpc>
                        <a:spcAft>
                          <a:spcPts val="800"/>
                        </a:spcAft>
                      </a:pPr>
                      <a:r>
                        <a:rPr lang="id-ID" sz="1200" b="1">
                          <a:effectLst/>
                        </a:rPr>
                        <a:t>LEVEL</a:t>
                      </a:r>
                      <a:endParaRPr lang="id-ID" sz="11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b="1">
                          <a:effectLst/>
                        </a:rPr>
                        <a:t>CAPAIAN KINERJA</a:t>
                      </a:r>
                      <a:endParaRPr lang="id-ID" sz="11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181149857"/>
                  </a:ext>
                </a:extLst>
              </a:tr>
              <a:tr h="623558">
                <a:tc>
                  <a:txBody>
                    <a:bodyPr/>
                    <a:lstStyle/>
                    <a:p>
                      <a:pPr algn="ctr">
                        <a:lnSpc>
                          <a:spcPct val="107000"/>
                        </a:lnSpc>
                        <a:spcAft>
                          <a:spcPts val="800"/>
                        </a:spcAft>
                      </a:pPr>
                      <a:r>
                        <a:rPr lang="id-ID" sz="1200" b="1">
                          <a:effectLst/>
                        </a:rPr>
                        <a:t>4</a:t>
                      </a:r>
                      <a:endParaRPr lang="id-ID" sz="11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menunjukkan komunikasi dan interaksi antara siswa, guru, dan warga sekolah/madrasah, orang tua dan masyarakat sekitar  secara harmonis dan berdampak pada terciptanya budaya kerja sama yang kuat. </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747178390"/>
                  </a:ext>
                </a:extLst>
              </a:tr>
              <a:tr h="623558">
                <a:tc>
                  <a:txBody>
                    <a:bodyPr/>
                    <a:lstStyle/>
                    <a:p>
                      <a:pPr algn="ctr">
                        <a:lnSpc>
                          <a:spcPct val="107000"/>
                        </a:lnSpc>
                        <a:spcAft>
                          <a:spcPts val="800"/>
                        </a:spcAft>
                      </a:pPr>
                      <a:r>
                        <a:rPr lang="id-ID" sz="1200" b="1">
                          <a:effectLst/>
                        </a:rPr>
                        <a:t>3</a:t>
                      </a:r>
                      <a:endParaRPr lang="id-ID" sz="11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menunjukkan komunikasi dan interaksi antara warga sekolah/madrasah, orang tua, dan masyarakat sekitar secara harmonis. </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066166545"/>
                  </a:ext>
                </a:extLst>
              </a:tr>
              <a:tr h="303737">
                <a:tc>
                  <a:txBody>
                    <a:bodyPr/>
                    <a:lstStyle/>
                    <a:p>
                      <a:pPr algn="ctr">
                        <a:lnSpc>
                          <a:spcPct val="107000"/>
                        </a:lnSpc>
                        <a:spcAft>
                          <a:spcPts val="800"/>
                        </a:spcAft>
                      </a:pPr>
                      <a:r>
                        <a:rPr lang="id-ID" sz="1200" b="1">
                          <a:effectLst/>
                        </a:rPr>
                        <a:t>2</a:t>
                      </a:r>
                      <a:endParaRPr lang="id-ID" sz="11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menunjukkan komunikasi dan interaksi antara warga sekolah/madrasah dan orang tua secara harmonis. </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978937807"/>
                  </a:ext>
                </a:extLst>
              </a:tr>
              <a:tr h="303737">
                <a:tc>
                  <a:txBody>
                    <a:bodyPr/>
                    <a:lstStyle/>
                    <a:p>
                      <a:pPr algn="ctr">
                        <a:lnSpc>
                          <a:spcPct val="107000"/>
                        </a:lnSpc>
                        <a:spcAft>
                          <a:spcPts val="800"/>
                        </a:spcAft>
                      </a:pPr>
                      <a:r>
                        <a:rPr lang="id-ID" sz="1200" b="1">
                          <a:effectLst/>
                        </a:rPr>
                        <a:t>1</a:t>
                      </a:r>
                      <a:endParaRPr lang="id-ID" sz="11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belum menunjukkan komunikasi dan interaksi antara warga sekolah/madrasah dan orang tua secara harmonis.</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472815240"/>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6"/>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284" name="Google Shape;284;p36"/>
          <p:cNvSpPr txBox="1"/>
          <p:nvPr/>
        </p:nvSpPr>
        <p:spPr>
          <a:xfrm>
            <a:off x="402775" y="634099"/>
            <a:ext cx="11141400" cy="54619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27:</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melakukan pembiasaan; aman, tertib, bersih, dan nyaman untuk menciptakan lingkungan sekolah/madrasah yang kondusif.</a:t>
            </a:r>
            <a:endParaRPr sz="1800"/>
          </a:p>
          <a:p>
            <a:pPr marL="45720" marR="0" lvl="0" indent="0" algn="just" rtl="0">
              <a:lnSpc>
                <a:spcPct val="100000"/>
              </a:lnSpc>
              <a:spcBef>
                <a:spcPts val="0"/>
              </a:spcBef>
              <a:spcAft>
                <a:spcPts val="0"/>
              </a:spcAft>
              <a:buClr>
                <a:schemeClr val="accent1"/>
              </a:buClr>
              <a:buSzPts val="1920"/>
              <a:buFont typeface="Corbel"/>
              <a:buNone/>
            </a:pPr>
            <a:endParaRPr sz="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6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6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6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https://drive.google.com/file/d/1mNSa1hzKRAl_SDpaCHdDfAwFE6C1rCEJ/view?usp=sharing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285" name="Google Shape;285;p36"/>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5432770A-E6EC-4AC4-A694-DF91A27C1DE8}"/>
              </a:ext>
            </a:extLst>
          </p:cNvPr>
          <p:cNvGraphicFramePr>
            <a:graphicFrameLocks noGrp="1"/>
          </p:cNvGraphicFramePr>
          <p:nvPr>
            <p:extLst>
              <p:ext uri="{D42A27DB-BD31-4B8C-83A1-F6EECF244321}">
                <p14:modId xmlns:p14="http://schemas.microsoft.com/office/powerpoint/2010/main" val="2054720507"/>
              </p:ext>
            </p:extLst>
          </p:nvPr>
        </p:nvGraphicFramePr>
        <p:xfrm>
          <a:off x="549561" y="2059912"/>
          <a:ext cx="10988166" cy="2923361"/>
        </p:xfrm>
        <a:graphic>
          <a:graphicData uri="http://schemas.openxmlformats.org/drawingml/2006/table">
            <a:tbl>
              <a:tblPr bandRow="1">
                <a:tableStyleId>{121639AF-9D14-4998-8B65-E19964C0A940}</a:tableStyleId>
              </a:tblPr>
              <a:tblGrid>
                <a:gridCol w="1000105">
                  <a:extLst>
                    <a:ext uri="{9D8B030D-6E8A-4147-A177-3AD203B41FA5}">
                      <a16:colId xmlns:a16="http://schemas.microsoft.com/office/drawing/2014/main" val="1579964361"/>
                    </a:ext>
                  </a:extLst>
                </a:gridCol>
                <a:gridCol w="9988061">
                  <a:extLst>
                    <a:ext uri="{9D8B030D-6E8A-4147-A177-3AD203B41FA5}">
                      <a16:colId xmlns:a16="http://schemas.microsoft.com/office/drawing/2014/main" val="102948524"/>
                    </a:ext>
                  </a:extLst>
                </a:gridCol>
              </a:tblGrid>
              <a:tr h="322209">
                <a:tc>
                  <a:txBody>
                    <a:bodyPr/>
                    <a:lstStyle/>
                    <a:p>
                      <a:pPr algn="ctr">
                        <a:lnSpc>
                          <a:spcPct val="107000"/>
                        </a:lnSpc>
                        <a:spcAft>
                          <a:spcPts val="800"/>
                        </a:spcAft>
                      </a:pPr>
                      <a:r>
                        <a:rPr lang="id-ID" sz="1600" b="1">
                          <a:effectLst/>
                        </a:rPr>
                        <a:t>LEVEL</a:t>
                      </a:r>
                      <a:endParaRPr lang="id-ID" sz="16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600" b="1">
                          <a:effectLst/>
                        </a:rPr>
                        <a:t>CAPAIAN KINERJA</a:t>
                      </a:r>
                      <a:endParaRPr lang="id-ID" sz="16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201066399"/>
                  </a:ext>
                </a:extLst>
              </a:tr>
              <a:tr h="710741">
                <a:tc>
                  <a:txBody>
                    <a:bodyPr/>
                    <a:lstStyle/>
                    <a:p>
                      <a:pPr algn="ctr">
                        <a:lnSpc>
                          <a:spcPct val="107000"/>
                        </a:lnSpc>
                        <a:spcAft>
                          <a:spcPts val="800"/>
                        </a:spcAft>
                      </a:pPr>
                      <a:r>
                        <a:rPr lang="id-ID" sz="1600">
                          <a:effectLst/>
                        </a:rPr>
                        <a:t>4</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menunjukkan  suasana aman, tertib, bersih, dan nyaman bagi seluruh warga sekolah/madrasah untuk menciptakan lingkungan sekolah/madrasah yang kondusif dan berdampak pada persepsi positif masyarakat terhadap sekolah/madrasah.</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471098190"/>
                  </a:ext>
                </a:extLst>
              </a:tr>
              <a:tr h="661480">
                <a:tc>
                  <a:txBody>
                    <a:bodyPr/>
                    <a:lstStyle/>
                    <a:p>
                      <a:pPr algn="ctr">
                        <a:lnSpc>
                          <a:spcPct val="107000"/>
                        </a:lnSpc>
                        <a:spcAft>
                          <a:spcPts val="800"/>
                        </a:spcAft>
                      </a:pPr>
                      <a:r>
                        <a:rPr lang="id-ID" sz="1600">
                          <a:effectLst/>
                        </a:rPr>
                        <a:t>3</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menunjukkan suasana aman, tertib, bersih, dan nyaman bagi seluruh warga sekolah/madrasah untuk menciptakan lingkungan sekolah/madrasah yang kondusif.</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078902872"/>
                  </a:ext>
                </a:extLst>
              </a:tr>
              <a:tr h="661480">
                <a:tc>
                  <a:txBody>
                    <a:bodyPr/>
                    <a:lstStyle/>
                    <a:p>
                      <a:pPr algn="ctr">
                        <a:lnSpc>
                          <a:spcPct val="107000"/>
                        </a:lnSpc>
                        <a:spcAft>
                          <a:spcPts val="800"/>
                        </a:spcAft>
                      </a:pPr>
                      <a:r>
                        <a:rPr lang="id-ID" sz="1600">
                          <a:effectLst/>
                        </a:rPr>
                        <a:t>2</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menerapkan pembiasaan secara konsisten hidup aman, tertib, bersih, dan nyaman bagi seluruh warga sekolah/madrasah untuk menciptakan lingkungan sekolah/madrasah yang kondusif.</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003615178"/>
                  </a:ext>
                </a:extLst>
              </a:tr>
              <a:tr h="469761">
                <a:tc>
                  <a:txBody>
                    <a:bodyPr/>
                    <a:lstStyle/>
                    <a:p>
                      <a:pPr algn="ctr">
                        <a:lnSpc>
                          <a:spcPct val="107000"/>
                        </a:lnSpc>
                        <a:spcAft>
                          <a:spcPts val="800"/>
                        </a:spcAft>
                      </a:pPr>
                      <a:r>
                        <a:rPr lang="id-ID" sz="1600">
                          <a:effectLst/>
                        </a:rPr>
                        <a:t>1</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menerapkan pembiasaan hidup aman, tertib, bersih, atau nyaman bagi seluruh warga sekolah/madrasah.</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56916264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7"/>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291" name="Google Shape;291;p37"/>
          <p:cNvSpPr txBox="1"/>
          <p:nvPr/>
        </p:nvSpPr>
        <p:spPr>
          <a:xfrm>
            <a:off x="195348" y="444222"/>
            <a:ext cx="11801303" cy="5956578"/>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28:</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melibatkan orang tua siswa dan masyarakat dari berbagai kalangan dalam perencanaan, pelaksanaan, dan pengawasan program, serta kegiatan sekolah/madrasah</a:t>
            </a:r>
            <a:r>
              <a:rPr lang="en-US" sz="2400" b="0" i="0" u="none" strike="noStrike" cap="none">
                <a:solidFill>
                  <a:schemeClr val="dk1"/>
                </a:solidFill>
                <a:latin typeface="Calibri"/>
                <a:ea typeface="Calibri"/>
                <a:cs typeface="Calibri"/>
                <a:sym typeface="Calibri"/>
              </a:rPr>
              <a:t>.</a:t>
            </a:r>
            <a:endParaRPr/>
          </a:p>
          <a:p>
            <a:pPr marL="45720" marR="0" lvl="0" indent="0" algn="just" rtl="0">
              <a:lnSpc>
                <a:spcPct val="100000"/>
              </a:lnSpc>
              <a:spcBef>
                <a:spcPts val="0"/>
              </a:spcBef>
              <a:spcAft>
                <a:spcPts val="0"/>
              </a:spcAft>
              <a:buClr>
                <a:schemeClr val="accent1"/>
              </a:buClr>
              <a:buSzPts val="1920"/>
              <a:buFont typeface="Corbel"/>
              <a:buNone/>
            </a:pPr>
            <a:endParaRPr sz="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https://drive.google.com/file/d/1YTMcydf9ZqyTn8B3Qreg3HDhYsx6ex9B/view?usp=sharing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292" name="Google Shape;292;p37"/>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24609248-E430-4146-B360-4D5353E799F4}"/>
              </a:ext>
            </a:extLst>
          </p:cNvPr>
          <p:cNvGraphicFramePr>
            <a:graphicFrameLocks noGrp="1"/>
          </p:cNvGraphicFramePr>
          <p:nvPr>
            <p:extLst>
              <p:ext uri="{D42A27DB-BD31-4B8C-83A1-F6EECF244321}">
                <p14:modId xmlns:p14="http://schemas.microsoft.com/office/powerpoint/2010/main" val="4244480562"/>
              </p:ext>
            </p:extLst>
          </p:nvPr>
        </p:nvGraphicFramePr>
        <p:xfrm>
          <a:off x="195349" y="1825625"/>
          <a:ext cx="11631562" cy="3098067"/>
        </p:xfrm>
        <a:graphic>
          <a:graphicData uri="http://schemas.openxmlformats.org/drawingml/2006/table">
            <a:tbl>
              <a:tblPr bandRow="1">
                <a:tableStyleId>{121639AF-9D14-4998-8B65-E19964C0A940}</a:tableStyleId>
              </a:tblPr>
              <a:tblGrid>
                <a:gridCol w="968447">
                  <a:extLst>
                    <a:ext uri="{9D8B030D-6E8A-4147-A177-3AD203B41FA5}">
                      <a16:colId xmlns:a16="http://schemas.microsoft.com/office/drawing/2014/main" val="1771510269"/>
                    </a:ext>
                  </a:extLst>
                </a:gridCol>
                <a:gridCol w="10663115">
                  <a:extLst>
                    <a:ext uri="{9D8B030D-6E8A-4147-A177-3AD203B41FA5}">
                      <a16:colId xmlns:a16="http://schemas.microsoft.com/office/drawing/2014/main" val="1712647904"/>
                    </a:ext>
                  </a:extLst>
                </a:gridCol>
              </a:tblGrid>
              <a:tr h="116829">
                <a:tc>
                  <a:txBody>
                    <a:bodyPr/>
                    <a:lstStyle/>
                    <a:p>
                      <a:pPr algn="ctr">
                        <a:lnSpc>
                          <a:spcPct val="107000"/>
                        </a:lnSpc>
                        <a:spcAft>
                          <a:spcPts val="800"/>
                        </a:spcAft>
                      </a:pPr>
                      <a:r>
                        <a:rPr lang="id-ID" sz="1200" b="1">
                          <a:effectLst/>
                        </a:rPr>
                        <a:t>LEVEL</a:t>
                      </a:r>
                      <a:endParaRPr lang="id-ID" sz="1200" b="1">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tc>
                  <a:txBody>
                    <a:bodyPr/>
                    <a:lstStyle/>
                    <a:p>
                      <a:pPr algn="ctr">
                        <a:lnSpc>
                          <a:spcPct val="107000"/>
                        </a:lnSpc>
                        <a:spcAft>
                          <a:spcPts val="800"/>
                        </a:spcAft>
                      </a:pPr>
                      <a:r>
                        <a:rPr lang="id-ID" sz="1200" b="1">
                          <a:effectLst/>
                        </a:rPr>
                        <a:t>CAPAIAN KINERJA</a:t>
                      </a:r>
                      <a:endParaRPr lang="id-ID" sz="1200" b="1">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extLst>
                  <a:ext uri="{0D108BD9-81ED-4DB2-BD59-A6C34878D82A}">
                    <a16:rowId xmlns:a16="http://schemas.microsoft.com/office/drawing/2014/main" val="4165097125"/>
                  </a:ext>
                </a:extLst>
              </a:tr>
              <a:tr h="954335">
                <a:tc>
                  <a:txBody>
                    <a:bodyPr/>
                    <a:lstStyle/>
                    <a:p>
                      <a:pPr algn="ctr">
                        <a:lnSpc>
                          <a:spcPct val="107000"/>
                        </a:lnSpc>
                        <a:spcAft>
                          <a:spcPts val="800"/>
                        </a:spcAft>
                      </a:pPr>
                      <a:r>
                        <a:rPr lang="id-ID" sz="1200">
                          <a:effectLst/>
                        </a:rPr>
                        <a:t>4</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tc>
                  <a:txBody>
                    <a:bodyPr/>
                    <a:lstStyle/>
                    <a:p>
                      <a:pPr>
                        <a:lnSpc>
                          <a:spcPct val="107000"/>
                        </a:lnSpc>
                        <a:spcAft>
                          <a:spcPts val="800"/>
                        </a:spcAft>
                      </a:pPr>
                      <a:r>
                        <a:rPr lang="id-ID" sz="1200">
                          <a:effectLst/>
                        </a:rPr>
                        <a:t>Manajemen dan komite sekolah/madrasah merupakan mitra setara, yang terlihat pada kepedulian dan pemahaman komite sekolah/madrasah terhadap kondisi, masalah, dan tantangan yang sedang dihadapi sekolah/madrasah dan menjadikannya sebagai tantangan bersama. Pertemuan komite dengan manajemen sekolah/madrasah dapat terjadi sewaktu-waktu atas inisiatif salah satu pihak. Keterlibatan tokoh masyarakat dalam perencanaan, pelaksanaan, dan pengawasan program-program sekolah/madrasah terjadi atas inisiatif komite maupun manajemen sekolah/madrasah serta berdampak pada persepsi positif masyarakat terhadap sekolah/madrasah.</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extLst>
                  <a:ext uri="{0D108BD9-81ED-4DB2-BD59-A6C34878D82A}">
                    <a16:rowId xmlns:a16="http://schemas.microsoft.com/office/drawing/2014/main" val="2844107890"/>
                  </a:ext>
                </a:extLst>
              </a:tr>
              <a:tr h="774869">
                <a:tc>
                  <a:txBody>
                    <a:bodyPr/>
                    <a:lstStyle/>
                    <a:p>
                      <a:pPr algn="ctr">
                        <a:lnSpc>
                          <a:spcPct val="107000"/>
                        </a:lnSpc>
                        <a:spcAft>
                          <a:spcPts val="800"/>
                        </a:spcAft>
                      </a:pPr>
                      <a:r>
                        <a:rPr lang="id-ID" sz="1200">
                          <a:effectLst/>
                        </a:rPr>
                        <a:t>3</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tc>
                  <a:txBody>
                    <a:bodyPr/>
                    <a:lstStyle/>
                    <a:p>
                      <a:pPr>
                        <a:lnSpc>
                          <a:spcPct val="107000"/>
                        </a:lnSpc>
                        <a:spcAft>
                          <a:spcPts val="800"/>
                        </a:spcAft>
                      </a:pPr>
                      <a:r>
                        <a:rPr lang="id-ID" sz="1200">
                          <a:effectLst/>
                        </a:rPr>
                        <a:t>Manajemen dan komite sekolah/madrasah merupakan mitra setara, yang terlihat pada kepedulian dan pemahaman komite sekolah</a:t>
                      </a:r>
                      <a:r>
                        <a:rPr lang="en-US" sz="1200">
                          <a:effectLst/>
                        </a:rPr>
                        <a:t>/madrasah</a:t>
                      </a:r>
                      <a:r>
                        <a:rPr lang="id-ID" sz="1200">
                          <a:effectLst/>
                        </a:rPr>
                        <a:t> terhadap kondisi, masalah, dan tantangan yang sedang dihadapi sekolah, dan menjadikannya sebagai tantangan bersama. Pertemuan komite dengan manajemen sekolah</a:t>
                      </a:r>
                      <a:r>
                        <a:rPr lang="en-US" sz="1200">
                          <a:effectLst/>
                        </a:rPr>
                        <a:t>/madrasah</a:t>
                      </a:r>
                      <a:r>
                        <a:rPr lang="id-ID" sz="1200">
                          <a:effectLst/>
                        </a:rPr>
                        <a:t> dapat terjadi sewaktu-waktu atas inisiatif salah satu pihak. Keterlibatan tokoh masyarakat dalam perencanaan,  pelaksanaan, dan pengawasan program-program sekolah/madrasah terjadi atas inisiatif komite maupun manajemen sekolah/madrasah.</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extLst>
                  <a:ext uri="{0D108BD9-81ED-4DB2-BD59-A6C34878D82A}">
                    <a16:rowId xmlns:a16="http://schemas.microsoft.com/office/drawing/2014/main" val="4052272459"/>
                  </a:ext>
                </a:extLst>
              </a:tr>
              <a:tr h="655226">
                <a:tc>
                  <a:txBody>
                    <a:bodyPr/>
                    <a:lstStyle/>
                    <a:p>
                      <a:pPr algn="ctr">
                        <a:lnSpc>
                          <a:spcPct val="107000"/>
                        </a:lnSpc>
                        <a:spcAft>
                          <a:spcPts val="800"/>
                        </a:spcAft>
                      </a:pPr>
                      <a:r>
                        <a:rPr lang="id-ID" sz="1200">
                          <a:effectLst/>
                        </a:rPr>
                        <a:t>2</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tc>
                  <a:txBody>
                    <a:bodyPr/>
                    <a:lstStyle/>
                    <a:p>
                      <a:pPr>
                        <a:lnSpc>
                          <a:spcPct val="107000"/>
                        </a:lnSpc>
                        <a:spcAft>
                          <a:spcPts val="800"/>
                        </a:spcAft>
                      </a:pPr>
                      <a:r>
                        <a:rPr lang="id-ID" sz="1200">
                          <a:effectLst/>
                        </a:rPr>
                        <a:t>Manajemen sekolah/madrasah berinisiatif dan memfasilitasi pertemuan komite sekolah/madrasah sekali dalam setahun menjelang awal tahun ajaran. Forum pertemuan komite sekolah/madrasah dimanfaatkan oleh manajemen sekolah/madrasah untuk mendapatkan dukungan para orang tua khususnya terkait dukungan finansial kepada sekolah/madrasah secara sukarela demi kemajuan sekolah/madrasah dan kepentingan anak didik secara keseluruhan.</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extLst>
                  <a:ext uri="{0D108BD9-81ED-4DB2-BD59-A6C34878D82A}">
                    <a16:rowId xmlns:a16="http://schemas.microsoft.com/office/drawing/2014/main" val="1379064765"/>
                  </a:ext>
                </a:extLst>
              </a:tr>
              <a:tr h="513414">
                <a:tc>
                  <a:txBody>
                    <a:bodyPr/>
                    <a:lstStyle/>
                    <a:p>
                      <a:pPr algn="ctr">
                        <a:lnSpc>
                          <a:spcPct val="107000"/>
                        </a:lnSpc>
                        <a:spcAft>
                          <a:spcPts val="800"/>
                        </a:spcAft>
                      </a:pPr>
                      <a:r>
                        <a:rPr lang="id-ID" sz="1200">
                          <a:effectLst/>
                        </a:rPr>
                        <a:t>1</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tc>
                  <a:txBody>
                    <a:bodyPr/>
                    <a:lstStyle/>
                    <a:p>
                      <a:pPr>
                        <a:lnSpc>
                          <a:spcPct val="107000"/>
                        </a:lnSpc>
                        <a:spcAft>
                          <a:spcPts val="800"/>
                        </a:spcAft>
                      </a:pPr>
                      <a:r>
                        <a:rPr lang="id-ID" sz="1200">
                          <a:effectLst/>
                        </a:rPr>
                        <a:t>Manajemen sekolah/madrasah berinisiatif dalam memfasilitasi pertemuan komite sekolah/madrasah sekali dalam setahun menjelang awal tahun ajaran. Keputusan pertemuan komite sekolah/madrasah cenderung berdasarkan ketokohan pengurus komite sekolah/madrasah.</a:t>
                      </a:r>
                      <a:endParaRPr lang="id-ID" sz="1200">
                        <a:effectLst/>
                        <a:latin typeface="Calibri" panose="020F0502020204030204" pitchFamily="34" charset="0"/>
                        <a:ea typeface="SimSun" panose="02010600030101010101" pitchFamily="2" charset="-122"/>
                        <a:cs typeface="Arial" panose="020B0604020202020204" pitchFamily="34" charset="0"/>
                      </a:endParaRPr>
                    </a:p>
                  </a:txBody>
                  <a:tcPr marL="31269" marR="31269" marT="0" marB="0" anchor="ctr"/>
                </a:tc>
                <a:extLst>
                  <a:ext uri="{0D108BD9-81ED-4DB2-BD59-A6C34878D82A}">
                    <a16:rowId xmlns:a16="http://schemas.microsoft.com/office/drawing/2014/main" val="68277703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8"/>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298" name="Google Shape;298;p38"/>
          <p:cNvSpPr txBox="1"/>
          <p:nvPr/>
        </p:nvSpPr>
        <p:spPr>
          <a:xfrm>
            <a:off x="312340" y="742498"/>
            <a:ext cx="11141400" cy="5547769"/>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29:</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mengembangkan, mengimplementasikan, dan mengevaluasi pelaksanaan kurikulum secara sistematis, kreatif, inovatif, dan efektif.</a:t>
            </a:r>
            <a:endParaRPr sz="1800"/>
          </a:p>
          <a:p>
            <a:pPr marL="45720" marR="0" lvl="0" indent="0" algn="just" rtl="0">
              <a:lnSpc>
                <a:spcPct val="100000"/>
              </a:lnSpc>
              <a:spcBef>
                <a:spcPts val="0"/>
              </a:spcBef>
              <a:spcAft>
                <a:spcPts val="0"/>
              </a:spcAft>
              <a:buClr>
                <a:schemeClr val="accent1"/>
              </a:buClr>
              <a:buSzPts val="1920"/>
              <a:buFont typeface="Corbel"/>
              <a:buNone/>
            </a:pPr>
            <a:endParaRPr sz="24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8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https://drive.google.com/file/d/1dvDmBjeKicdgWPOyuhIOWv4RwdvUh1xX/view?usp=sharing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6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299" name="Google Shape;299;p38"/>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3B190308-CEBB-4892-AA19-095E03D2DF0A}"/>
              </a:ext>
            </a:extLst>
          </p:cNvPr>
          <p:cNvGraphicFramePr>
            <a:graphicFrameLocks noGrp="1"/>
          </p:cNvGraphicFramePr>
          <p:nvPr>
            <p:extLst>
              <p:ext uri="{D42A27DB-BD31-4B8C-83A1-F6EECF244321}">
                <p14:modId xmlns:p14="http://schemas.microsoft.com/office/powerpoint/2010/main" val="3671039401"/>
              </p:ext>
            </p:extLst>
          </p:nvPr>
        </p:nvGraphicFramePr>
        <p:xfrm>
          <a:off x="472273" y="2169148"/>
          <a:ext cx="11293806" cy="2519704"/>
        </p:xfrm>
        <a:graphic>
          <a:graphicData uri="http://schemas.openxmlformats.org/drawingml/2006/table">
            <a:tbl>
              <a:tblPr bandRow="1">
                <a:tableStyleId>{121639AF-9D14-4998-8B65-E19964C0A940}</a:tableStyleId>
              </a:tblPr>
              <a:tblGrid>
                <a:gridCol w="974690">
                  <a:extLst>
                    <a:ext uri="{9D8B030D-6E8A-4147-A177-3AD203B41FA5}">
                      <a16:colId xmlns:a16="http://schemas.microsoft.com/office/drawing/2014/main" val="1185154724"/>
                    </a:ext>
                  </a:extLst>
                </a:gridCol>
                <a:gridCol w="10319116">
                  <a:extLst>
                    <a:ext uri="{9D8B030D-6E8A-4147-A177-3AD203B41FA5}">
                      <a16:colId xmlns:a16="http://schemas.microsoft.com/office/drawing/2014/main" val="83045080"/>
                    </a:ext>
                  </a:extLst>
                </a:gridCol>
              </a:tblGrid>
              <a:tr h="213784">
                <a:tc>
                  <a:txBody>
                    <a:bodyPr/>
                    <a:lstStyle/>
                    <a:p>
                      <a:pPr algn="ctr">
                        <a:lnSpc>
                          <a:spcPct val="107000"/>
                        </a:lnSpc>
                        <a:spcAft>
                          <a:spcPts val="800"/>
                        </a:spcAft>
                      </a:pPr>
                      <a:r>
                        <a:rPr lang="id-ID" sz="1400">
                          <a:effectLst/>
                        </a:rPr>
                        <a:t>LEVEL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gn="ctr">
                        <a:lnSpc>
                          <a:spcPct val="107000"/>
                        </a:lnSpc>
                        <a:spcAft>
                          <a:spcPts val="800"/>
                        </a:spcAft>
                      </a:pPr>
                      <a:r>
                        <a:rPr lang="id-ID" sz="1400">
                          <a:effectLst/>
                        </a:rPr>
                        <a:t>CAPAIAN KINERJA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534398736"/>
                  </a:ext>
                </a:extLst>
              </a:tr>
              <a:tr h="761119">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Sekolah/madrasah mengembangkan kurikulum tingkat satuan pendidikan dengan melibatkan para pemangku kepentingan, serta mengimplementasikan dan mengevaluasi secara sistematis, kreatif, inovatif, dan efektif yang berkesinambungan serta berdampak pada peningkatan prestasi siswa.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2041776"/>
                  </a:ext>
                </a:extLst>
              </a:tr>
              <a:tr h="651652">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Sekolah/madrasah mengembangkan kurikulum tingkat satuan pendidikan dengan melibatkan para pemangku kepentingan, serta mengimplementasikan dan mengevaluasi secara sistematis, kreatif, inovatif, dan efektif yang berkesinambungan.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2459208568"/>
                  </a:ext>
                </a:extLst>
              </a:tr>
              <a:tr h="432718">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Sekolah/madrasah mengembangkan kurikulum tingkat satuan pendidikan tanpa melakukan evaluasi secara periodik dan melibatkan para pemangku kepentingan secara terbatas.</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1905273477"/>
                  </a:ext>
                </a:extLst>
              </a:tr>
              <a:tr h="432718">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nSpc>
                          <a:spcPct val="107000"/>
                        </a:lnSpc>
                        <a:spcAft>
                          <a:spcPts val="800"/>
                        </a:spcAft>
                      </a:pPr>
                      <a:r>
                        <a:rPr lang="id-ID" sz="1400">
                          <a:effectLst/>
                        </a:rPr>
                        <a:t>Sekolah/madrasah memiliki dokumen kurikulum tingkat satuan pendidikan, tetapi tidak dikembangkan melalui tahapan pengembangan yang sistematis/prosedural.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461650090"/>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9"/>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05" name="Google Shape;305;p39"/>
          <p:cNvSpPr txBox="1"/>
          <p:nvPr/>
        </p:nvSpPr>
        <p:spPr>
          <a:xfrm>
            <a:off x="191760" y="330517"/>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30:</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menerapkan pengelolaan guru dan tenaga kependidikan secara efektif, efisien, dan akuntabel pada kegiatan rekrutmen, seleksi, penugasan, pengembangan kompetensi, penilaian kinerja, kompensasi, dan penghargaan/sanksi.</a:t>
            </a:r>
            <a:endParaRPr sz="1800"/>
          </a:p>
          <a:p>
            <a:pPr marL="45720" marR="0" lvl="0" indent="0" algn="just" rtl="0">
              <a:lnSpc>
                <a:spcPct val="100000"/>
              </a:lnSpc>
              <a:spcBef>
                <a:spcPts val="0"/>
              </a:spcBef>
              <a:spcAft>
                <a:spcPts val="0"/>
              </a:spcAft>
              <a:buClr>
                <a:schemeClr val="accent1"/>
              </a:buClr>
              <a:buSzPts val="1920"/>
              <a:buFont typeface="Corbel"/>
              <a:buNone/>
            </a:pPr>
            <a:endParaRPr sz="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https://drive.google.com/file/d/19UoO_0ayJCd2R1I2Bdm0tOdN__IzbCDT/view?usp=sharing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06" name="Google Shape;306;p39"/>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7FF4E5C3-7667-444F-89E4-0B26A7F55F2F}"/>
              </a:ext>
            </a:extLst>
          </p:cNvPr>
          <p:cNvGraphicFramePr>
            <a:graphicFrameLocks noGrp="1"/>
          </p:cNvGraphicFramePr>
          <p:nvPr>
            <p:extLst>
              <p:ext uri="{D42A27DB-BD31-4B8C-83A1-F6EECF244321}">
                <p14:modId xmlns:p14="http://schemas.microsoft.com/office/powerpoint/2010/main" val="2795760139"/>
              </p:ext>
            </p:extLst>
          </p:nvPr>
        </p:nvGraphicFramePr>
        <p:xfrm>
          <a:off x="316083" y="1906559"/>
          <a:ext cx="11455121" cy="3044882"/>
        </p:xfrm>
        <a:graphic>
          <a:graphicData uri="http://schemas.openxmlformats.org/drawingml/2006/table">
            <a:tbl>
              <a:tblPr bandRow="1">
                <a:tableStyleId>{121639AF-9D14-4998-8B65-E19964C0A940}</a:tableStyleId>
              </a:tblPr>
              <a:tblGrid>
                <a:gridCol w="753627">
                  <a:extLst>
                    <a:ext uri="{9D8B030D-6E8A-4147-A177-3AD203B41FA5}">
                      <a16:colId xmlns:a16="http://schemas.microsoft.com/office/drawing/2014/main" val="1706724579"/>
                    </a:ext>
                  </a:extLst>
                </a:gridCol>
                <a:gridCol w="10701494">
                  <a:extLst>
                    <a:ext uri="{9D8B030D-6E8A-4147-A177-3AD203B41FA5}">
                      <a16:colId xmlns:a16="http://schemas.microsoft.com/office/drawing/2014/main" val="1703296073"/>
                    </a:ext>
                  </a:extLst>
                </a:gridCol>
              </a:tblGrid>
              <a:tr h="171128">
                <a:tc>
                  <a:txBody>
                    <a:bodyPr/>
                    <a:lstStyle/>
                    <a:p>
                      <a:pPr algn="ctr">
                        <a:lnSpc>
                          <a:spcPct val="107000"/>
                        </a:lnSpc>
                        <a:spcAft>
                          <a:spcPts val="800"/>
                        </a:spcAft>
                      </a:pPr>
                      <a:r>
                        <a:rPr lang="id-ID" sz="1400" b="1">
                          <a:effectLst/>
                        </a:rPr>
                        <a:t>LEVEL</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nchor="ctr"/>
                </a:tc>
                <a:tc>
                  <a:txBody>
                    <a:bodyPr/>
                    <a:lstStyle/>
                    <a:p>
                      <a:pPr algn="ctr">
                        <a:lnSpc>
                          <a:spcPct val="107000"/>
                        </a:lnSpc>
                        <a:spcAft>
                          <a:spcPts val="800"/>
                        </a:spcAft>
                      </a:pPr>
                      <a:r>
                        <a:rPr lang="id-ID" sz="1400" b="1">
                          <a:effectLst/>
                        </a:rPr>
                        <a:t>CAPAIAN KINERJA</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nchor="ctr"/>
                </a:tc>
                <a:extLst>
                  <a:ext uri="{0D108BD9-81ED-4DB2-BD59-A6C34878D82A}">
                    <a16:rowId xmlns:a16="http://schemas.microsoft.com/office/drawing/2014/main" val="4047666808"/>
                  </a:ext>
                </a:extLst>
              </a:tr>
              <a:tr h="784504">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nchor="ctr"/>
                </a:tc>
                <a:tc>
                  <a:txBody>
                    <a:bodyPr/>
                    <a:lstStyle/>
                    <a:p>
                      <a:pPr>
                        <a:lnSpc>
                          <a:spcPct val="107000"/>
                        </a:lnSpc>
                        <a:spcAft>
                          <a:spcPts val="800"/>
                        </a:spcAft>
                      </a:pPr>
                      <a:r>
                        <a:rPr lang="id-ID" sz="1400">
                          <a:effectLst/>
                        </a:rPr>
                        <a:t>Sekolah/madrasah menerapkan secara konsisten pengelolaan guru dan tenaga kependidikan yang komprehensif, efektif, efisien, dan akuntabel pada kegiatan rekrutmen, seleksi, penugasan, pengembangan kompetensi, penilaian kinerja, dan pemberian penghargaan/sanksi yang berdampak terhadap persepsi positif pemangku kepentingan, iklim kerja yang kondusif, dan peningkatan kinerja.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tc>
                <a:extLst>
                  <a:ext uri="{0D108BD9-81ED-4DB2-BD59-A6C34878D82A}">
                    <a16:rowId xmlns:a16="http://schemas.microsoft.com/office/drawing/2014/main" val="3242486594"/>
                  </a:ext>
                </a:extLst>
              </a:tr>
              <a:tr h="784504">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nchor="ctr"/>
                </a:tc>
                <a:tc>
                  <a:txBody>
                    <a:bodyPr/>
                    <a:lstStyle/>
                    <a:p>
                      <a:pPr>
                        <a:lnSpc>
                          <a:spcPct val="107000"/>
                        </a:lnSpc>
                        <a:spcAft>
                          <a:spcPts val="800"/>
                        </a:spcAft>
                      </a:pPr>
                      <a:r>
                        <a:rPr lang="id-ID" sz="1400">
                          <a:effectLst/>
                        </a:rPr>
                        <a:t>Sekolah/madrasah menerapkan secara konsisten pengelolaan guru dan tenaga kependidikan yang komprehensif, efektif, efisien, dan akuntabel pada kegiatan rekrutmen, seleksi, penugasan, pengembangan kompetensi, penilaian kinerja, dan pemberian penghargaan/sanksi yang berdampak terhadap iklim kerja yang kondusif, dan persepsi positif pemangku kepentingan.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tc>
                <a:extLst>
                  <a:ext uri="{0D108BD9-81ED-4DB2-BD59-A6C34878D82A}">
                    <a16:rowId xmlns:a16="http://schemas.microsoft.com/office/drawing/2014/main" val="154533776"/>
                  </a:ext>
                </a:extLst>
              </a:tr>
              <a:tr h="696880">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nchor="ctr"/>
                </a:tc>
                <a:tc>
                  <a:txBody>
                    <a:bodyPr/>
                    <a:lstStyle/>
                    <a:p>
                      <a:pPr>
                        <a:lnSpc>
                          <a:spcPct val="107000"/>
                        </a:lnSpc>
                        <a:spcAft>
                          <a:spcPts val="800"/>
                        </a:spcAft>
                      </a:pPr>
                      <a:r>
                        <a:rPr lang="id-ID" sz="1400">
                          <a:effectLst/>
                        </a:rPr>
                        <a:t>Sekolah/madrasah menerapkan secara konsisten pengelolaan guru dan tenaga kependidikan yang komprehensif, efektif, efisien, dan akuntabel pada kegiatan rekrutmen, seleksi, penugasan, pengembangan kompetensi, penilaian kinerja, dan pemberian penghargaan/sanksi yang berdampak terhadap iklim kerja yang kondusif.</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tc>
                <a:extLst>
                  <a:ext uri="{0D108BD9-81ED-4DB2-BD59-A6C34878D82A}">
                    <a16:rowId xmlns:a16="http://schemas.microsoft.com/office/drawing/2014/main" val="703887367"/>
                  </a:ext>
                </a:extLst>
              </a:tr>
              <a:tr h="346379">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nchor="ctr"/>
                </a:tc>
                <a:tc>
                  <a:txBody>
                    <a:bodyPr/>
                    <a:lstStyle/>
                    <a:p>
                      <a:pPr>
                        <a:lnSpc>
                          <a:spcPct val="107000"/>
                        </a:lnSpc>
                        <a:spcAft>
                          <a:spcPts val="800"/>
                        </a:spcAft>
                      </a:pPr>
                      <a:r>
                        <a:rPr lang="id-ID" sz="1400">
                          <a:effectLst/>
                        </a:rPr>
                        <a:t>Sekolah/madrasah belum menerapkan secara konsisten pengelolaan guru dan tenaga kependidikan yang komprehensif, efektif, efisien, dan akuntabel.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48003" marR="48003" marT="0" marB="0"/>
                </a:tc>
                <a:extLst>
                  <a:ext uri="{0D108BD9-81ED-4DB2-BD59-A6C34878D82A}">
                    <a16:rowId xmlns:a16="http://schemas.microsoft.com/office/drawing/2014/main" val="171020686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0"/>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12" name="Google Shape;312;p40"/>
          <p:cNvSpPr txBox="1"/>
          <p:nvPr/>
        </p:nvSpPr>
        <p:spPr>
          <a:xfrm>
            <a:off x="282195" y="742499"/>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31:</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melaksanakan pengelolaan sarana dan prasarana dengan baik untuk mendukung proses pembelajaran yang berkualitas.</a:t>
            </a:r>
            <a:endParaRPr sz="1800"/>
          </a:p>
          <a:p>
            <a:pPr marL="45720" marR="0" lvl="0" indent="0" algn="just" rtl="0">
              <a:lnSpc>
                <a:spcPct val="100000"/>
              </a:lnSpc>
              <a:spcBef>
                <a:spcPts val="0"/>
              </a:spcBef>
              <a:spcAft>
                <a:spcPts val="0"/>
              </a:spcAft>
              <a:buClr>
                <a:schemeClr val="accent1"/>
              </a:buClr>
              <a:buSzPts val="1920"/>
              <a:buFont typeface="Corbel"/>
              <a:buNone/>
            </a:pPr>
            <a:endParaRPr sz="10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6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6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0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https://drive.google.com/file/d/1AiYgXxsNCXqCC-KJNx-TaoZWLKSNyWJW/view?usp=sharing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13" name="Google Shape;313;p40"/>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7442DC3D-CD88-4FD3-A954-2362A3CD8BC4}"/>
              </a:ext>
            </a:extLst>
          </p:cNvPr>
          <p:cNvGraphicFramePr>
            <a:graphicFrameLocks noGrp="1"/>
          </p:cNvGraphicFramePr>
          <p:nvPr>
            <p:extLst>
              <p:ext uri="{D42A27DB-BD31-4B8C-83A1-F6EECF244321}">
                <p14:modId xmlns:p14="http://schemas.microsoft.com/office/powerpoint/2010/main" val="614767824"/>
              </p:ext>
            </p:extLst>
          </p:nvPr>
        </p:nvGraphicFramePr>
        <p:xfrm>
          <a:off x="431890" y="2107812"/>
          <a:ext cx="11062733" cy="2840772"/>
        </p:xfrm>
        <a:graphic>
          <a:graphicData uri="http://schemas.openxmlformats.org/drawingml/2006/table">
            <a:tbl>
              <a:tblPr bandRow="1">
                <a:tableStyleId>{121639AF-9D14-4998-8B65-E19964C0A940}</a:tableStyleId>
              </a:tblPr>
              <a:tblGrid>
                <a:gridCol w="1319766">
                  <a:extLst>
                    <a:ext uri="{9D8B030D-6E8A-4147-A177-3AD203B41FA5}">
                      <a16:colId xmlns:a16="http://schemas.microsoft.com/office/drawing/2014/main" val="1631028682"/>
                    </a:ext>
                  </a:extLst>
                </a:gridCol>
                <a:gridCol w="9742967">
                  <a:extLst>
                    <a:ext uri="{9D8B030D-6E8A-4147-A177-3AD203B41FA5}">
                      <a16:colId xmlns:a16="http://schemas.microsoft.com/office/drawing/2014/main" val="4248384642"/>
                    </a:ext>
                  </a:extLst>
                </a:gridCol>
              </a:tblGrid>
              <a:tr h="227677">
                <a:tc>
                  <a:txBody>
                    <a:bodyPr/>
                    <a:lstStyle/>
                    <a:p>
                      <a:pPr algn="ctr">
                        <a:lnSpc>
                          <a:spcPct val="107000"/>
                        </a:lnSpc>
                        <a:spcAft>
                          <a:spcPts val="800"/>
                        </a:spcAft>
                      </a:pPr>
                      <a:r>
                        <a:rPr lang="id-ID" sz="1400">
                          <a:effectLst/>
                        </a:rPr>
                        <a:t>LEVEL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tc>
                  <a:txBody>
                    <a:bodyPr/>
                    <a:lstStyle/>
                    <a:p>
                      <a:pPr algn="ctr">
                        <a:lnSpc>
                          <a:spcPct val="107000"/>
                        </a:lnSpc>
                        <a:spcAft>
                          <a:spcPts val="800"/>
                        </a:spcAft>
                      </a:pPr>
                      <a:r>
                        <a:rPr lang="id-ID" sz="1400">
                          <a:effectLst/>
                        </a:rPr>
                        <a:t>CAPAIAN KINERJA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extLst>
                  <a:ext uri="{0D108BD9-81ED-4DB2-BD59-A6C34878D82A}">
                    <a16:rowId xmlns:a16="http://schemas.microsoft.com/office/drawing/2014/main" val="2844195543"/>
                  </a:ext>
                </a:extLst>
              </a:tr>
              <a:tr h="1014347">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tc>
                  <a:txBody>
                    <a:bodyPr/>
                    <a:lstStyle/>
                    <a:p>
                      <a:pPr>
                        <a:lnSpc>
                          <a:spcPct val="107000"/>
                        </a:lnSpc>
                        <a:spcAft>
                          <a:spcPts val="800"/>
                        </a:spcAft>
                      </a:pPr>
                      <a:r>
                        <a:rPr lang="id-ID" sz="1400">
                          <a:effectLst/>
                        </a:rPr>
                        <a:t>Sekolah/madrasah mengelola sarana dan prasarana secara konsisten dan efisien dengan melibatkan semua warga sekolah/madrasah dan pemangku kepentingan lainnya dalam pelaksanaan prosedur penggunaan dan pemeliharaan yang hasilnya terlihat pada sarana dan prasarana yang berkondisi baik, bersih, rapi, aman, nyaman, dan mudah diakses sehingga berdampak positif terhadap proses pembelajaran yang efektif.</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extLst>
                  <a:ext uri="{0D108BD9-81ED-4DB2-BD59-A6C34878D82A}">
                    <a16:rowId xmlns:a16="http://schemas.microsoft.com/office/drawing/2014/main" val="2292801187"/>
                  </a:ext>
                </a:extLst>
              </a:tr>
              <a:tr h="708604">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tc>
                  <a:txBody>
                    <a:bodyPr/>
                    <a:lstStyle/>
                    <a:p>
                      <a:pPr>
                        <a:lnSpc>
                          <a:spcPct val="107000"/>
                        </a:lnSpc>
                        <a:spcAft>
                          <a:spcPts val="800"/>
                        </a:spcAft>
                      </a:pPr>
                      <a:r>
                        <a:rPr lang="id-ID" sz="1400">
                          <a:effectLst/>
                        </a:rPr>
                        <a:t>Sekolah/madrasah mengelola sarana dan prasarana secara konsisten dan efisien  dengan melibatkan semua warga sekolah</a:t>
                      </a:r>
                      <a:r>
                        <a:rPr lang="en-US" sz="1400">
                          <a:effectLst/>
                        </a:rPr>
                        <a:t>/madrasah</a:t>
                      </a:r>
                      <a:r>
                        <a:rPr lang="id-ID" sz="1400">
                          <a:effectLst/>
                        </a:rPr>
                        <a:t> dalam pelaksanaan prosedur penggunaan dan pemeliharaan sehingga proses pembelajaran dapat berlangsung aman dan nyaman dengan sarana dan prasarana yang mudah diakses.</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extLst>
                  <a:ext uri="{0D108BD9-81ED-4DB2-BD59-A6C34878D82A}">
                    <a16:rowId xmlns:a16="http://schemas.microsoft.com/office/drawing/2014/main" val="3285332123"/>
                  </a:ext>
                </a:extLst>
              </a:tr>
              <a:tr h="402862">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tc>
                  <a:txBody>
                    <a:bodyPr/>
                    <a:lstStyle/>
                    <a:p>
                      <a:pPr>
                        <a:lnSpc>
                          <a:spcPct val="107000"/>
                        </a:lnSpc>
                        <a:spcAft>
                          <a:spcPts val="800"/>
                        </a:spcAft>
                      </a:pPr>
                      <a:r>
                        <a:rPr lang="id-ID" sz="1400">
                          <a:effectLst/>
                        </a:rPr>
                        <a:t>Sekolah/madrasah belum mengelola sarana dan prasarana secara konsisten dan efisien dalam pelaksanaan prosedur penggunaan dan pemeliharaan sarana dan prasarana.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extLst>
                  <a:ext uri="{0D108BD9-81ED-4DB2-BD59-A6C34878D82A}">
                    <a16:rowId xmlns:a16="http://schemas.microsoft.com/office/drawing/2014/main" val="1786350687"/>
                  </a:ext>
                </a:extLst>
              </a:tr>
              <a:tr h="300948">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tc>
                  <a:txBody>
                    <a:bodyPr/>
                    <a:lstStyle/>
                    <a:p>
                      <a:pPr>
                        <a:lnSpc>
                          <a:spcPct val="107000"/>
                        </a:lnSpc>
                        <a:spcAft>
                          <a:spcPts val="800"/>
                        </a:spcAft>
                      </a:pPr>
                      <a:r>
                        <a:rPr lang="id-ID" sz="1400">
                          <a:effectLst/>
                        </a:rPr>
                        <a:t>Sekolah/madrasah belum mengelola sarana dan prasarana karena tidak memiliki sistem dan prosedur pengelolaan sarana dan prasarana.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9182" marR="59182" marT="0" marB="0" anchor="ctr"/>
                </a:tc>
                <a:extLst>
                  <a:ext uri="{0D108BD9-81ED-4DB2-BD59-A6C34878D82A}">
                    <a16:rowId xmlns:a16="http://schemas.microsoft.com/office/drawing/2014/main" val="313093568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1"/>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19" name="Google Shape;319;p41"/>
          <p:cNvSpPr txBox="1"/>
          <p:nvPr/>
        </p:nvSpPr>
        <p:spPr>
          <a:xfrm>
            <a:off x="292243" y="444222"/>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32:</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mengelola anggaran pendapatan dan belanja secara transparan dan akuntabel sesuai perencanaan.</a:t>
            </a:r>
            <a:endParaRPr sz="1800"/>
          </a:p>
          <a:p>
            <a:pPr marL="45720" marR="0" lvl="0" indent="0" algn="just" rtl="0">
              <a:lnSpc>
                <a:spcPct val="100000"/>
              </a:lnSpc>
              <a:spcBef>
                <a:spcPts val="0"/>
              </a:spcBef>
              <a:spcAft>
                <a:spcPts val="0"/>
              </a:spcAft>
              <a:buClr>
                <a:schemeClr val="accent1"/>
              </a:buClr>
              <a:buSzPts val="1920"/>
              <a:buFont typeface="Corbel"/>
              <a:buNone/>
            </a:pPr>
            <a:endParaRPr sz="1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6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6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https://drive.google.com/file/d/1CjDzHYM8h6_pDMvDalh08PmPJDfyAFdi/view?usp=sharing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20" name="Google Shape;320;p41"/>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93D6926E-D3E6-4FA7-A518-EEB4E2C2D15E}"/>
              </a:ext>
            </a:extLst>
          </p:cNvPr>
          <p:cNvGraphicFramePr>
            <a:graphicFrameLocks noGrp="1"/>
          </p:cNvGraphicFramePr>
          <p:nvPr>
            <p:extLst>
              <p:ext uri="{D42A27DB-BD31-4B8C-83A1-F6EECF244321}">
                <p14:modId xmlns:p14="http://schemas.microsoft.com/office/powerpoint/2010/main" val="3582046265"/>
              </p:ext>
            </p:extLst>
          </p:nvPr>
        </p:nvGraphicFramePr>
        <p:xfrm>
          <a:off x="360486" y="1787505"/>
          <a:ext cx="11471028" cy="3282989"/>
        </p:xfrm>
        <a:graphic>
          <a:graphicData uri="http://schemas.openxmlformats.org/drawingml/2006/table">
            <a:tbl>
              <a:tblPr bandRow="1">
                <a:tableStyleId>{121639AF-9D14-4998-8B65-E19964C0A940}</a:tableStyleId>
              </a:tblPr>
              <a:tblGrid>
                <a:gridCol w="935580">
                  <a:extLst>
                    <a:ext uri="{9D8B030D-6E8A-4147-A177-3AD203B41FA5}">
                      <a16:colId xmlns:a16="http://schemas.microsoft.com/office/drawing/2014/main" val="4228091351"/>
                    </a:ext>
                  </a:extLst>
                </a:gridCol>
                <a:gridCol w="10535448">
                  <a:extLst>
                    <a:ext uri="{9D8B030D-6E8A-4147-A177-3AD203B41FA5}">
                      <a16:colId xmlns:a16="http://schemas.microsoft.com/office/drawing/2014/main" val="3640830655"/>
                    </a:ext>
                  </a:extLst>
                </a:gridCol>
              </a:tblGrid>
              <a:tr h="208782">
                <a:tc>
                  <a:txBody>
                    <a:bodyPr/>
                    <a:lstStyle/>
                    <a:p>
                      <a:pPr algn="ctr">
                        <a:lnSpc>
                          <a:spcPct val="107000"/>
                        </a:lnSpc>
                        <a:spcAft>
                          <a:spcPts val="800"/>
                        </a:spcAft>
                      </a:pPr>
                      <a:r>
                        <a:rPr lang="id-ID" sz="1400" b="1">
                          <a:effectLst/>
                        </a:rPr>
                        <a:t>LEVEL</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nchor="ctr"/>
                </a:tc>
                <a:tc>
                  <a:txBody>
                    <a:bodyPr/>
                    <a:lstStyle/>
                    <a:p>
                      <a:pPr algn="ctr">
                        <a:lnSpc>
                          <a:spcPct val="107000"/>
                        </a:lnSpc>
                        <a:spcAft>
                          <a:spcPts val="800"/>
                        </a:spcAft>
                      </a:pPr>
                      <a:r>
                        <a:rPr lang="id-ID" sz="1400" b="1">
                          <a:effectLst/>
                        </a:rPr>
                        <a:t>CAPAIAN KINERJA</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nchor="ctr"/>
                </a:tc>
                <a:extLst>
                  <a:ext uri="{0D108BD9-81ED-4DB2-BD59-A6C34878D82A}">
                    <a16:rowId xmlns:a16="http://schemas.microsoft.com/office/drawing/2014/main" val="3791356071"/>
                  </a:ext>
                </a:extLst>
              </a:tr>
              <a:tr h="1074344">
                <a:tc>
                  <a:txBody>
                    <a:bodyPr/>
                    <a:lstStyle/>
                    <a:p>
                      <a:pPr algn="ctr">
                        <a:lnSpc>
                          <a:spcPct val="107000"/>
                        </a:lnSpc>
                        <a:spcAft>
                          <a:spcPts val="800"/>
                        </a:spcAft>
                      </a:pPr>
                      <a:r>
                        <a:rPr lang="id-ID" sz="1400">
                          <a:effectLst/>
                        </a:rPr>
                        <a:t>4</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nchor="ctr"/>
                </a:tc>
                <a:tc>
                  <a:txBody>
                    <a:bodyPr/>
                    <a:lstStyle/>
                    <a:p>
                      <a:pPr>
                        <a:lnSpc>
                          <a:spcPct val="100000"/>
                        </a:lnSpc>
                        <a:spcAft>
                          <a:spcPts val="800"/>
                        </a:spcAft>
                      </a:pPr>
                      <a:r>
                        <a:rPr lang="id-ID" sz="1400">
                          <a:effectLst/>
                        </a:rPr>
                        <a:t>Sekolah/madrasah menyusun perencanaan program dan anggaran pendapatan dan belanja sekolah/madrasah berdasarkan evaluasi diri sekolah/madrasah dengan melibatkan komite sekolah/madrasah. Realisasi penggunaan anggaran dan belanja dilakukan berdasarkan perencanaan yang telah disusun. Laporan keuangan disusun secara periodik dengan prinsip transparan dan akuntabel berdasarkan peraturan yang berlaku dan disampaikan ke pihak yang berkepentingan baik di dalam maupun di luar sekolah. Laporan akhir keuangan diaudit secara internal atau eksternal dengan hasil baik.</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tc>
                <a:extLst>
                  <a:ext uri="{0D108BD9-81ED-4DB2-BD59-A6C34878D82A}">
                    <a16:rowId xmlns:a16="http://schemas.microsoft.com/office/drawing/2014/main" val="1060793715"/>
                  </a:ext>
                </a:extLst>
              </a:tr>
              <a:tr h="843352">
                <a:tc>
                  <a:txBody>
                    <a:bodyPr/>
                    <a:lstStyle/>
                    <a:p>
                      <a:pPr algn="ctr">
                        <a:lnSpc>
                          <a:spcPct val="107000"/>
                        </a:lnSpc>
                        <a:spcAft>
                          <a:spcPts val="800"/>
                        </a:spcAft>
                      </a:pPr>
                      <a:r>
                        <a:rPr lang="id-ID" sz="1400">
                          <a:effectLst/>
                        </a:rPr>
                        <a:t>3</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nchor="ctr"/>
                </a:tc>
                <a:tc>
                  <a:txBody>
                    <a:bodyPr/>
                    <a:lstStyle/>
                    <a:p>
                      <a:pPr>
                        <a:lnSpc>
                          <a:spcPct val="100000"/>
                        </a:lnSpc>
                        <a:spcAft>
                          <a:spcPts val="800"/>
                        </a:spcAft>
                      </a:pPr>
                      <a:r>
                        <a:rPr lang="id-ID" sz="1400">
                          <a:effectLst/>
                        </a:rPr>
                        <a:t>Sekolah/madrasah menyusun perencanaan program dan anggaran pendapatan dan belanja sekolah/madrasah berdasarkan evaluasi diri sekolah/madrasah dengan melibatkan komite sekolah/madrasah. Realisasi penggunaan anggaran dan belanja dilakukan berdasarkan perencanaan yang telah disusun. Laporan keuangan disusun secara transparan dan akuntabel berdasarkan peraturan yang berlaku dan disampaikan ke pihak yang berkepentingan baik di dalam maupun di luar sekolah.</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tc>
                <a:extLst>
                  <a:ext uri="{0D108BD9-81ED-4DB2-BD59-A6C34878D82A}">
                    <a16:rowId xmlns:a16="http://schemas.microsoft.com/office/drawing/2014/main" val="548629895"/>
                  </a:ext>
                </a:extLst>
              </a:tr>
              <a:tr h="616439">
                <a:tc>
                  <a:txBody>
                    <a:bodyPr/>
                    <a:lstStyle/>
                    <a:p>
                      <a:pPr algn="ctr">
                        <a:lnSpc>
                          <a:spcPct val="107000"/>
                        </a:lnSpc>
                        <a:spcAft>
                          <a:spcPts val="800"/>
                        </a:spcAft>
                      </a:pPr>
                      <a:r>
                        <a:rPr lang="id-ID" sz="1400">
                          <a:effectLst/>
                        </a:rPr>
                        <a:t>2</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nchor="ctr"/>
                </a:tc>
                <a:tc>
                  <a:txBody>
                    <a:bodyPr/>
                    <a:lstStyle/>
                    <a:p>
                      <a:pPr>
                        <a:lnSpc>
                          <a:spcPct val="100000"/>
                        </a:lnSpc>
                        <a:spcAft>
                          <a:spcPts val="800"/>
                        </a:spcAft>
                      </a:pPr>
                      <a:r>
                        <a:rPr lang="id-ID" sz="1400">
                          <a:effectLst/>
                        </a:rPr>
                        <a:t>Sekolah/madrasah menyusun perencanaan program dan anggaran pendapatan dan belanja sekolah/madrasah dengan melibatkan komite sekolah/madrasah. Laporan keuangan disusun dan disampaikan ke pihak pemberi dana dan kalangan internal sekolah/madrasah.</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tc>
                <a:extLst>
                  <a:ext uri="{0D108BD9-81ED-4DB2-BD59-A6C34878D82A}">
                    <a16:rowId xmlns:a16="http://schemas.microsoft.com/office/drawing/2014/main" val="1055374339"/>
                  </a:ext>
                </a:extLst>
              </a:tr>
              <a:tr h="498336">
                <a:tc>
                  <a:txBody>
                    <a:bodyPr/>
                    <a:lstStyle/>
                    <a:p>
                      <a:pPr algn="ctr">
                        <a:lnSpc>
                          <a:spcPct val="107000"/>
                        </a:lnSpc>
                        <a:spcAft>
                          <a:spcPts val="800"/>
                        </a:spcAft>
                      </a:pPr>
                      <a:r>
                        <a:rPr lang="id-ID" sz="1400">
                          <a:effectLst/>
                        </a:rPr>
                        <a:t>1</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nchor="ctr"/>
                </a:tc>
                <a:tc>
                  <a:txBody>
                    <a:bodyPr/>
                    <a:lstStyle/>
                    <a:p>
                      <a:pPr>
                        <a:lnSpc>
                          <a:spcPct val="100000"/>
                        </a:lnSpc>
                        <a:spcAft>
                          <a:spcPts val="800"/>
                        </a:spcAft>
                      </a:pPr>
                      <a:r>
                        <a:rPr lang="id-ID" sz="1400">
                          <a:effectLst/>
                        </a:rPr>
                        <a:t>Sekolah/madrasah menyusun perencanaan program dan anggaran pendapatan dan belanja sekolah/madrasah.</a:t>
                      </a:r>
                      <a:r>
                        <a:rPr lang="en-US" sz="1400">
                          <a:effectLst/>
                        </a:rPr>
                        <a:t> </a:t>
                      </a:r>
                      <a:r>
                        <a:rPr lang="id-ID" sz="1400">
                          <a:effectLst/>
                        </a:rPr>
                        <a:t>Laporan keuangan disusun dan disampaikan ke pihak pemberi dana dan kalangan internal sekolah/madrasah</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38815" marR="38815" marT="0" marB="0"/>
                </a:tc>
                <a:extLst>
                  <a:ext uri="{0D108BD9-81ED-4DB2-BD59-A6C34878D82A}">
                    <a16:rowId xmlns:a16="http://schemas.microsoft.com/office/drawing/2014/main" val="319928971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9"/>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26" name="Google Shape;326;p59"/>
          <p:cNvSpPr txBox="1"/>
          <p:nvPr/>
        </p:nvSpPr>
        <p:spPr>
          <a:xfrm>
            <a:off x="337162" y="444222"/>
            <a:ext cx="11517676"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33:</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menyelenggarakan pembinaan kegiatan kesiswaan untuk mengembangkan minat dan bakat siswa.</a:t>
            </a:r>
            <a:endParaRPr lang="id-ID" sz="1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https://drive.google.com/file/d/1F0TzDyS-h0Zdva55B7SL0o3rLVAqWCYu/view?usp=sharing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lang="id-ID"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27" name="Google Shape;327;p59"/>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7BEF39D3-92E1-413C-887C-159A071F77DF}"/>
              </a:ext>
            </a:extLst>
          </p:cNvPr>
          <p:cNvGraphicFramePr>
            <a:graphicFrameLocks noGrp="1"/>
          </p:cNvGraphicFramePr>
          <p:nvPr>
            <p:extLst>
              <p:ext uri="{D42A27DB-BD31-4B8C-83A1-F6EECF244321}">
                <p14:modId xmlns:p14="http://schemas.microsoft.com/office/powerpoint/2010/main" val="135305716"/>
              </p:ext>
            </p:extLst>
          </p:nvPr>
        </p:nvGraphicFramePr>
        <p:xfrm>
          <a:off x="414470" y="1564823"/>
          <a:ext cx="11440368" cy="2866499"/>
        </p:xfrm>
        <a:graphic>
          <a:graphicData uri="http://schemas.openxmlformats.org/drawingml/2006/table">
            <a:tbl>
              <a:tblPr bandRow="1">
                <a:tableStyleId>{121639AF-9D14-4998-8B65-E19964C0A940}</a:tableStyleId>
              </a:tblPr>
              <a:tblGrid>
                <a:gridCol w="1364815">
                  <a:extLst>
                    <a:ext uri="{9D8B030D-6E8A-4147-A177-3AD203B41FA5}">
                      <a16:colId xmlns:a16="http://schemas.microsoft.com/office/drawing/2014/main" val="203724248"/>
                    </a:ext>
                  </a:extLst>
                </a:gridCol>
                <a:gridCol w="10075553">
                  <a:extLst>
                    <a:ext uri="{9D8B030D-6E8A-4147-A177-3AD203B41FA5}">
                      <a16:colId xmlns:a16="http://schemas.microsoft.com/office/drawing/2014/main" val="3096185621"/>
                    </a:ext>
                  </a:extLst>
                </a:gridCol>
              </a:tblGrid>
              <a:tr h="253227">
                <a:tc>
                  <a:txBody>
                    <a:bodyPr/>
                    <a:lstStyle/>
                    <a:p>
                      <a:pPr algn="ctr">
                        <a:lnSpc>
                          <a:spcPct val="107000"/>
                        </a:lnSpc>
                        <a:spcAft>
                          <a:spcPts val="800"/>
                        </a:spcAft>
                      </a:pPr>
                      <a:r>
                        <a:rPr lang="id-ID" sz="1600" b="1">
                          <a:effectLst/>
                        </a:rPr>
                        <a:t>LEVEL</a:t>
                      </a:r>
                      <a:endParaRPr lang="id-ID" sz="16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600" b="1">
                          <a:effectLst/>
                        </a:rPr>
                        <a:t>CAPAIAN KINERJA</a:t>
                      </a:r>
                      <a:endParaRPr lang="id-ID" sz="16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856125972"/>
                  </a:ext>
                </a:extLst>
              </a:tr>
              <a:tr h="786682">
                <a:tc>
                  <a:txBody>
                    <a:bodyPr/>
                    <a:lstStyle/>
                    <a:p>
                      <a:pPr algn="ctr">
                        <a:lnSpc>
                          <a:spcPct val="107000"/>
                        </a:lnSpc>
                        <a:spcAft>
                          <a:spcPts val="800"/>
                        </a:spcAft>
                      </a:pPr>
                      <a:r>
                        <a:rPr lang="id-ID" sz="1600">
                          <a:effectLst/>
                        </a:rPr>
                        <a:t>4</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menyelenggarakan kegiatan ekstrakurikuler dan mengikutsertakan siswa  dalam berbagai kompetisi serta mendapatkan dukungan fasilitas dari sekolah/madrasah, orang tua dan masyarakat  yang menghasilkan berbagai prestasi.</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690389282"/>
                  </a:ext>
                </a:extLst>
              </a:tr>
              <a:tr h="786682">
                <a:tc>
                  <a:txBody>
                    <a:bodyPr/>
                    <a:lstStyle/>
                    <a:p>
                      <a:pPr algn="ctr">
                        <a:lnSpc>
                          <a:spcPct val="107000"/>
                        </a:lnSpc>
                        <a:spcAft>
                          <a:spcPts val="800"/>
                        </a:spcAft>
                      </a:pPr>
                      <a:r>
                        <a:rPr lang="id-ID" sz="1600">
                          <a:effectLst/>
                        </a:rPr>
                        <a:t>3</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menyelenggarakan kegiatan ekstrakurikuler, dan mengikutsertakan siswa dalam berbagai kompetisi serta mendapatkan dukungan fasilitas dari sekolah/madrasah yang menghasilkan berbagai prestasi.</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637257377"/>
                  </a:ext>
                </a:extLst>
              </a:tr>
              <a:tr h="519954">
                <a:tc>
                  <a:txBody>
                    <a:bodyPr/>
                    <a:lstStyle/>
                    <a:p>
                      <a:pPr algn="ctr">
                        <a:lnSpc>
                          <a:spcPct val="107000"/>
                        </a:lnSpc>
                        <a:spcAft>
                          <a:spcPts val="800"/>
                        </a:spcAft>
                      </a:pPr>
                      <a:r>
                        <a:rPr lang="id-ID" sz="1600">
                          <a:effectLst/>
                        </a:rPr>
                        <a:t>2</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menyelenggarakan kegiatan ekstrakurikuler dan mengikutsertakan siswa dalam berbagai kompetisi serta mendapatkan dukungan fasilitas dari sekolah/madrasah.</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623682420"/>
                  </a:ext>
                </a:extLst>
              </a:tr>
              <a:tr h="519954">
                <a:tc>
                  <a:txBody>
                    <a:bodyPr/>
                    <a:lstStyle/>
                    <a:p>
                      <a:pPr algn="ctr">
                        <a:lnSpc>
                          <a:spcPct val="107000"/>
                        </a:lnSpc>
                        <a:spcAft>
                          <a:spcPts val="800"/>
                        </a:spcAft>
                      </a:pPr>
                      <a:r>
                        <a:rPr lang="id-ID" sz="1600">
                          <a:effectLst/>
                        </a:rPr>
                        <a:t>1</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menyelenggarakan kegiatan ekstrakurikuler, tetapi tidak  diikutsertakan dalam berbagai kompetisi.</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388280042"/>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60"/>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33" name="Google Shape;333;p60"/>
          <p:cNvSpPr txBox="1"/>
          <p:nvPr/>
        </p:nvSpPr>
        <p:spPr>
          <a:xfrm>
            <a:off x="345450" y="444222"/>
            <a:ext cx="11501100" cy="5324402"/>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34 :  </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memberikan layanan bimbingan dan konseling siswa dalam bidang pribadi, sosial, akademik, pendidikan lanjut, dan karier untuk mendukung pencapaian dan pengembangan prestasi.</a:t>
            </a:r>
            <a:endParaRPr sz="1800"/>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b="0" i="0" u="none" strike="noStrike" cap="none">
              <a:solidFill>
                <a:schemeClr val="dk1"/>
              </a:solidFill>
              <a:latin typeface="Calibri"/>
              <a:ea typeface="Arial"/>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000">
              <a:solidFill>
                <a:schemeClr val="dk1"/>
              </a:solidFill>
              <a:latin typeface="Calibri"/>
              <a:cs typeface="Calibri"/>
              <a:sym typeface="Calibri"/>
            </a:endParaRPr>
          </a:p>
          <a:p>
            <a:pPr marL="45720" marR="0" lvl="0" indent="0" algn="just" rtl="0">
              <a:lnSpc>
                <a:spcPct val="90000"/>
              </a:lnSpc>
              <a:spcBef>
                <a:spcPts val="1400"/>
              </a:spcBef>
              <a:spcAft>
                <a:spcPts val="0"/>
              </a:spcAft>
              <a:buClr>
                <a:schemeClr val="accent1"/>
              </a:buClr>
              <a:buSzPts val="1440"/>
              <a:buFont typeface="Corbel"/>
              <a:buNone/>
            </a:pPr>
            <a:endParaRPr lang="en-US" sz="1800" b="0" i="0" u="none" strike="noStrike" cap="none">
              <a:solidFill>
                <a:schemeClr val="dk1"/>
              </a:solidFill>
              <a:latin typeface="Calibri"/>
              <a:ea typeface="Arial"/>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https://drive.google.com/file/d/199JnWo-1xnjoU7vRSXTO33JxCI2qgcvz/view?usp=sharing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90000"/>
              </a:lnSpc>
              <a:spcBef>
                <a:spcPts val="1400"/>
              </a:spcBef>
              <a:spcAft>
                <a:spcPts val="0"/>
              </a:spcAft>
              <a:buClr>
                <a:schemeClr val="accent1"/>
              </a:buClr>
              <a:buSzPts val="1440"/>
              <a:buFont typeface="Corbel"/>
              <a:buNone/>
            </a:pPr>
            <a:endParaRPr sz="16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34" name="Google Shape;334;p60"/>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FAF4C68C-C656-4EF9-8D40-5AE6285A077A}"/>
              </a:ext>
            </a:extLst>
          </p:cNvPr>
          <p:cNvGraphicFramePr>
            <a:graphicFrameLocks noGrp="1"/>
          </p:cNvGraphicFramePr>
          <p:nvPr>
            <p:extLst>
              <p:ext uri="{D42A27DB-BD31-4B8C-83A1-F6EECF244321}">
                <p14:modId xmlns:p14="http://schemas.microsoft.com/office/powerpoint/2010/main" val="3265457502"/>
              </p:ext>
            </p:extLst>
          </p:nvPr>
        </p:nvGraphicFramePr>
        <p:xfrm>
          <a:off x="542612" y="1999621"/>
          <a:ext cx="11303938" cy="2903974"/>
        </p:xfrm>
        <a:graphic>
          <a:graphicData uri="http://schemas.openxmlformats.org/drawingml/2006/table">
            <a:tbl>
              <a:tblPr bandRow="1">
                <a:tableStyleId>{121639AF-9D14-4998-8B65-E19964C0A940}</a:tableStyleId>
              </a:tblPr>
              <a:tblGrid>
                <a:gridCol w="1115366">
                  <a:extLst>
                    <a:ext uri="{9D8B030D-6E8A-4147-A177-3AD203B41FA5}">
                      <a16:colId xmlns:a16="http://schemas.microsoft.com/office/drawing/2014/main" val="1066164400"/>
                    </a:ext>
                  </a:extLst>
                </a:gridCol>
                <a:gridCol w="10188572">
                  <a:extLst>
                    <a:ext uri="{9D8B030D-6E8A-4147-A177-3AD203B41FA5}">
                      <a16:colId xmlns:a16="http://schemas.microsoft.com/office/drawing/2014/main" val="953563045"/>
                    </a:ext>
                  </a:extLst>
                </a:gridCol>
              </a:tblGrid>
              <a:tr h="229007">
                <a:tc>
                  <a:txBody>
                    <a:bodyPr/>
                    <a:lstStyle/>
                    <a:p>
                      <a:pPr algn="ctr">
                        <a:lnSpc>
                          <a:spcPct val="107000"/>
                        </a:lnSpc>
                        <a:spcAft>
                          <a:spcPts val="800"/>
                        </a:spcAft>
                      </a:pPr>
                      <a:r>
                        <a:rPr lang="id-ID" sz="1400" b="1">
                          <a:effectLst/>
                        </a:rPr>
                        <a:t>LEVEL</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tc>
                  <a:txBody>
                    <a:bodyPr/>
                    <a:lstStyle/>
                    <a:p>
                      <a:pPr algn="ctr">
                        <a:lnSpc>
                          <a:spcPct val="107000"/>
                        </a:lnSpc>
                        <a:spcAft>
                          <a:spcPts val="800"/>
                        </a:spcAft>
                      </a:pPr>
                      <a:r>
                        <a:rPr lang="id-ID" sz="1400" b="1">
                          <a:effectLst/>
                        </a:rPr>
                        <a:t>CAPAIAN KINERJA</a:t>
                      </a:r>
                      <a:endParaRPr lang="id-ID" sz="1400" b="1">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extLst>
                  <a:ext uri="{0D108BD9-81ED-4DB2-BD59-A6C34878D82A}">
                    <a16:rowId xmlns:a16="http://schemas.microsoft.com/office/drawing/2014/main" val="2619784720"/>
                  </a:ext>
                </a:extLst>
              </a:tr>
              <a:tr h="698057">
                <a:tc>
                  <a:txBody>
                    <a:bodyPr/>
                    <a:lstStyle/>
                    <a:p>
                      <a:pPr algn="ctr">
                        <a:lnSpc>
                          <a:spcPct val="107000"/>
                        </a:lnSpc>
                        <a:spcAft>
                          <a:spcPts val="800"/>
                        </a:spcAft>
                      </a:pPr>
                      <a:r>
                        <a:rPr lang="id-ID" sz="1400" b="0">
                          <a:effectLst/>
                        </a:rPr>
                        <a:t>4</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tc>
                  <a:txBody>
                    <a:bodyPr/>
                    <a:lstStyle/>
                    <a:p>
                      <a:pPr>
                        <a:lnSpc>
                          <a:spcPct val="107000"/>
                        </a:lnSpc>
                        <a:spcAft>
                          <a:spcPts val="800"/>
                        </a:spcAft>
                      </a:pPr>
                      <a:r>
                        <a:rPr lang="id-ID" sz="1400" b="0">
                          <a:effectLst/>
                        </a:rPr>
                        <a:t>Sekolah/madrasah memberikan layanan bimbingan dan konseling dalam bidang  pribadi, sosial, akademik, pendidikan lanjut, dan/atau karier untuk mendukung pencapaian dan pengembangan prestasi secara berkelanjutan dengan dukungan SDM yang berkualitas.</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extLst>
                  <a:ext uri="{0D108BD9-81ED-4DB2-BD59-A6C34878D82A}">
                    <a16:rowId xmlns:a16="http://schemas.microsoft.com/office/drawing/2014/main" val="1775348262"/>
                  </a:ext>
                </a:extLst>
              </a:tr>
              <a:tr h="580796">
                <a:tc>
                  <a:txBody>
                    <a:bodyPr/>
                    <a:lstStyle/>
                    <a:p>
                      <a:pPr algn="ctr">
                        <a:lnSpc>
                          <a:spcPct val="107000"/>
                        </a:lnSpc>
                        <a:spcAft>
                          <a:spcPts val="800"/>
                        </a:spcAft>
                      </a:pPr>
                      <a:r>
                        <a:rPr lang="id-ID" sz="1400" b="0">
                          <a:effectLst/>
                        </a:rPr>
                        <a:t>3</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tc>
                  <a:txBody>
                    <a:bodyPr/>
                    <a:lstStyle/>
                    <a:p>
                      <a:pPr>
                        <a:lnSpc>
                          <a:spcPct val="107000"/>
                        </a:lnSpc>
                        <a:spcAft>
                          <a:spcPts val="800"/>
                        </a:spcAft>
                      </a:pPr>
                      <a:r>
                        <a:rPr lang="id-ID" sz="1400" b="0">
                          <a:effectLst/>
                        </a:rPr>
                        <a:t>Sekolah/madrasah berusaha memberikan layanan bimbingan dan konseling dalam bidang pribadi, sosial, akademik, pendidikan lanjut, dan/atau karier yang diselenggarakan secara berkelanjutan dengan dukungan SDM terbatas.</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extLst>
                  <a:ext uri="{0D108BD9-81ED-4DB2-BD59-A6C34878D82A}">
                    <a16:rowId xmlns:a16="http://schemas.microsoft.com/office/drawing/2014/main" val="40487471"/>
                  </a:ext>
                </a:extLst>
              </a:tr>
              <a:tr h="698057">
                <a:tc>
                  <a:txBody>
                    <a:bodyPr/>
                    <a:lstStyle/>
                    <a:p>
                      <a:pPr algn="ctr">
                        <a:lnSpc>
                          <a:spcPct val="107000"/>
                        </a:lnSpc>
                        <a:spcAft>
                          <a:spcPts val="800"/>
                        </a:spcAft>
                      </a:pPr>
                      <a:r>
                        <a:rPr lang="id-ID" sz="1400" b="0">
                          <a:effectLst/>
                        </a:rPr>
                        <a:t>2</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tc>
                  <a:txBody>
                    <a:bodyPr/>
                    <a:lstStyle/>
                    <a:p>
                      <a:pPr>
                        <a:lnSpc>
                          <a:spcPct val="107000"/>
                        </a:lnSpc>
                        <a:spcAft>
                          <a:spcPts val="800"/>
                        </a:spcAft>
                      </a:pPr>
                      <a:r>
                        <a:rPr lang="id-ID" sz="1400" b="0">
                          <a:effectLst/>
                        </a:rPr>
                        <a:t>Sekolah/madrasah berusaha memberikan layanan bimbingan dan konseling namun belum meliputi semua aspek (bidang pribadi, sosial, akademik, pendidikan lanjut, dan/atau karier).Dukungan sumber daya belum sesuai dengan kebutuhan.</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extLst>
                  <a:ext uri="{0D108BD9-81ED-4DB2-BD59-A6C34878D82A}">
                    <a16:rowId xmlns:a16="http://schemas.microsoft.com/office/drawing/2014/main" val="4109710577"/>
                  </a:ext>
                </a:extLst>
              </a:tr>
              <a:tr h="698057">
                <a:tc>
                  <a:txBody>
                    <a:bodyPr/>
                    <a:lstStyle/>
                    <a:p>
                      <a:pPr algn="ctr">
                        <a:lnSpc>
                          <a:spcPct val="107000"/>
                        </a:lnSpc>
                        <a:spcAft>
                          <a:spcPts val="800"/>
                        </a:spcAft>
                      </a:pPr>
                      <a:r>
                        <a:rPr lang="id-ID" sz="1400" b="0">
                          <a:effectLst/>
                        </a:rPr>
                        <a:t>1</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tc>
                  <a:txBody>
                    <a:bodyPr/>
                    <a:lstStyle/>
                    <a:p>
                      <a:pPr>
                        <a:lnSpc>
                          <a:spcPct val="107000"/>
                        </a:lnSpc>
                        <a:spcAft>
                          <a:spcPts val="800"/>
                        </a:spcAft>
                      </a:pPr>
                      <a:r>
                        <a:rPr lang="id-ID" sz="1400" b="0">
                          <a:effectLst/>
                        </a:rPr>
                        <a:t>Layanan/bimbingan dan konseling dalam bidang pribadi, sosial, akademik, pendidikan lanjut, dan/atau karier siswa belum menjadi komitmen sekolah</a:t>
                      </a:r>
                      <a:r>
                        <a:rPr lang="en-US" sz="1400" b="0">
                          <a:effectLst/>
                        </a:rPr>
                        <a:t>/madrasah</a:t>
                      </a:r>
                      <a:r>
                        <a:rPr lang="id-ID" sz="1400" b="0">
                          <a:effectLst/>
                        </a:rPr>
                        <a:t> serta tidak didukung oleh sumber daya sesuai bidang keahliannya.</a:t>
                      </a:r>
                      <a:endParaRPr lang="id-ID" sz="1400" b="0">
                        <a:effectLst/>
                        <a:latin typeface="Calibri" panose="020F0502020204030204" pitchFamily="34" charset="0"/>
                        <a:ea typeface="SimSun" panose="02010600030101010101" pitchFamily="2" charset="-122"/>
                        <a:cs typeface="Arial" panose="020B0604020202020204" pitchFamily="34" charset="0"/>
                      </a:endParaRPr>
                    </a:p>
                  </a:txBody>
                  <a:tcPr marL="61571" marR="61571" marT="0" marB="0" anchor="ctr"/>
                </a:tc>
                <a:extLst>
                  <a:ext uri="{0D108BD9-81ED-4DB2-BD59-A6C34878D82A}">
                    <a16:rowId xmlns:a16="http://schemas.microsoft.com/office/drawing/2014/main" val="1282661907"/>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61"/>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40" name="Google Shape;340;p61"/>
          <p:cNvSpPr txBox="1"/>
          <p:nvPr/>
        </p:nvSpPr>
        <p:spPr>
          <a:xfrm>
            <a:off x="302291" y="444222"/>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35:</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melaksanakan Penjaminan Mutu Internal Sekolah/Madrasah setiap tahun terkait pencapaian standar nasional pendidikan, yang meliputi kegiatan: pelaksanaan evaluasi diri sekolah/madrasah (EDS/M), penyusunan Rencana Kerja dan Anggaran Sekolah/Madrasah (RKA-S/M) yang merujuk pada rapor mutu.</a:t>
            </a:r>
            <a:endParaRPr sz="1800"/>
          </a:p>
          <a:p>
            <a:pPr marL="45720" marR="0" lvl="0" indent="0" algn="just" rtl="0">
              <a:lnSpc>
                <a:spcPct val="100000"/>
              </a:lnSpc>
              <a:spcBef>
                <a:spcPts val="0"/>
              </a:spcBef>
              <a:spcAft>
                <a:spcPts val="0"/>
              </a:spcAft>
              <a:buClr>
                <a:schemeClr val="accent1"/>
              </a:buClr>
              <a:buSzPts val="1920"/>
              <a:buFont typeface="Corbel"/>
              <a:buNone/>
            </a:pPr>
            <a:endParaRPr sz="1000" b="0" i="0" u="none" strike="noStrike" cap="none">
              <a:solidFill>
                <a:schemeClr val="dk1"/>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 </a:t>
            </a:r>
            <a:r>
              <a:rPr lang="en-US" sz="1800" b="1" i="0" u="none" strike="noStrike" cap="none">
                <a:solidFill>
                  <a:schemeClr val="dk1"/>
                </a:solidFill>
                <a:latin typeface="Calibri"/>
                <a:ea typeface="Calibri"/>
                <a:cs typeface="Calibri"/>
                <a:sym typeface="Calibri"/>
                <a:hlinkClick r:id="rId3"/>
              </a:rPr>
              <a:t>https://drive.google.com/file/d/1yjiS0ELQfy6Eh04ePf1w5sy2x7lyRZvg/view?usp=sharing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9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41" name="Google Shape;341;p61"/>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C2739326-29E9-4D9A-9FE3-83291F7C5111}"/>
              </a:ext>
            </a:extLst>
          </p:cNvPr>
          <p:cNvGraphicFramePr>
            <a:graphicFrameLocks noGrp="1"/>
          </p:cNvGraphicFramePr>
          <p:nvPr>
            <p:extLst>
              <p:ext uri="{D42A27DB-BD31-4B8C-83A1-F6EECF244321}">
                <p14:modId xmlns:p14="http://schemas.microsoft.com/office/powerpoint/2010/main" val="3238991377"/>
              </p:ext>
            </p:extLst>
          </p:nvPr>
        </p:nvGraphicFramePr>
        <p:xfrm>
          <a:off x="432079" y="2262948"/>
          <a:ext cx="11011612" cy="2390069"/>
        </p:xfrm>
        <a:graphic>
          <a:graphicData uri="http://schemas.openxmlformats.org/drawingml/2006/table">
            <a:tbl>
              <a:tblPr bandRow="1">
                <a:tableStyleId>{121639AF-9D14-4998-8B65-E19964C0A940}</a:tableStyleId>
              </a:tblPr>
              <a:tblGrid>
                <a:gridCol w="1205802">
                  <a:extLst>
                    <a:ext uri="{9D8B030D-6E8A-4147-A177-3AD203B41FA5}">
                      <a16:colId xmlns:a16="http://schemas.microsoft.com/office/drawing/2014/main" val="2543462936"/>
                    </a:ext>
                  </a:extLst>
                </a:gridCol>
                <a:gridCol w="9805810">
                  <a:extLst>
                    <a:ext uri="{9D8B030D-6E8A-4147-A177-3AD203B41FA5}">
                      <a16:colId xmlns:a16="http://schemas.microsoft.com/office/drawing/2014/main" val="362396400"/>
                    </a:ext>
                  </a:extLst>
                </a:gridCol>
              </a:tblGrid>
              <a:tr h="320706">
                <a:tc>
                  <a:txBody>
                    <a:bodyPr/>
                    <a:lstStyle/>
                    <a:p>
                      <a:pPr algn="ctr">
                        <a:lnSpc>
                          <a:spcPct val="107000"/>
                        </a:lnSpc>
                        <a:spcAft>
                          <a:spcPts val="800"/>
                        </a:spcAft>
                      </a:pPr>
                      <a:r>
                        <a:rPr lang="id-ID" sz="1600" b="1">
                          <a:effectLst/>
                        </a:rPr>
                        <a:t>LEVEL</a:t>
                      </a:r>
                      <a:endParaRPr lang="id-ID" sz="16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600" b="1">
                          <a:effectLst/>
                        </a:rPr>
                        <a:t>CAPAIAN KINERJA</a:t>
                      </a:r>
                      <a:endParaRPr lang="id-ID" sz="1600" b="1">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717790589"/>
                  </a:ext>
                </a:extLst>
              </a:tr>
              <a:tr h="658394">
                <a:tc>
                  <a:txBody>
                    <a:bodyPr/>
                    <a:lstStyle/>
                    <a:p>
                      <a:pPr algn="ctr">
                        <a:lnSpc>
                          <a:spcPct val="107000"/>
                        </a:lnSpc>
                        <a:spcAft>
                          <a:spcPts val="800"/>
                        </a:spcAft>
                      </a:pPr>
                      <a:r>
                        <a:rPr lang="id-ID" sz="1600">
                          <a:effectLst/>
                        </a:rPr>
                        <a:t>4</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menyusun RKA-S/M dengan merujuk rapor mutu dan hasil EDS/M, melakukan evaluasi pelaksanaan program dalam RKA-S/M, menyusun rencana perbaikan RKA-S/M tahun berikutnya, dan melakukan tindakan perbaikan secara berkelanjutan.</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170677427"/>
                  </a:ext>
                </a:extLst>
              </a:tr>
              <a:tr h="658394">
                <a:tc>
                  <a:txBody>
                    <a:bodyPr/>
                    <a:lstStyle/>
                    <a:p>
                      <a:pPr algn="ctr">
                        <a:lnSpc>
                          <a:spcPct val="107000"/>
                        </a:lnSpc>
                        <a:spcAft>
                          <a:spcPts val="800"/>
                        </a:spcAft>
                      </a:pPr>
                      <a:r>
                        <a:rPr lang="id-ID" sz="1600">
                          <a:effectLst/>
                        </a:rPr>
                        <a:t>3</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menyusun RKA-S/M dengan merujuk rapor mutu dan hasil EDS/M, serta melakukan evaluasi pelaksanaan program dalam RKA-S/M.</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772631450"/>
                  </a:ext>
                </a:extLst>
              </a:tr>
              <a:tr h="320706">
                <a:tc>
                  <a:txBody>
                    <a:bodyPr/>
                    <a:lstStyle/>
                    <a:p>
                      <a:pPr algn="ctr">
                        <a:lnSpc>
                          <a:spcPct val="107000"/>
                        </a:lnSpc>
                        <a:spcAft>
                          <a:spcPts val="800"/>
                        </a:spcAft>
                      </a:pPr>
                      <a:r>
                        <a:rPr lang="id-ID" sz="1600">
                          <a:effectLst/>
                        </a:rPr>
                        <a:t>2</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menyusun RKA-S/M dengan merujuk rapor mutu dan hasil EDS/M.</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93612230"/>
                  </a:ext>
                </a:extLst>
              </a:tr>
              <a:tr h="320706">
                <a:tc>
                  <a:txBody>
                    <a:bodyPr/>
                    <a:lstStyle/>
                    <a:p>
                      <a:pPr algn="ctr">
                        <a:lnSpc>
                          <a:spcPct val="107000"/>
                        </a:lnSpc>
                        <a:spcAft>
                          <a:spcPts val="800"/>
                        </a:spcAft>
                      </a:pPr>
                      <a:r>
                        <a:rPr lang="id-ID" sz="1600">
                          <a:effectLst/>
                        </a:rPr>
                        <a:t>1</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Sekolah/madrasah menyusun RKA-S/M tanpa memperhatikan rapor mutu dan hasil EDS/M.</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150286428"/>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62"/>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47" name="Google Shape;347;p62"/>
          <p:cNvSpPr txBox="1"/>
          <p:nvPr/>
        </p:nvSpPr>
        <p:spPr>
          <a:xfrm>
            <a:off x="191759" y="662113"/>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SMK 41 : </a:t>
            </a:r>
            <a:endParaRPr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SMK/MAK memiliki jejaring/kerja sama dengan dunia kerja dan/atau lembaga-lembaga lain untuk meningkatkan mutu pembelajaran.</a:t>
            </a:r>
            <a:endParaRPr sz="1800"/>
          </a:p>
          <a:p>
            <a:pPr marL="45720" marR="0" lvl="0" indent="0" algn="just" rtl="0">
              <a:lnSpc>
                <a:spcPct val="100000"/>
              </a:lnSpc>
              <a:spcBef>
                <a:spcPts val="0"/>
              </a:spcBef>
              <a:spcAft>
                <a:spcPts val="0"/>
              </a:spcAft>
              <a:buClr>
                <a:schemeClr val="accent1"/>
              </a:buClr>
              <a:buSzPts val="1920"/>
              <a:buFont typeface="Corbel"/>
              <a:buNone/>
            </a:pPr>
            <a:endParaRPr sz="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8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https://drive.google.com/file/d/1oegQCR65IPo0BuFHCi4Rmiz4_Z5FrjbE/view?usp=sharing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48" name="Google Shape;348;p62"/>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FC7C7806-BB0E-495C-A416-75DDD4A3F888}"/>
              </a:ext>
            </a:extLst>
          </p:cNvPr>
          <p:cNvGraphicFramePr>
            <a:graphicFrameLocks noGrp="1"/>
          </p:cNvGraphicFramePr>
          <p:nvPr>
            <p:extLst>
              <p:ext uri="{D42A27DB-BD31-4B8C-83A1-F6EECF244321}">
                <p14:modId xmlns:p14="http://schemas.microsoft.com/office/powerpoint/2010/main" val="1345429264"/>
              </p:ext>
            </p:extLst>
          </p:nvPr>
        </p:nvGraphicFramePr>
        <p:xfrm>
          <a:off x="271305" y="2045197"/>
          <a:ext cx="11728936" cy="2910205"/>
        </p:xfrm>
        <a:graphic>
          <a:graphicData uri="http://schemas.openxmlformats.org/drawingml/2006/table">
            <a:tbl>
              <a:tblPr firstRow="1" firstCol="1" bandRow="1">
                <a:tableStyleId>{121639AF-9D14-4998-8B65-E19964C0A940}</a:tableStyleId>
              </a:tblPr>
              <a:tblGrid>
                <a:gridCol w="876713">
                  <a:extLst>
                    <a:ext uri="{9D8B030D-6E8A-4147-A177-3AD203B41FA5}">
                      <a16:colId xmlns:a16="http://schemas.microsoft.com/office/drawing/2014/main" val="3084015977"/>
                    </a:ext>
                  </a:extLst>
                </a:gridCol>
                <a:gridCol w="10852223">
                  <a:extLst>
                    <a:ext uri="{9D8B030D-6E8A-4147-A177-3AD203B41FA5}">
                      <a16:colId xmlns:a16="http://schemas.microsoft.com/office/drawing/2014/main" val="3951517263"/>
                    </a:ext>
                  </a:extLst>
                </a:gridCol>
              </a:tblGrid>
              <a:tr h="203513">
                <a:tc>
                  <a:txBody>
                    <a:bodyPr/>
                    <a:lstStyle/>
                    <a:p>
                      <a:pPr algn="ctr">
                        <a:lnSpc>
                          <a:spcPct val="107000"/>
                        </a:lnSpc>
                      </a:pPr>
                      <a:r>
                        <a:rPr lang="id-ID" sz="1400">
                          <a:effectLst/>
                        </a:rPr>
                        <a:t>LEVEL</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nchor="ctr"/>
                </a:tc>
                <a:tc>
                  <a:txBody>
                    <a:bodyPr/>
                    <a:lstStyle/>
                    <a:p>
                      <a:pPr algn="ctr">
                        <a:lnSpc>
                          <a:spcPct val="107000"/>
                        </a:lnSpc>
                      </a:pPr>
                      <a:r>
                        <a:rPr lang="id-ID" sz="1400">
                          <a:effectLst/>
                        </a:rPr>
                        <a:t>CAPAIAN KINERJA</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nchor="ctr"/>
                </a:tc>
                <a:extLst>
                  <a:ext uri="{0D108BD9-81ED-4DB2-BD59-A6C34878D82A}">
                    <a16:rowId xmlns:a16="http://schemas.microsoft.com/office/drawing/2014/main" val="242634207"/>
                  </a:ext>
                </a:extLst>
              </a:tr>
              <a:tr h="643335">
                <a:tc>
                  <a:txBody>
                    <a:bodyPr/>
                    <a:lstStyle/>
                    <a:p>
                      <a:pPr algn="ctr">
                        <a:lnSpc>
                          <a:spcPct val="107000"/>
                        </a:lnSpc>
                      </a:pPr>
                      <a:r>
                        <a:rPr lang="id-ID" sz="1400">
                          <a:effectLst/>
                        </a:rPr>
                        <a:t>4</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nchor="ctr"/>
                </a:tc>
                <a:tc>
                  <a:txBody>
                    <a:bodyPr/>
                    <a:lstStyle/>
                    <a:p>
                      <a:pPr>
                        <a:lnSpc>
                          <a:spcPct val="107000"/>
                        </a:lnSpc>
                      </a:pPr>
                      <a:r>
                        <a:rPr lang="id-ID" sz="1400">
                          <a:effectLst/>
                        </a:rPr>
                        <a:t>SMK/MAK memiliki kerja sama dengan dunia kerja dan lembaga lain yang relevan dengan kompetensi keahlian dengan ruang lingkup pengembangan kurikulum, magang siswa dan guru, penempatan lulusan, narasumber, dan menindaklanjuti seluruh isi nota kesepahaman. Kerja sama ini berjalan secara berkelanjutan, intensif, dan berdampak bagi mutu lulusan.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tc>
                <a:extLst>
                  <a:ext uri="{0D108BD9-81ED-4DB2-BD59-A6C34878D82A}">
                    <a16:rowId xmlns:a16="http://schemas.microsoft.com/office/drawing/2014/main" val="2314577827"/>
                  </a:ext>
                </a:extLst>
              </a:tr>
              <a:tr h="632117">
                <a:tc>
                  <a:txBody>
                    <a:bodyPr/>
                    <a:lstStyle/>
                    <a:p>
                      <a:pPr algn="ctr">
                        <a:lnSpc>
                          <a:spcPct val="107000"/>
                        </a:lnSpc>
                      </a:pPr>
                      <a:r>
                        <a:rPr lang="id-ID" sz="1400">
                          <a:effectLst/>
                        </a:rPr>
                        <a:t>3</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nchor="ctr"/>
                </a:tc>
                <a:tc>
                  <a:txBody>
                    <a:bodyPr/>
                    <a:lstStyle/>
                    <a:p>
                      <a:pPr>
                        <a:lnSpc>
                          <a:spcPct val="107000"/>
                        </a:lnSpc>
                      </a:pPr>
                      <a:r>
                        <a:rPr lang="id-ID" sz="1400">
                          <a:effectLst/>
                        </a:rPr>
                        <a:t>SMK/MAK memiliki kerja sama dengan dunia kerja dan lembaga lain yang relevan dengan kompetensi keahlian dengan ruang lingkup pengembangan kurikulum, magang siswa dan guru, penempatan lulusan, narasumber, dan menindaklanjuti seluruh isi nota kesepahaman.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tc>
                <a:extLst>
                  <a:ext uri="{0D108BD9-81ED-4DB2-BD59-A6C34878D82A}">
                    <a16:rowId xmlns:a16="http://schemas.microsoft.com/office/drawing/2014/main" val="3753393275"/>
                  </a:ext>
                </a:extLst>
              </a:tr>
              <a:tr h="632117">
                <a:tc>
                  <a:txBody>
                    <a:bodyPr/>
                    <a:lstStyle/>
                    <a:p>
                      <a:pPr algn="ctr">
                        <a:lnSpc>
                          <a:spcPct val="107000"/>
                        </a:lnSpc>
                      </a:pPr>
                      <a:r>
                        <a:rPr lang="id-ID" sz="1400">
                          <a:effectLst/>
                        </a:rPr>
                        <a:t>2</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nchor="ctr"/>
                </a:tc>
                <a:tc>
                  <a:txBody>
                    <a:bodyPr/>
                    <a:lstStyle/>
                    <a:p>
                      <a:pPr>
                        <a:lnSpc>
                          <a:spcPct val="107000"/>
                        </a:lnSpc>
                      </a:pPr>
                      <a:r>
                        <a:rPr lang="id-ID" sz="1400">
                          <a:effectLst/>
                        </a:rPr>
                        <a:t>SMK/MAK memiliki kerja sama dengan dunia kerja dan lembaga lain yang relevan dengan kompetensi keahlian dengan ruang lingkup pengembangan kurikulum, magang siswa dan guru, penempatan lulusan, narasumber, namun menindaklanjuti hanya sebagian isi nota kesepahaman.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tc>
                <a:extLst>
                  <a:ext uri="{0D108BD9-81ED-4DB2-BD59-A6C34878D82A}">
                    <a16:rowId xmlns:a16="http://schemas.microsoft.com/office/drawing/2014/main" val="360049220"/>
                  </a:ext>
                </a:extLst>
              </a:tr>
              <a:tr h="632117">
                <a:tc>
                  <a:txBody>
                    <a:bodyPr/>
                    <a:lstStyle/>
                    <a:p>
                      <a:pPr algn="ctr">
                        <a:lnSpc>
                          <a:spcPct val="107000"/>
                        </a:lnSpc>
                      </a:pPr>
                      <a:r>
                        <a:rPr lang="id-ID" sz="1400">
                          <a:effectLst/>
                        </a:rPr>
                        <a:t>1</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nchor="ctr"/>
                </a:tc>
                <a:tc>
                  <a:txBody>
                    <a:bodyPr/>
                    <a:lstStyle/>
                    <a:p>
                      <a:pPr>
                        <a:lnSpc>
                          <a:spcPct val="107000"/>
                        </a:lnSpc>
                      </a:pPr>
                      <a:r>
                        <a:rPr lang="id-ID" sz="1400">
                          <a:effectLst/>
                        </a:rPr>
                        <a:t>SMK/MAK memiliki kerja sama dengan dunia kerja dan lembaga lain yang relevan dengan kompetensi keahlian dengan ruang lingkup pengembangan kurikulum, magang siswa dan guru, penempatan lulusan, narasumber, namun tidak menindaklanjuti seluruh isi nota kesepahaman.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63799" marR="63799" marT="0" marB="0"/>
                </a:tc>
                <a:extLst>
                  <a:ext uri="{0D108BD9-81ED-4DB2-BD59-A6C34878D82A}">
                    <a16:rowId xmlns:a16="http://schemas.microsoft.com/office/drawing/2014/main" val="340599457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63"/>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54" name="Google Shape;354;p63"/>
          <p:cNvSpPr txBox="1"/>
          <p:nvPr/>
        </p:nvSpPr>
        <p:spPr>
          <a:xfrm>
            <a:off x="402775" y="938900"/>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SMK 42 :</a:t>
            </a:r>
            <a:endParaRPr/>
          </a:p>
          <a:p>
            <a:pPr marL="45720" marR="0" lvl="0" indent="0" algn="just" rtl="0">
              <a:lnSpc>
                <a:spcPct val="100000"/>
              </a:lnSpc>
              <a:spcBef>
                <a:spcPts val="0"/>
              </a:spcBef>
              <a:spcAft>
                <a:spcPts val="0"/>
              </a:spcAft>
              <a:buClr>
                <a:schemeClr val="accent1"/>
              </a:buClr>
              <a:buSzPts val="1920"/>
              <a:buFont typeface="Corbel"/>
              <a:buNone/>
            </a:pPr>
            <a:endParaRPr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SMK/MAK menggunakan prasarana praktik yang dimiliki secara efektif dan efisien untuk meningkatkan kualitas proses belajar siswa.</a:t>
            </a:r>
            <a:endParaRPr sz="1800"/>
          </a:p>
          <a:p>
            <a:pPr marL="45720" marR="0" lvl="0" indent="0" algn="just" rtl="0">
              <a:lnSpc>
                <a:spcPct val="100000"/>
              </a:lnSpc>
              <a:spcBef>
                <a:spcPts val="0"/>
              </a:spcBef>
              <a:spcAft>
                <a:spcPts val="0"/>
              </a:spcAft>
              <a:buClr>
                <a:schemeClr val="accent1"/>
              </a:buClr>
              <a:buSzPts val="1920"/>
              <a:buFont typeface="Corbel"/>
              <a:buNone/>
            </a:pPr>
            <a:endParaRPr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8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https://drive.google.com/file/d/105aoGhapEU97frVugqW-y9Z3iUcQRunn/view?usp=sharing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6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55" name="Google Shape;355;p63"/>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55AB8C2F-D76D-4EBF-BB3F-2622F910DFB9}"/>
              </a:ext>
            </a:extLst>
          </p:cNvPr>
          <p:cNvGraphicFramePr>
            <a:graphicFrameLocks noGrp="1"/>
          </p:cNvGraphicFramePr>
          <p:nvPr>
            <p:extLst>
              <p:ext uri="{D42A27DB-BD31-4B8C-83A1-F6EECF244321}">
                <p14:modId xmlns:p14="http://schemas.microsoft.com/office/powerpoint/2010/main" val="4047879976"/>
              </p:ext>
            </p:extLst>
          </p:nvPr>
        </p:nvGraphicFramePr>
        <p:xfrm>
          <a:off x="647825" y="2407918"/>
          <a:ext cx="11048456" cy="2566015"/>
        </p:xfrm>
        <a:graphic>
          <a:graphicData uri="http://schemas.openxmlformats.org/drawingml/2006/table">
            <a:tbl>
              <a:tblPr firstRow="1" firstCol="1" bandRow="1">
                <a:tableStyleId>{121639AF-9D14-4998-8B65-E19964C0A940}</a:tableStyleId>
              </a:tblPr>
              <a:tblGrid>
                <a:gridCol w="1334860">
                  <a:extLst>
                    <a:ext uri="{9D8B030D-6E8A-4147-A177-3AD203B41FA5}">
                      <a16:colId xmlns:a16="http://schemas.microsoft.com/office/drawing/2014/main" val="1690183732"/>
                    </a:ext>
                  </a:extLst>
                </a:gridCol>
                <a:gridCol w="9713596">
                  <a:extLst>
                    <a:ext uri="{9D8B030D-6E8A-4147-A177-3AD203B41FA5}">
                      <a16:colId xmlns:a16="http://schemas.microsoft.com/office/drawing/2014/main" val="3239355018"/>
                    </a:ext>
                  </a:extLst>
                </a:gridCol>
              </a:tblGrid>
              <a:tr h="435265">
                <a:tc>
                  <a:txBody>
                    <a:bodyPr/>
                    <a:lstStyle/>
                    <a:p>
                      <a:pPr algn="ctr">
                        <a:lnSpc>
                          <a:spcPct val="107000"/>
                        </a:lnSpc>
                      </a:pPr>
                      <a:r>
                        <a:rPr lang="id-ID" sz="1400">
                          <a:effectLst/>
                        </a:rPr>
                        <a:t>LEVEL</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gn="ctr">
                        <a:lnSpc>
                          <a:spcPct val="107000"/>
                        </a:lnSpc>
                      </a:pPr>
                      <a:r>
                        <a:rPr lang="id-ID" sz="1400">
                          <a:effectLst/>
                        </a:rPr>
                        <a:t>CAPAIAN KINERJA</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705876423"/>
                  </a:ext>
                </a:extLst>
              </a:tr>
              <a:tr h="753683">
                <a:tc>
                  <a:txBody>
                    <a:bodyPr/>
                    <a:lstStyle/>
                    <a:p>
                      <a:pPr algn="ctr">
                        <a:lnSpc>
                          <a:spcPct val="107000"/>
                        </a:lnSpc>
                      </a:pPr>
                      <a:r>
                        <a:rPr lang="id-ID" sz="1400">
                          <a:effectLst/>
                        </a:rPr>
                        <a:t>4</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menyediakan, menggunakan, dan mengelola ruang praktik kejuruan sesuai standar industri, sehingga memungkinkan seluruh siswa menguasai kompetensi kejuruan  yang harus dimiliki dan memungkinkan siswa melakukan eksperimen atau pengembangan teknologi.</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108361380"/>
                  </a:ext>
                </a:extLst>
              </a:tr>
              <a:tr h="553681">
                <a:tc>
                  <a:txBody>
                    <a:bodyPr/>
                    <a:lstStyle/>
                    <a:p>
                      <a:pPr algn="ctr">
                        <a:lnSpc>
                          <a:spcPct val="107000"/>
                        </a:lnSpc>
                      </a:pPr>
                      <a:r>
                        <a:rPr lang="id-ID" sz="1400">
                          <a:effectLst/>
                        </a:rPr>
                        <a:t>3</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menyediakan dan menggunakan ruang praktik kejuruan secara efektif dan efisien sehingga memungkinkan seluruh siswa menguasai kompetensi kejuruan yang harus dimiliki.</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306828821"/>
                  </a:ext>
                </a:extLst>
              </a:tr>
              <a:tr h="553681">
                <a:tc>
                  <a:txBody>
                    <a:bodyPr/>
                    <a:lstStyle/>
                    <a:p>
                      <a:pPr algn="ctr">
                        <a:lnSpc>
                          <a:spcPct val="107000"/>
                        </a:lnSpc>
                      </a:pPr>
                      <a:r>
                        <a:rPr lang="id-ID" sz="1400">
                          <a:effectLst/>
                        </a:rPr>
                        <a:t>2</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menyediakan dan menggunakan ruang praktik kejuruan namun belum efektif atau belum efisien, dan belum mendukung pencapaian kompetensi siswa secara optimal.</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908158146"/>
                  </a:ext>
                </a:extLst>
              </a:tr>
              <a:tr h="269705">
                <a:tc>
                  <a:txBody>
                    <a:bodyPr/>
                    <a:lstStyle/>
                    <a:p>
                      <a:pPr algn="ctr">
                        <a:lnSpc>
                          <a:spcPct val="107000"/>
                        </a:lnSpc>
                      </a:pPr>
                      <a:r>
                        <a:rPr lang="id-ID" sz="1400">
                          <a:effectLst/>
                        </a:rPr>
                        <a:t>1</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belum menyediakan dan menggunakan ruang praktik kejuruan secara efektif dan efisien.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621593527"/>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64"/>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61" name="Google Shape;361;p64"/>
          <p:cNvSpPr txBox="1"/>
          <p:nvPr/>
        </p:nvSpPr>
        <p:spPr>
          <a:xfrm>
            <a:off x="302292" y="742499"/>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SMK 43 : </a:t>
            </a:r>
            <a:endParaRPr/>
          </a:p>
          <a:p>
            <a:pPr marL="45720" marR="0" lvl="0" indent="0" algn="just" rtl="0">
              <a:lnSpc>
                <a:spcPct val="100000"/>
              </a:lnSpc>
              <a:spcBef>
                <a:spcPts val="0"/>
              </a:spcBef>
              <a:spcAft>
                <a:spcPts val="0"/>
              </a:spcAft>
              <a:buClr>
                <a:schemeClr val="accent1"/>
              </a:buClr>
              <a:buSzPts val="1920"/>
              <a:buFont typeface="Corbel"/>
              <a:buNone/>
            </a:pPr>
            <a:endParaRPr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400" b="0" i="0" u="none" strike="noStrike" cap="none">
                <a:solidFill>
                  <a:schemeClr val="dk1"/>
                </a:solidFill>
                <a:latin typeface="Calibri"/>
                <a:ea typeface="Calibri"/>
                <a:cs typeface="Calibri"/>
                <a:sym typeface="Calibri"/>
              </a:rPr>
              <a:t>SMK/MAK menggunakan sarana pembelajaran praktik kejuruan yang dimiliki secara efektif dan efisien untuk meningkatkan kualitas proses belajar siswa.</a:t>
            </a:r>
            <a:endParaRPr/>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 </a:t>
            </a:r>
            <a:r>
              <a:rPr lang="en-US" sz="1800" b="1" i="0" u="none" strike="noStrike" cap="none">
                <a:solidFill>
                  <a:schemeClr val="dk1"/>
                </a:solidFill>
                <a:latin typeface="Calibri"/>
                <a:ea typeface="Calibri"/>
                <a:cs typeface="Calibri"/>
                <a:sym typeface="Calibri"/>
                <a:hlinkClick r:id="rId3"/>
              </a:rPr>
              <a:t>https://drive.google.com/file/d/1R7ww-xv8VucgSD5KK8B5QVX6dTn__eWt/view?usp=sharing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62" name="Google Shape;362;p64"/>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171A7C1A-B1C9-4817-A9B1-8B07293CE8CE}"/>
              </a:ext>
            </a:extLst>
          </p:cNvPr>
          <p:cNvGraphicFramePr>
            <a:graphicFrameLocks noGrp="1"/>
          </p:cNvGraphicFramePr>
          <p:nvPr>
            <p:extLst>
              <p:ext uri="{D42A27DB-BD31-4B8C-83A1-F6EECF244321}">
                <p14:modId xmlns:p14="http://schemas.microsoft.com/office/powerpoint/2010/main" val="1182952504"/>
              </p:ext>
            </p:extLst>
          </p:nvPr>
        </p:nvGraphicFramePr>
        <p:xfrm>
          <a:off x="462223" y="2445606"/>
          <a:ext cx="11303855" cy="2437892"/>
        </p:xfrm>
        <a:graphic>
          <a:graphicData uri="http://schemas.openxmlformats.org/drawingml/2006/table">
            <a:tbl>
              <a:tblPr firstRow="1" firstCol="1" bandRow="1">
                <a:tableStyleId>{121639AF-9D14-4998-8B65-E19964C0A940}</a:tableStyleId>
              </a:tblPr>
              <a:tblGrid>
                <a:gridCol w="1610538">
                  <a:extLst>
                    <a:ext uri="{9D8B030D-6E8A-4147-A177-3AD203B41FA5}">
                      <a16:colId xmlns:a16="http://schemas.microsoft.com/office/drawing/2014/main" val="379756963"/>
                    </a:ext>
                  </a:extLst>
                </a:gridCol>
                <a:gridCol w="9693317">
                  <a:extLst>
                    <a:ext uri="{9D8B030D-6E8A-4147-A177-3AD203B41FA5}">
                      <a16:colId xmlns:a16="http://schemas.microsoft.com/office/drawing/2014/main" val="2722367405"/>
                    </a:ext>
                  </a:extLst>
                </a:gridCol>
              </a:tblGrid>
              <a:tr h="400428">
                <a:tc>
                  <a:txBody>
                    <a:bodyPr/>
                    <a:lstStyle/>
                    <a:p>
                      <a:pPr algn="ctr">
                        <a:lnSpc>
                          <a:spcPct val="107000"/>
                        </a:lnSpc>
                      </a:pPr>
                      <a:r>
                        <a:rPr lang="id-ID" sz="1100">
                          <a:effectLst/>
                        </a:rPr>
                        <a:t>LEVEL</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gn="ctr">
                        <a:lnSpc>
                          <a:spcPct val="107000"/>
                        </a:lnSpc>
                      </a:pPr>
                      <a:r>
                        <a:rPr lang="id-ID" sz="1100">
                          <a:effectLst/>
                        </a:rPr>
                        <a:t>CAPAIAN KINERJA</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467592156"/>
                  </a:ext>
                </a:extLst>
              </a:tr>
              <a:tr h="509366">
                <a:tc>
                  <a:txBody>
                    <a:bodyPr/>
                    <a:lstStyle/>
                    <a:p>
                      <a:pPr algn="ctr">
                        <a:lnSpc>
                          <a:spcPct val="107000"/>
                        </a:lnSpc>
                      </a:pPr>
                      <a:r>
                        <a:rPr lang="id-ID" sz="1100">
                          <a:effectLst/>
                        </a:rPr>
                        <a:t>4</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menyediakan sarana pembelajaran praktik kejuruan dalam jumlah dan  jenis yang cukup, serta menggunakan dan memelihara sesuai standar industri.</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tc>
                <a:extLst>
                  <a:ext uri="{0D108BD9-81ED-4DB2-BD59-A6C34878D82A}">
                    <a16:rowId xmlns:a16="http://schemas.microsoft.com/office/drawing/2014/main" val="350543052"/>
                  </a:ext>
                </a:extLst>
              </a:tr>
              <a:tr h="509366">
                <a:tc>
                  <a:txBody>
                    <a:bodyPr/>
                    <a:lstStyle/>
                    <a:p>
                      <a:pPr algn="ctr">
                        <a:lnSpc>
                          <a:spcPct val="107000"/>
                        </a:lnSpc>
                      </a:pPr>
                      <a:r>
                        <a:rPr lang="id-ID" sz="1100">
                          <a:effectLst/>
                        </a:rPr>
                        <a:t>3</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menyediakan sarana pembelajaran praktik kejuruan dalam jumlah dan  jenis yang cukup, serta menggunakan dan memelihara sesuai standar kurikulum.</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tc>
                <a:extLst>
                  <a:ext uri="{0D108BD9-81ED-4DB2-BD59-A6C34878D82A}">
                    <a16:rowId xmlns:a16="http://schemas.microsoft.com/office/drawing/2014/main" val="1029706224"/>
                  </a:ext>
                </a:extLst>
              </a:tr>
              <a:tr h="509366">
                <a:tc>
                  <a:txBody>
                    <a:bodyPr/>
                    <a:lstStyle/>
                    <a:p>
                      <a:pPr algn="ctr">
                        <a:lnSpc>
                          <a:spcPct val="107000"/>
                        </a:lnSpc>
                      </a:pPr>
                      <a:r>
                        <a:rPr lang="id-ID" sz="1100">
                          <a:effectLst/>
                        </a:rPr>
                        <a:t>2</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menyediakan sarana pembelajaran praktik kejuruan dalam jumlah dan jenis yang cukup, namun belum digunakan secara optimal sesuai dengan prosedur yang benar.</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tc>
                <a:extLst>
                  <a:ext uri="{0D108BD9-81ED-4DB2-BD59-A6C34878D82A}">
                    <a16:rowId xmlns:a16="http://schemas.microsoft.com/office/drawing/2014/main" val="3202345954"/>
                  </a:ext>
                </a:extLst>
              </a:tr>
              <a:tr h="509366">
                <a:tc>
                  <a:txBody>
                    <a:bodyPr/>
                    <a:lstStyle/>
                    <a:p>
                      <a:pPr algn="ctr">
                        <a:lnSpc>
                          <a:spcPct val="107000"/>
                        </a:lnSpc>
                      </a:pPr>
                      <a:r>
                        <a:rPr lang="id-ID" sz="1100">
                          <a:effectLst/>
                        </a:rPr>
                        <a:t>1</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SMK/MAK menyediakan dan menggunakan sarana pembelajaran praktik kejuruan dengan jumlah dan jenis yang belum menunjang pencapaian kompetensi kejuruan.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tc>
                <a:extLst>
                  <a:ext uri="{0D108BD9-81ED-4DB2-BD59-A6C34878D82A}">
                    <a16:rowId xmlns:a16="http://schemas.microsoft.com/office/drawing/2014/main" val="252577679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5"/>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68" name="Google Shape;368;p65"/>
          <p:cNvSpPr txBox="1"/>
          <p:nvPr/>
        </p:nvSpPr>
        <p:spPr>
          <a:xfrm>
            <a:off x="342485" y="784020"/>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SMK 44 : </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SMK/MAK mengelola Bursa Kerja Khusus (BKK) yang bertujuan untuk memberikan pelayanan informasi lowongan kerja, pelaksanaan pemasaran, penyaluran, dan penempatan tenaga kerja dari tamatan SMK/MAK.</a:t>
            </a:r>
            <a:endParaRPr sz="18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https://drive.google.com/file/d/1O24AOUbLqtU9yFQuX2G50GX7MBZZC5zy/view?usp=sharing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69" name="Google Shape;369;p65"/>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8F17A648-D92C-4EFD-A13A-B121D7EF92B2}"/>
              </a:ext>
            </a:extLst>
          </p:cNvPr>
          <p:cNvGraphicFramePr>
            <a:graphicFrameLocks noGrp="1"/>
          </p:cNvGraphicFramePr>
          <p:nvPr>
            <p:extLst>
              <p:ext uri="{D42A27DB-BD31-4B8C-83A1-F6EECF244321}">
                <p14:modId xmlns:p14="http://schemas.microsoft.com/office/powerpoint/2010/main" val="2640325696"/>
              </p:ext>
            </p:extLst>
          </p:nvPr>
        </p:nvGraphicFramePr>
        <p:xfrm>
          <a:off x="499977" y="2265873"/>
          <a:ext cx="10620605" cy="2215692"/>
        </p:xfrm>
        <a:graphic>
          <a:graphicData uri="http://schemas.openxmlformats.org/drawingml/2006/table">
            <a:tbl>
              <a:tblPr firstRow="1" firstCol="1" bandRow="1">
                <a:tableStyleId>{121639AF-9D14-4998-8B65-E19964C0A940}</a:tableStyleId>
              </a:tblPr>
              <a:tblGrid>
                <a:gridCol w="1521666">
                  <a:extLst>
                    <a:ext uri="{9D8B030D-6E8A-4147-A177-3AD203B41FA5}">
                      <a16:colId xmlns:a16="http://schemas.microsoft.com/office/drawing/2014/main" val="1459447288"/>
                    </a:ext>
                  </a:extLst>
                </a:gridCol>
                <a:gridCol w="9098939">
                  <a:extLst>
                    <a:ext uri="{9D8B030D-6E8A-4147-A177-3AD203B41FA5}">
                      <a16:colId xmlns:a16="http://schemas.microsoft.com/office/drawing/2014/main" val="190339970"/>
                    </a:ext>
                  </a:extLst>
                </a:gridCol>
              </a:tblGrid>
              <a:tr h="456040">
                <a:tc>
                  <a:txBody>
                    <a:bodyPr/>
                    <a:lstStyle/>
                    <a:p>
                      <a:pPr algn="ctr">
                        <a:lnSpc>
                          <a:spcPct val="107000"/>
                        </a:lnSpc>
                      </a:pPr>
                      <a:r>
                        <a:rPr lang="id-ID" sz="1100">
                          <a:effectLst/>
                        </a:rPr>
                        <a:t>LEVEL</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gn="ctr">
                        <a:lnSpc>
                          <a:spcPct val="107000"/>
                        </a:lnSpc>
                      </a:pPr>
                      <a:r>
                        <a:rPr lang="id-ID" sz="1100">
                          <a:effectLst/>
                        </a:rPr>
                        <a:t>CAPAIAN KINERJA</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658959281"/>
                  </a:ext>
                </a:extLst>
              </a:tr>
              <a:tr h="591672">
                <a:tc>
                  <a:txBody>
                    <a:bodyPr/>
                    <a:lstStyle/>
                    <a:p>
                      <a:pPr algn="ctr">
                        <a:lnSpc>
                          <a:spcPct val="107000"/>
                        </a:lnSpc>
                      </a:pPr>
                      <a:r>
                        <a:rPr lang="id-ID" sz="1100">
                          <a:effectLst/>
                        </a:rPr>
                        <a:t>4</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600">
                          <a:effectLst/>
                        </a:rPr>
                        <a:t>BKK dikelola secara profesional dan berkelanjutan sehingga dapat menyalurkan lulusan secara cepat dan tepat sesuai dengan program keahlian.</a:t>
                      </a:r>
                      <a:endParaRPr lang="id-ID" sz="16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654167220"/>
                  </a:ext>
                </a:extLst>
              </a:tr>
              <a:tr h="591672">
                <a:tc>
                  <a:txBody>
                    <a:bodyPr/>
                    <a:lstStyle/>
                    <a:p>
                      <a:pPr algn="ctr">
                        <a:lnSpc>
                          <a:spcPct val="107000"/>
                        </a:lnSpc>
                      </a:pPr>
                      <a:r>
                        <a:rPr lang="id-ID" sz="1100">
                          <a:effectLst/>
                        </a:rPr>
                        <a:t>3</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600">
                          <a:effectLst/>
                        </a:rPr>
                        <a:t>BKK dikelola secara profesional sehingga dapat menyalurkan lulusan secara cepat dan tepat sesuai dengan program keahlian.</a:t>
                      </a:r>
                      <a:endParaRPr lang="id-ID" sz="16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748061300"/>
                  </a:ext>
                </a:extLst>
              </a:tr>
              <a:tr h="288154">
                <a:tc>
                  <a:txBody>
                    <a:bodyPr/>
                    <a:lstStyle/>
                    <a:p>
                      <a:pPr algn="ctr">
                        <a:lnSpc>
                          <a:spcPct val="107000"/>
                        </a:lnSpc>
                      </a:pPr>
                      <a:r>
                        <a:rPr lang="id-ID" sz="1100">
                          <a:effectLst/>
                        </a:rPr>
                        <a:t>2</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600">
                          <a:effectLst/>
                        </a:rPr>
                        <a:t>BKK belum dikelola secara profesional.</a:t>
                      </a:r>
                      <a:endParaRPr lang="id-ID" sz="16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222683132"/>
                  </a:ext>
                </a:extLst>
              </a:tr>
              <a:tr h="288154">
                <a:tc>
                  <a:txBody>
                    <a:bodyPr/>
                    <a:lstStyle/>
                    <a:p>
                      <a:pPr algn="ctr">
                        <a:lnSpc>
                          <a:spcPct val="107000"/>
                        </a:lnSpc>
                      </a:pPr>
                      <a:r>
                        <a:rPr lang="id-ID" sz="1100">
                          <a:effectLst/>
                        </a:rPr>
                        <a:t>1</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600">
                          <a:effectLst/>
                        </a:rPr>
                        <a:t>SMK/MAK tidak memiliki BKK.</a:t>
                      </a:r>
                      <a:endParaRPr lang="id-ID" sz="16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752506811"/>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66"/>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75" name="Google Shape;375;p66"/>
          <p:cNvSpPr txBox="1"/>
          <p:nvPr/>
        </p:nvSpPr>
        <p:spPr>
          <a:xfrm>
            <a:off x="342485" y="742499"/>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SLB 38 : </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melibatkan orang tua siswa dalam kegiatan asesmen dan proses pembelajaran.</a:t>
            </a:r>
            <a:endParaRPr sz="1800"/>
          </a:p>
          <a:p>
            <a:pPr marL="45720" marR="0" lvl="0" indent="0" algn="just" rtl="0">
              <a:lnSpc>
                <a:spcPct val="100000"/>
              </a:lnSpc>
              <a:spcBef>
                <a:spcPts val="0"/>
              </a:spcBef>
              <a:spcAft>
                <a:spcPts val="0"/>
              </a:spcAft>
              <a:buClr>
                <a:schemeClr val="accent1"/>
              </a:buClr>
              <a:buSzPts val="1920"/>
              <a:buFont typeface="Corbel"/>
              <a:buNone/>
            </a:pPr>
            <a:endParaRPr sz="10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https://drive.google.com/file/d/1DZHoUsU9zF665yYxXqRNJHUl5W_-PGIc/view?usp=sharing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6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76" name="Google Shape;376;p66"/>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2945C207-0958-4ED5-999D-07BBFB7E2F0C}"/>
              </a:ext>
            </a:extLst>
          </p:cNvPr>
          <p:cNvGraphicFramePr>
            <a:graphicFrameLocks noGrp="1"/>
          </p:cNvGraphicFramePr>
          <p:nvPr>
            <p:extLst>
              <p:ext uri="{D42A27DB-BD31-4B8C-83A1-F6EECF244321}">
                <p14:modId xmlns:p14="http://schemas.microsoft.com/office/powerpoint/2010/main" val="3978141855"/>
              </p:ext>
            </p:extLst>
          </p:nvPr>
        </p:nvGraphicFramePr>
        <p:xfrm>
          <a:off x="452176" y="1893455"/>
          <a:ext cx="11224009" cy="3024090"/>
        </p:xfrm>
        <a:graphic>
          <a:graphicData uri="http://schemas.openxmlformats.org/drawingml/2006/table">
            <a:tbl>
              <a:tblPr firstRow="1" firstCol="1" bandRow="1">
                <a:tableStyleId>{121639AF-9D14-4998-8B65-E19964C0A940}</a:tableStyleId>
              </a:tblPr>
              <a:tblGrid>
                <a:gridCol w="1354757">
                  <a:extLst>
                    <a:ext uri="{9D8B030D-6E8A-4147-A177-3AD203B41FA5}">
                      <a16:colId xmlns:a16="http://schemas.microsoft.com/office/drawing/2014/main" val="419142513"/>
                    </a:ext>
                  </a:extLst>
                </a:gridCol>
                <a:gridCol w="9869252">
                  <a:extLst>
                    <a:ext uri="{9D8B030D-6E8A-4147-A177-3AD203B41FA5}">
                      <a16:colId xmlns:a16="http://schemas.microsoft.com/office/drawing/2014/main" val="4119521918"/>
                    </a:ext>
                  </a:extLst>
                </a:gridCol>
              </a:tblGrid>
              <a:tr h="441131">
                <a:tc>
                  <a:txBody>
                    <a:bodyPr/>
                    <a:lstStyle/>
                    <a:p>
                      <a:pPr algn="ctr">
                        <a:lnSpc>
                          <a:spcPct val="107000"/>
                        </a:lnSpc>
                      </a:pPr>
                      <a:r>
                        <a:rPr lang="id-ID" sz="1100">
                          <a:effectLst/>
                        </a:rPr>
                        <a:t>LEVEL</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gn="ctr">
                        <a:lnSpc>
                          <a:spcPct val="107000"/>
                        </a:lnSpc>
                      </a:pPr>
                      <a:r>
                        <a:rPr lang="id-ID" sz="1100">
                          <a:effectLst/>
                        </a:rPr>
                        <a:t>CAPAIAN KINERJA</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72123740"/>
                  </a:ext>
                </a:extLst>
              </a:tr>
              <a:tr h="890060">
                <a:tc>
                  <a:txBody>
                    <a:bodyPr/>
                    <a:lstStyle/>
                    <a:p>
                      <a:pPr algn="ctr">
                        <a:lnSpc>
                          <a:spcPct val="107000"/>
                        </a:lnSpc>
                      </a:pPr>
                      <a:r>
                        <a:rPr lang="id-ID" sz="1100">
                          <a:effectLst/>
                        </a:rPr>
                        <a:t>4</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melibatkan orang tua siswa untuk memberi saran/masukan dalam membuat keputusan terkait dengan kegiatan asesmen siswa pada seluruh proses pembelajaran serta mampu mewujudkan sinkronisasi antara program pembelajaran yang ada di sekolah/madrasah dan di rumah untuk menghasilkan prestasi yang optimal sesuai kebutuhan siswa.</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tc>
                <a:extLst>
                  <a:ext uri="{0D108BD9-81ED-4DB2-BD59-A6C34878D82A}">
                    <a16:rowId xmlns:a16="http://schemas.microsoft.com/office/drawing/2014/main" val="109075608"/>
                  </a:ext>
                </a:extLst>
              </a:tr>
              <a:tr h="588318">
                <a:tc>
                  <a:txBody>
                    <a:bodyPr/>
                    <a:lstStyle/>
                    <a:p>
                      <a:pPr algn="ctr">
                        <a:lnSpc>
                          <a:spcPct val="107000"/>
                        </a:lnSpc>
                      </a:pPr>
                      <a:r>
                        <a:rPr lang="id-ID" sz="1100">
                          <a:effectLst/>
                        </a:rPr>
                        <a:t>3</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melibatkan orang tua siswa untuk berpartisipasi aktif dalam memberikan saran/masukan terkait dengan kegiatan asesmen siswa pada seluruh proses pembelajaran serta mampu mewujudkan sinkronisasi antara program pembelajaran yang ada di sekolah/madrasah dan di rumah.</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tc>
                <a:extLst>
                  <a:ext uri="{0D108BD9-81ED-4DB2-BD59-A6C34878D82A}">
                    <a16:rowId xmlns:a16="http://schemas.microsoft.com/office/drawing/2014/main" val="2610383938"/>
                  </a:ext>
                </a:extLst>
              </a:tr>
              <a:tr h="286575">
                <a:tc>
                  <a:txBody>
                    <a:bodyPr/>
                    <a:lstStyle/>
                    <a:p>
                      <a:pPr algn="ctr">
                        <a:lnSpc>
                          <a:spcPct val="107000"/>
                        </a:lnSpc>
                      </a:pPr>
                      <a:r>
                        <a:rPr lang="id-ID" sz="1100">
                          <a:effectLst/>
                        </a:rPr>
                        <a:t>2</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melibatkan orang tua siswa dalam kegiatan asesmen siswa pada seluruh proses pembelajaran di sekolah/madrasah.</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tc>
                <a:extLst>
                  <a:ext uri="{0D108BD9-81ED-4DB2-BD59-A6C34878D82A}">
                    <a16:rowId xmlns:a16="http://schemas.microsoft.com/office/drawing/2014/main" val="3139063729"/>
                  </a:ext>
                </a:extLst>
              </a:tr>
              <a:tr h="562896">
                <a:tc>
                  <a:txBody>
                    <a:bodyPr/>
                    <a:lstStyle/>
                    <a:p>
                      <a:pPr algn="ctr">
                        <a:lnSpc>
                          <a:spcPct val="107000"/>
                        </a:lnSpc>
                      </a:pPr>
                      <a:r>
                        <a:rPr lang="id-ID" sz="1100">
                          <a:effectLst/>
                        </a:rPr>
                        <a:t>1</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tidak melibatkan orang tua siswa dalam kegiatan asesmen pada proses pembelajaran.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171714388"/>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67"/>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82" name="Google Shape;382;p67"/>
          <p:cNvSpPr txBox="1"/>
          <p:nvPr/>
        </p:nvSpPr>
        <p:spPr>
          <a:xfrm>
            <a:off x="336272" y="742499"/>
            <a:ext cx="11600803"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SLB 39 : </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melakukan adaptasi/modifikasi kurikulum sesuai kebutuhan siswa, berbasis asesmen.</a:t>
            </a:r>
            <a:endParaRPr sz="1800"/>
          </a:p>
          <a:p>
            <a:pPr marL="45720" marR="0" lvl="0" indent="0" algn="just" rtl="0">
              <a:lnSpc>
                <a:spcPct val="100000"/>
              </a:lnSpc>
              <a:spcBef>
                <a:spcPts val="0"/>
              </a:spcBef>
              <a:spcAft>
                <a:spcPts val="0"/>
              </a:spcAft>
              <a:buClr>
                <a:schemeClr val="accent1"/>
              </a:buClr>
              <a:buSzPts val="1920"/>
              <a:buFont typeface="Corbel"/>
              <a:buNone/>
            </a:pPr>
            <a:endParaRPr sz="600" b="0" i="0" u="none" strike="noStrike" cap="none">
              <a:solidFill>
                <a:schemeClr val="dk1"/>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800" b="0" i="0" u="none" strike="noStrike" cap="none">
              <a:solidFill>
                <a:schemeClr val="accent1"/>
              </a:solidFill>
              <a:latin typeface="Arial"/>
              <a:ea typeface="Arial"/>
              <a:cs typeface="Arial"/>
              <a:sym typeface="Arial"/>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https://drive.google.com/file/d/1jt12OkUeFD7MW6eC2Hx49FdZ5zinmodl/view?usp=sharing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9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83" name="Google Shape;383;p67"/>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EF3E22D9-BF4F-4B2E-907B-45B79002DAE2}"/>
              </a:ext>
            </a:extLst>
          </p:cNvPr>
          <p:cNvGraphicFramePr>
            <a:graphicFrameLocks noGrp="1"/>
          </p:cNvGraphicFramePr>
          <p:nvPr>
            <p:extLst>
              <p:ext uri="{D42A27DB-BD31-4B8C-83A1-F6EECF244321}">
                <p14:modId xmlns:p14="http://schemas.microsoft.com/office/powerpoint/2010/main" val="1243049586"/>
              </p:ext>
            </p:extLst>
          </p:nvPr>
        </p:nvGraphicFramePr>
        <p:xfrm>
          <a:off x="522514" y="1989574"/>
          <a:ext cx="11333214" cy="2568386"/>
        </p:xfrm>
        <a:graphic>
          <a:graphicData uri="http://schemas.openxmlformats.org/drawingml/2006/table">
            <a:tbl>
              <a:tblPr firstRow="1" firstCol="1" bandRow="1">
                <a:tableStyleId>{121639AF-9D14-4998-8B65-E19964C0A940}</a:tableStyleId>
              </a:tblPr>
              <a:tblGrid>
                <a:gridCol w="1367939">
                  <a:extLst>
                    <a:ext uri="{9D8B030D-6E8A-4147-A177-3AD203B41FA5}">
                      <a16:colId xmlns:a16="http://schemas.microsoft.com/office/drawing/2014/main" val="3132075432"/>
                    </a:ext>
                  </a:extLst>
                </a:gridCol>
                <a:gridCol w="9965275">
                  <a:extLst>
                    <a:ext uri="{9D8B030D-6E8A-4147-A177-3AD203B41FA5}">
                      <a16:colId xmlns:a16="http://schemas.microsoft.com/office/drawing/2014/main" val="4079533671"/>
                    </a:ext>
                  </a:extLst>
                </a:gridCol>
              </a:tblGrid>
              <a:tr h="310364">
                <a:tc>
                  <a:txBody>
                    <a:bodyPr/>
                    <a:lstStyle/>
                    <a:p>
                      <a:pPr algn="ctr">
                        <a:lnSpc>
                          <a:spcPct val="107000"/>
                        </a:lnSpc>
                      </a:pPr>
                      <a:r>
                        <a:rPr lang="id-ID" sz="1100">
                          <a:effectLst/>
                        </a:rPr>
                        <a:t>LEVEL</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gn="ctr">
                        <a:lnSpc>
                          <a:spcPct val="107000"/>
                        </a:lnSpc>
                      </a:pPr>
                      <a:r>
                        <a:rPr lang="id-ID" sz="1100">
                          <a:effectLst/>
                        </a:rPr>
                        <a:t>CAPAIAN KINERJA</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536693235"/>
                  </a:ext>
                </a:extLst>
              </a:tr>
              <a:tr h="637152">
                <a:tc>
                  <a:txBody>
                    <a:bodyPr/>
                    <a:lstStyle/>
                    <a:p>
                      <a:pPr algn="ctr">
                        <a:lnSpc>
                          <a:spcPct val="107000"/>
                        </a:lnSpc>
                      </a:pPr>
                      <a:r>
                        <a:rPr lang="id-ID" sz="1100">
                          <a:effectLst/>
                        </a:rPr>
                        <a:t>4</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melakukan adaptasi/modifikasi berdasarkan asesmen awal terhadap kurikulum yang telah ditetapkan secara nasional, sehingga proses pembelajaran berlangsung sesuai dengan kebutuhan siswa dan mampu menumbuhkembangkan potensi individual siswa secara tepat dan optimal.</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813274326"/>
                  </a:ext>
                </a:extLst>
              </a:tr>
              <a:tr h="637152">
                <a:tc>
                  <a:txBody>
                    <a:bodyPr/>
                    <a:lstStyle/>
                    <a:p>
                      <a:pPr algn="ctr">
                        <a:lnSpc>
                          <a:spcPct val="107000"/>
                        </a:lnSpc>
                      </a:pPr>
                      <a:r>
                        <a:rPr lang="id-ID" sz="1100">
                          <a:effectLst/>
                        </a:rPr>
                        <a:t>3</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melakukan adaptasi/modifikasi berdasarkan asesmen awal terhadap kurikulum yang telah ditetapkan secara nasional sehingga proses pembelajaran berlangsung sesuai dengan kebutuhan siswa.</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327613421"/>
                  </a:ext>
                </a:extLst>
              </a:tr>
              <a:tr h="637152">
                <a:tc>
                  <a:txBody>
                    <a:bodyPr/>
                    <a:lstStyle/>
                    <a:p>
                      <a:pPr algn="ctr">
                        <a:lnSpc>
                          <a:spcPct val="107000"/>
                        </a:lnSpc>
                      </a:pPr>
                      <a:r>
                        <a:rPr lang="id-ID" sz="1100">
                          <a:effectLst/>
                        </a:rPr>
                        <a:t>2</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melakukan adaptasi/modifikasi berdasarkan asesmen awal terhadap kurikulum yang telah ditetapkan secara nasional, tetapi belum berhasil untuk membangun proses pembelajaran yang sesuai dengan kebutuhan siswa.</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971623231"/>
                  </a:ext>
                </a:extLst>
              </a:tr>
              <a:tr h="310364">
                <a:tc>
                  <a:txBody>
                    <a:bodyPr/>
                    <a:lstStyle/>
                    <a:p>
                      <a:pPr algn="ctr">
                        <a:lnSpc>
                          <a:spcPct val="107000"/>
                        </a:lnSpc>
                      </a:pPr>
                      <a:r>
                        <a:rPr lang="id-ID" sz="1100">
                          <a:effectLst/>
                        </a:rPr>
                        <a:t>1</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menggunakan kurikulum yang telah ditetapkan secara nasional tanpa melakukan adaptasi/modifikasi.</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26145646"/>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68"/>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89" name="Google Shape;389;p68"/>
          <p:cNvSpPr txBox="1"/>
          <p:nvPr/>
        </p:nvSpPr>
        <p:spPr>
          <a:xfrm>
            <a:off x="402775" y="938900"/>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SLB 40 : </a:t>
            </a:r>
            <a:endParaRPr/>
          </a:p>
          <a:p>
            <a:pPr marL="45720" marR="0" lvl="0" indent="0" algn="just" rtl="0">
              <a:lnSpc>
                <a:spcPct val="100000"/>
              </a:lnSpc>
              <a:spcBef>
                <a:spcPts val="0"/>
              </a:spcBef>
              <a:spcAft>
                <a:spcPts val="0"/>
              </a:spcAft>
              <a:buClr>
                <a:schemeClr val="accent1"/>
              </a:buClr>
              <a:buSzPts val="1920"/>
              <a:buFont typeface="Corbel"/>
              <a:buNone/>
            </a:pPr>
            <a:endParaRPr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Sekolah/madrasah memanfaatkan/melibatkan tenaga ahli yang profesional untuk mendukung efektivitas pelaksanaan pembelajaran sesuai kebutuhan.</a:t>
            </a:r>
            <a:endParaRPr sz="1800"/>
          </a:p>
          <a:p>
            <a:pPr marL="45720" marR="0" lvl="0" indent="0" algn="just" rtl="0">
              <a:lnSpc>
                <a:spcPct val="100000"/>
              </a:lnSpc>
              <a:spcBef>
                <a:spcPts val="0"/>
              </a:spcBef>
              <a:spcAft>
                <a:spcPts val="0"/>
              </a:spcAft>
              <a:buClr>
                <a:schemeClr val="accent1"/>
              </a:buClr>
              <a:buSzPts val="1920"/>
              <a:buFont typeface="Corbel"/>
              <a:buNone/>
            </a:pPr>
            <a:endParaRPr sz="18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https://drive.google.com/file/d/1XXi5clgB6AI5KPtVX89Hm-x8y7cMOqpb/view?usp=sharing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90" name="Google Shape;390;p68"/>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MANAJEMEN SEKOLAH</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94429F6E-26F3-4B42-98A7-483754510F75}"/>
              </a:ext>
            </a:extLst>
          </p:cNvPr>
          <p:cNvGraphicFramePr>
            <a:graphicFrameLocks noGrp="1"/>
          </p:cNvGraphicFramePr>
          <p:nvPr>
            <p:extLst>
              <p:ext uri="{D42A27DB-BD31-4B8C-83A1-F6EECF244321}">
                <p14:modId xmlns:p14="http://schemas.microsoft.com/office/powerpoint/2010/main" val="1612483"/>
              </p:ext>
            </p:extLst>
          </p:nvPr>
        </p:nvGraphicFramePr>
        <p:xfrm>
          <a:off x="564884" y="2485211"/>
          <a:ext cx="11372557" cy="2260878"/>
        </p:xfrm>
        <a:graphic>
          <a:graphicData uri="http://schemas.openxmlformats.org/drawingml/2006/table">
            <a:tbl>
              <a:tblPr firstRow="1" firstCol="1" bandRow="1">
                <a:tableStyleId>{121639AF-9D14-4998-8B65-E19964C0A940}</a:tableStyleId>
              </a:tblPr>
              <a:tblGrid>
                <a:gridCol w="1372688">
                  <a:extLst>
                    <a:ext uri="{9D8B030D-6E8A-4147-A177-3AD203B41FA5}">
                      <a16:colId xmlns:a16="http://schemas.microsoft.com/office/drawing/2014/main" val="872285855"/>
                    </a:ext>
                  </a:extLst>
                </a:gridCol>
                <a:gridCol w="9999869">
                  <a:extLst>
                    <a:ext uri="{9D8B030D-6E8A-4147-A177-3AD203B41FA5}">
                      <a16:colId xmlns:a16="http://schemas.microsoft.com/office/drawing/2014/main" val="1610833880"/>
                    </a:ext>
                  </a:extLst>
                </a:gridCol>
              </a:tblGrid>
              <a:tr h="416642">
                <a:tc>
                  <a:txBody>
                    <a:bodyPr/>
                    <a:lstStyle/>
                    <a:p>
                      <a:pPr algn="ctr">
                        <a:lnSpc>
                          <a:spcPct val="107000"/>
                        </a:lnSpc>
                      </a:pPr>
                      <a:r>
                        <a:rPr lang="id-ID" sz="1100">
                          <a:effectLst/>
                        </a:rPr>
                        <a:t>LEVEL</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gn="ctr">
                        <a:lnSpc>
                          <a:spcPct val="107000"/>
                        </a:lnSpc>
                      </a:pPr>
                      <a:r>
                        <a:rPr lang="id-ID" sz="1100">
                          <a:effectLst/>
                        </a:rPr>
                        <a:t>CAPAIAN KINERJA</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401000714"/>
                  </a:ext>
                </a:extLst>
              </a:tr>
              <a:tr h="505476">
                <a:tc>
                  <a:txBody>
                    <a:bodyPr/>
                    <a:lstStyle/>
                    <a:p>
                      <a:pPr algn="ctr">
                        <a:lnSpc>
                          <a:spcPct val="107000"/>
                        </a:lnSpc>
                      </a:pPr>
                      <a:r>
                        <a:rPr lang="id-ID" sz="1100">
                          <a:effectLst/>
                        </a:rPr>
                        <a:t>4</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melibatkan tenaga ahli yang profesional yang sesuai dengan kebutuhan siswa yang dilakukan secara sistematis dan berkelanjutan serta berdampak terhadap peningkatan mutu pembelajaran.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335733832"/>
                  </a:ext>
                </a:extLst>
              </a:tr>
              <a:tr h="505476">
                <a:tc>
                  <a:txBody>
                    <a:bodyPr/>
                    <a:lstStyle/>
                    <a:p>
                      <a:pPr algn="ctr">
                        <a:lnSpc>
                          <a:spcPct val="107000"/>
                        </a:lnSpc>
                      </a:pPr>
                      <a:r>
                        <a:rPr lang="id-ID" sz="1100">
                          <a:effectLst/>
                        </a:rPr>
                        <a:t>3</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melibatkan  tenaga ahli yang profesional yang sesuai dengan kebutuhan siswa yang dilakukan secara sistematis sehingga penanganan siswa dilaksanakan secara komprehensif.</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037935463"/>
                  </a:ext>
                </a:extLst>
              </a:tr>
              <a:tr h="416642">
                <a:tc>
                  <a:txBody>
                    <a:bodyPr/>
                    <a:lstStyle/>
                    <a:p>
                      <a:pPr algn="ctr">
                        <a:lnSpc>
                          <a:spcPct val="107000"/>
                        </a:lnSpc>
                      </a:pPr>
                      <a:r>
                        <a:rPr lang="id-ID" sz="1100">
                          <a:effectLst/>
                        </a:rPr>
                        <a:t>2</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melibatkan tenaga ahli yang profesional, tetapi belum dilakukan secara rutin.</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479872981"/>
                  </a:ext>
                </a:extLst>
              </a:tr>
              <a:tr h="416642">
                <a:tc>
                  <a:txBody>
                    <a:bodyPr/>
                    <a:lstStyle/>
                    <a:p>
                      <a:pPr algn="ctr">
                        <a:lnSpc>
                          <a:spcPct val="107000"/>
                        </a:lnSpc>
                      </a:pPr>
                      <a:r>
                        <a:rPr lang="id-ID" sz="1100">
                          <a:effectLst/>
                        </a:rPr>
                        <a:t>1</a:t>
                      </a:r>
                      <a:endParaRPr lang="id-ID" sz="11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tc>
                  <a:txBody>
                    <a:bodyPr/>
                    <a:lstStyle/>
                    <a:p>
                      <a:pPr>
                        <a:lnSpc>
                          <a:spcPct val="107000"/>
                        </a:lnSpc>
                      </a:pPr>
                      <a:r>
                        <a:rPr lang="id-ID" sz="1400">
                          <a:effectLst/>
                        </a:rPr>
                        <a:t>Sekolah/madrasah belum melibatkan tenaga ahli yang profesional. </a:t>
                      </a:r>
                      <a:endParaRPr lang="id-ID" sz="1400">
                        <a:effectLst/>
                        <a:latin typeface="Calibri" panose="020F0502020204030204" pitchFamily="34"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2578405389"/>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38"/>
          <p:cNvSpPr txBox="1">
            <a:spLocks noGrp="1"/>
          </p:cNvSpPr>
          <p:nvPr>
            <p:ph type="title"/>
          </p:nvPr>
        </p:nvSpPr>
        <p:spPr>
          <a:xfrm>
            <a:off x="0" y="1762311"/>
            <a:ext cx="12192000" cy="255404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3959"/>
              <a:buFont typeface="Arial Black"/>
              <a:buNone/>
            </a:pPr>
            <a:r>
              <a:rPr lang="en-US" sz="3959" b="1">
                <a:latin typeface="Arial Black"/>
                <a:ea typeface="Arial Black"/>
                <a:cs typeface="Arial Black"/>
                <a:sym typeface="Arial Black"/>
              </a:rPr>
              <a:t>KERJA INDIVIDU 1</a:t>
            </a:r>
            <a:br>
              <a:rPr lang="en-US" sz="3959" b="1">
                <a:latin typeface="Arial Black"/>
                <a:ea typeface="Arial Black"/>
                <a:cs typeface="Arial Black"/>
                <a:sym typeface="Arial Black"/>
              </a:rPr>
            </a:br>
            <a:r>
              <a:rPr lang="en-US" sz="3959" b="1">
                <a:latin typeface="Arial Black"/>
                <a:ea typeface="Arial Black"/>
                <a:cs typeface="Arial Black"/>
                <a:sym typeface="Arial Black"/>
              </a:rPr>
              <a:t>Menyusun Kesimpulan</a:t>
            </a:r>
            <a:br>
              <a:rPr lang="en-US" sz="3959" b="1">
                <a:latin typeface="Arial Black"/>
                <a:ea typeface="Arial Black"/>
                <a:cs typeface="Arial Black"/>
                <a:sym typeface="Arial Black"/>
              </a:rPr>
            </a:br>
            <a:r>
              <a:rPr lang="en-US" sz="2520" b="1">
                <a:latin typeface="Arial Black"/>
                <a:ea typeface="Arial Black"/>
                <a:cs typeface="Arial Black"/>
                <a:sym typeface="Arial Black"/>
              </a:rPr>
              <a:t>( Maksimum 20 menit)</a:t>
            </a:r>
            <a:endParaRPr sz="3959" b="1">
              <a:latin typeface="Arial Black"/>
              <a:ea typeface="Arial Black"/>
              <a:cs typeface="Arial Black"/>
              <a:sym typeface="Arial Black"/>
            </a:endParaRPr>
          </a:p>
        </p:txBody>
      </p:sp>
    </p:spTree>
    <p:extLst>
      <p:ext uri="{BB962C8B-B14F-4D97-AF65-F5344CB8AC3E}">
        <p14:creationId xmlns:p14="http://schemas.microsoft.com/office/powerpoint/2010/main" val="1846144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56"/>
          <p:cNvSpPr txBox="1">
            <a:spLocks noGrp="1"/>
          </p:cNvSpPr>
          <p:nvPr>
            <p:ph type="title"/>
          </p:nvPr>
        </p:nvSpPr>
        <p:spPr>
          <a:xfrm>
            <a:off x="838200" y="1934217"/>
            <a:ext cx="10515600" cy="235118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ts val="1800"/>
              <a:buNone/>
            </a:pPr>
            <a:r>
              <a:rPr lang="en-US" b="1"/>
              <a:t>MEMERIKSA </a:t>
            </a:r>
            <a:br>
              <a:rPr lang="en-US" b="1"/>
            </a:br>
            <a:r>
              <a:rPr lang="en-US" b="1"/>
              <a:t>KERJA INDIVIDU 1 PEMBUATAN KESIMPULAN</a:t>
            </a:r>
            <a:br>
              <a:rPr lang="en-US" b="1"/>
            </a:br>
            <a:r>
              <a:rPr lang="en-US" b="1"/>
              <a:t>(65 MENIT)</a:t>
            </a:r>
            <a:endParaRPr b="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38"/>
          <p:cNvSpPr txBox="1">
            <a:spLocks noGrp="1"/>
          </p:cNvSpPr>
          <p:nvPr>
            <p:ph type="title"/>
          </p:nvPr>
        </p:nvSpPr>
        <p:spPr>
          <a:xfrm>
            <a:off x="0" y="1762312"/>
            <a:ext cx="12192000" cy="21612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959"/>
              <a:buFont typeface="Arial Black"/>
              <a:buNone/>
            </a:pPr>
            <a:r>
              <a:rPr lang="en-US" sz="3959" b="1">
                <a:latin typeface="Arial Black"/>
                <a:ea typeface="Arial Black"/>
                <a:cs typeface="Arial Black"/>
                <a:sym typeface="Arial Black"/>
              </a:rPr>
              <a:t>KERJA INDIVIDU 2</a:t>
            </a:r>
            <a:br>
              <a:rPr lang="en-US" sz="3959" b="1">
                <a:latin typeface="Arial Black"/>
                <a:ea typeface="Arial Black"/>
                <a:cs typeface="Arial Black"/>
                <a:sym typeface="Arial Black"/>
              </a:rPr>
            </a:br>
            <a:r>
              <a:rPr lang="en-US" sz="3959" b="1">
                <a:latin typeface="Arial Black"/>
                <a:ea typeface="Arial Black"/>
                <a:cs typeface="Arial Black"/>
                <a:sym typeface="Arial Black"/>
              </a:rPr>
              <a:t>Memberi Penilaian Level Capain Kinerja</a:t>
            </a:r>
            <a:br>
              <a:rPr lang="en-US" sz="3959" b="1">
                <a:latin typeface="Arial Black"/>
                <a:ea typeface="Arial Black"/>
                <a:cs typeface="Arial Black"/>
                <a:sym typeface="Arial Black"/>
              </a:rPr>
            </a:br>
            <a:r>
              <a:rPr lang="en-US" sz="2520" b="1">
                <a:latin typeface="Arial Black"/>
                <a:ea typeface="Arial Black"/>
                <a:cs typeface="Arial Black"/>
                <a:sym typeface="Arial Black"/>
              </a:rPr>
              <a:t>( Maksimum 15 menit)</a:t>
            </a:r>
            <a:endParaRPr sz="3959" b="1">
              <a:latin typeface="Arial Black"/>
              <a:ea typeface="Arial Black"/>
              <a:cs typeface="Arial Black"/>
              <a:sym typeface="Arial Black"/>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38"/>
          <p:cNvSpPr txBox="1">
            <a:spLocks noGrp="1"/>
          </p:cNvSpPr>
          <p:nvPr>
            <p:ph type="title"/>
          </p:nvPr>
        </p:nvSpPr>
        <p:spPr>
          <a:xfrm>
            <a:off x="0" y="1762312"/>
            <a:ext cx="12192000" cy="21612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959"/>
              <a:buFont typeface="Arial Black"/>
              <a:buNone/>
            </a:pPr>
            <a:r>
              <a:rPr lang="en-US" sz="3959" b="1">
                <a:latin typeface="Arial Black"/>
                <a:ea typeface="Arial Black"/>
                <a:cs typeface="Arial Black"/>
                <a:sym typeface="Arial Black"/>
              </a:rPr>
              <a:t>MEMERIKSA </a:t>
            </a:r>
            <a:br>
              <a:rPr lang="en-US" sz="3959" b="1">
                <a:latin typeface="Arial Black"/>
                <a:ea typeface="Arial Black"/>
                <a:cs typeface="Arial Black"/>
                <a:sym typeface="Arial Black"/>
              </a:rPr>
            </a:br>
            <a:r>
              <a:rPr lang="en-US" sz="3959" b="1">
                <a:latin typeface="Arial Black"/>
                <a:ea typeface="Arial Black"/>
                <a:cs typeface="Arial Black"/>
                <a:sym typeface="Arial Black"/>
              </a:rPr>
              <a:t>KERJA INDIVIDU 2 </a:t>
            </a:r>
            <a:br>
              <a:rPr lang="en-US" sz="3959" b="1">
                <a:latin typeface="Arial Black"/>
                <a:ea typeface="Arial Black"/>
                <a:cs typeface="Arial Black"/>
                <a:sym typeface="Arial Black"/>
              </a:rPr>
            </a:br>
            <a:r>
              <a:rPr lang="en-US" sz="2520" b="1">
                <a:latin typeface="Arial Black"/>
                <a:ea typeface="Arial Black"/>
                <a:cs typeface="Arial Black"/>
                <a:sym typeface="Arial Black"/>
              </a:rPr>
              <a:t>(55 menit)</a:t>
            </a:r>
            <a:endParaRPr sz="3959" b="1">
              <a:latin typeface="Arial Black"/>
              <a:ea typeface="Arial Black"/>
              <a:cs typeface="Arial Black"/>
              <a:sym typeface="Arial Black"/>
            </a:endParaRPr>
          </a:p>
        </p:txBody>
      </p:sp>
    </p:spTree>
    <p:extLst>
      <p:ext uri="{BB962C8B-B14F-4D97-AF65-F5344CB8AC3E}">
        <p14:creationId xmlns:p14="http://schemas.microsoft.com/office/powerpoint/2010/main" val="1565890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Black"/>
              <a:buNone/>
            </a:pPr>
            <a:r>
              <a:rPr lang="en-US" b="1">
                <a:latin typeface="Arial Black"/>
                <a:ea typeface="Arial Black"/>
                <a:cs typeface="Arial Black"/>
                <a:sym typeface="Arial Black"/>
              </a:rPr>
              <a:t>REFLEKSI</a:t>
            </a:r>
            <a:endParaRPr b="1">
              <a:latin typeface="Arial Black"/>
              <a:ea typeface="Arial Black"/>
              <a:cs typeface="Arial Black"/>
              <a:sym typeface="Arial Black"/>
            </a:endParaRPr>
          </a:p>
        </p:txBody>
      </p:sp>
      <p:sp>
        <p:nvSpPr>
          <p:cNvPr id="951" name="Google Shape;951;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MUTU LULUSAN</a:t>
            </a:r>
            <a:endParaRPr/>
          </a:p>
          <a:p>
            <a:pPr marL="0" lvl="0" indent="0" algn="ctr" rtl="0">
              <a:lnSpc>
                <a:spcPct val="90000"/>
              </a:lnSpc>
              <a:spcBef>
                <a:spcPts val="1000"/>
              </a:spcBef>
              <a:spcAft>
                <a:spcPts val="0"/>
              </a:spcAft>
              <a:buClr>
                <a:schemeClr val="dk1"/>
              </a:buClr>
              <a:buSzPts val="2400"/>
              <a:buNone/>
            </a:pPr>
            <a:r>
              <a:rPr lang="en-US"/>
              <a:t>(10 Menit)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p40"/>
          <p:cNvSpPr txBox="1">
            <a:spLocks noGrp="1"/>
          </p:cNvSpPr>
          <p:nvPr>
            <p:ph type="title"/>
          </p:nvPr>
        </p:nvSpPr>
        <p:spPr>
          <a:xfrm>
            <a:off x="1143000" y="609600"/>
            <a:ext cx="9875519"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b="1">
                <a:latin typeface="Arial Black"/>
                <a:ea typeface="Arial Black"/>
                <a:cs typeface="Arial Black"/>
                <a:sym typeface="Arial Black"/>
              </a:rPr>
              <a:t>PROSEDUR REFLEKSI</a:t>
            </a:r>
            <a:endParaRPr b="1">
              <a:latin typeface="Arial Black"/>
              <a:ea typeface="Arial Black"/>
              <a:cs typeface="Arial Black"/>
              <a:sym typeface="Arial Black"/>
            </a:endParaRPr>
          </a:p>
        </p:txBody>
      </p:sp>
      <p:sp>
        <p:nvSpPr>
          <p:cNvPr id="957" name="Google Shape;957;p40"/>
          <p:cNvSpPr txBox="1">
            <a:spLocks noGrp="1"/>
          </p:cNvSpPr>
          <p:nvPr>
            <p:ph type="body" idx="1"/>
          </p:nvPr>
        </p:nvSpPr>
        <p:spPr>
          <a:xfrm>
            <a:off x="838200" y="2247165"/>
            <a:ext cx="10515600" cy="332112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Klik link :    ……………………. yang di share di chat room oleh panitia.</a:t>
            </a:r>
            <a:endParaRPr/>
          </a:p>
          <a:p>
            <a:pPr marL="228600" lvl="0" indent="-228600" algn="l" rtl="0">
              <a:lnSpc>
                <a:spcPct val="90000"/>
              </a:lnSpc>
              <a:spcBef>
                <a:spcPts val="1000"/>
              </a:spcBef>
              <a:spcAft>
                <a:spcPts val="0"/>
              </a:spcAft>
              <a:buClr>
                <a:schemeClr val="dk1"/>
              </a:buClr>
              <a:buSzPts val="2800"/>
              <a:buChar char="•"/>
            </a:pPr>
            <a:r>
              <a:rPr lang="en-US"/>
              <a:t>Silahkan peserta pelatihan calon asesor mengisi form secara individu selama max 10 menit.</a:t>
            </a:r>
            <a:endParaRPr/>
          </a:p>
          <a:p>
            <a:pPr marL="228600" lvl="0" indent="-228600" algn="l" rtl="0">
              <a:lnSpc>
                <a:spcPct val="90000"/>
              </a:lnSpc>
              <a:spcBef>
                <a:spcPts val="1000"/>
              </a:spcBef>
              <a:spcAft>
                <a:spcPts val="0"/>
              </a:spcAft>
              <a:buClr>
                <a:schemeClr val="dk1"/>
              </a:buClr>
              <a:buSzPts val="2800"/>
              <a:buChar char="•"/>
            </a:pPr>
            <a:r>
              <a:rPr lang="en-US"/>
              <a:t>Panitia menyalakan music background selama pengisian refleksi</a:t>
            </a:r>
            <a:endParaRPr/>
          </a:p>
        </p:txBody>
      </p:sp>
      <p:pic>
        <p:nvPicPr>
          <p:cNvPr id="958" name="Google Shape;958;p40"/>
          <p:cNvPicPr preferRelativeResize="0"/>
          <p:nvPr/>
        </p:nvPicPr>
        <p:blipFill rotWithShape="1">
          <a:blip r:embed="rId3">
            <a:alphaModFix/>
          </a:blip>
          <a:srcRect/>
          <a:stretch/>
        </p:blipFill>
        <p:spPr>
          <a:xfrm>
            <a:off x="5674359" y="4646385"/>
            <a:ext cx="406400" cy="406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6"/>
          <p:cNvSpPr txBox="1">
            <a:spLocks noGrp="1"/>
          </p:cNvSpPr>
          <p:nvPr>
            <p:ph type="ctrTitle"/>
          </p:nvPr>
        </p:nvSpPr>
        <p:spPr>
          <a:xfrm>
            <a:off x="2324100" y="1292316"/>
            <a:ext cx="7543800" cy="102847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2E75B5"/>
              </a:buClr>
              <a:buSzPts val="6600"/>
              <a:buFont typeface="Dancing Script"/>
              <a:buNone/>
            </a:pPr>
            <a:r>
              <a:rPr lang="en-US" sz="6600" b="1">
                <a:solidFill>
                  <a:srgbClr val="2E75B5"/>
                </a:solidFill>
                <a:latin typeface="Dancing Script"/>
                <a:ea typeface="Dancing Script"/>
                <a:cs typeface="Dancing Script"/>
                <a:sym typeface="Dancing Script"/>
              </a:rPr>
              <a:t>Terima kasih</a:t>
            </a:r>
            <a:endParaRPr sz="6600" b="1">
              <a:solidFill>
                <a:srgbClr val="2E75B5"/>
              </a:solidFill>
              <a:latin typeface="Dancing Script"/>
              <a:ea typeface="Dancing Script"/>
              <a:cs typeface="Dancing Script"/>
              <a:sym typeface="Dancing Script"/>
            </a:endParaRPr>
          </a:p>
        </p:txBody>
      </p:sp>
      <p:sp>
        <p:nvSpPr>
          <p:cNvPr id="426" name="Google Shape;426;p46"/>
          <p:cNvSpPr/>
          <p:nvPr/>
        </p:nvSpPr>
        <p:spPr>
          <a:xfrm>
            <a:off x="2219180" y="3376732"/>
            <a:ext cx="3047238" cy="25894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http</a:t>
            </a:r>
            <a:r>
              <a:rPr lang="en-US" sz="1600" b="0" i="0" u="none" strike="noStrike" cap="none">
                <a:solidFill>
                  <a:srgbClr val="2E75B5"/>
                </a:solidFill>
                <a:latin typeface="Arial"/>
                <a:ea typeface="Arial"/>
                <a:cs typeface="Arial"/>
                <a:sym typeface="Arial"/>
              </a:rPr>
              <a:t>://bansm.kemdikbud.go.id</a:t>
            </a:r>
            <a:endParaRPr sz="1600" b="0" i="0" u="none" strike="noStrike" cap="none">
              <a:solidFill>
                <a:srgbClr val="2E75B5"/>
              </a:solidFill>
              <a:latin typeface="Arial"/>
              <a:ea typeface="Arial"/>
              <a:cs typeface="Arial"/>
              <a:sym typeface="Arial"/>
            </a:endParaRPr>
          </a:p>
        </p:txBody>
      </p:sp>
      <p:pic>
        <p:nvPicPr>
          <p:cNvPr id="427" name="Google Shape;427;p46"/>
          <p:cNvPicPr preferRelativeResize="0"/>
          <p:nvPr/>
        </p:nvPicPr>
        <p:blipFill rotWithShape="1">
          <a:blip r:embed="rId3">
            <a:alphaModFix/>
          </a:blip>
          <a:srcRect/>
          <a:stretch/>
        </p:blipFill>
        <p:spPr>
          <a:xfrm>
            <a:off x="1354550" y="2760431"/>
            <a:ext cx="1380855" cy="1019155"/>
          </a:xfrm>
          <a:prstGeom prst="rect">
            <a:avLst/>
          </a:prstGeom>
          <a:noFill/>
          <a:ln>
            <a:noFill/>
          </a:ln>
        </p:spPr>
      </p:pic>
      <p:sp>
        <p:nvSpPr>
          <p:cNvPr id="428" name="Google Shape;428;p46"/>
          <p:cNvSpPr/>
          <p:nvPr/>
        </p:nvSpPr>
        <p:spPr>
          <a:xfrm>
            <a:off x="7460933" y="3376732"/>
            <a:ext cx="351731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2E75B5"/>
                </a:solidFill>
                <a:latin typeface="Arial"/>
                <a:ea typeface="Arial"/>
                <a:cs typeface="Arial"/>
                <a:sym typeface="Arial"/>
              </a:rPr>
              <a:t>sekretariat.bansm@kemdikbud.go.id</a:t>
            </a:r>
            <a:endParaRPr sz="1400" b="0" i="0" u="none" strike="noStrike" cap="none">
              <a:solidFill>
                <a:srgbClr val="000000"/>
              </a:solidFill>
              <a:latin typeface="Arial"/>
              <a:ea typeface="Arial"/>
              <a:cs typeface="Arial"/>
              <a:sym typeface="Arial"/>
            </a:endParaRPr>
          </a:p>
        </p:txBody>
      </p:sp>
      <p:pic>
        <p:nvPicPr>
          <p:cNvPr id="429" name="Google Shape;429;p46" descr="https://o.remove.bg/downloads/3850a1d6-fec2-480d-be3e-b188892b3dd3/image-removebg-preview.png"/>
          <p:cNvPicPr preferRelativeResize="0"/>
          <p:nvPr/>
        </p:nvPicPr>
        <p:blipFill rotWithShape="1">
          <a:blip r:embed="rId4">
            <a:alphaModFix/>
          </a:blip>
          <a:srcRect/>
          <a:stretch/>
        </p:blipFill>
        <p:spPr>
          <a:xfrm>
            <a:off x="6498225" y="2816878"/>
            <a:ext cx="962708" cy="96270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1059</TotalTime>
  <Words>5431</Words>
  <Application>Microsoft Office PowerPoint</Application>
  <PresentationFormat>Widescreen</PresentationFormat>
  <Paragraphs>1005</Paragraphs>
  <Slides>42</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Bodoni</vt:lpstr>
      <vt:lpstr>Arial Black</vt:lpstr>
      <vt:lpstr>Dancing Script</vt:lpstr>
      <vt:lpstr>Calibri</vt:lpstr>
      <vt:lpstr>Corbel</vt:lpstr>
      <vt:lpstr>Noto Sans Symbols</vt:lpstr>
      <vt:lpstr>Arial</vt:lpstr>
      <vt:lpstr>Office Theme</vt:lpstr>
      <vt:lpstr>TUGAS INDIVIDU SESI 6D  TELAAH BUTIR </vt:lpstr>
      <vt:lpstr>Rubrik Sesi 6D Manajemen Sekolah</vt:lpstr>
      <vt:lpstr>SESI 6D KOMPONEN MANAJEMEN SEKOLAH</vt:lpstr>
      <vt:lpstr>TUJUAN</vt:lpstr>
      <vt:lpstr>PowerPoint Presentation</vt:lpstr>
      <vt:lpstr>PEMBUKAAN</vt:lpstr>
      <vt:lpstr>Butir Manajemen Sekolah</vt:lpstr>
      <vt:lpstr>Penggalian Data Pada Komponen  Manajemen Sekolah</vt:lpstr>
      <vt:lpstr>PowerPoint Presentation</vt:lpstr>
      <vt:lpstr>Penggalian Data Pada Komponen  Manajemen Sekolah</vt:lpstr>
      <vt:lpstr>PowerPoint Presentation</vt:lpstr>
      <vt:lpstr>PEMBAHASAN  BUTIR YANG SULIT</vt:lpstr>
      <vt:lpstr>HASIL DARI PEMBAHASAN PESERTA</vt:lpstr>
      <vt:lpstr>PROSEDUR KERJA INDIVIDU</vt:lpstr>
      <vt:lpstr>KOMPONEN  MANAJEMEN SEKOLAH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KERJA INDIVIDU 1 Menyusun Kesimpulan ( Maksimum 20 menit)</vt:lpstr>
      <vt:lpstr>MEMERIKSA  KERJA INDIVIDU 1 PEMBUATAN KESIMPULAN (65 MENIT)</vt:lpstr>
      <vt:lpstr>KERJA INDIVIDU 2 Memberi Penilaian Level Capain Kinerja ( Maksimum 15 menit)</vt:lpstr>
      <vt:lpstr>MEMERIKSA  KERJA INDIVIDU 2  (55 menit)</vt:lpstr>
      <vt:lpstr>REFLEKSI</vt:lpstr>
      <vt:lpstr>PROSEDUR REFLEKSI</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TUGAS INDIVIDU SESI 6D  TELAAH BUTIR </dc:title>
  <dc:creator>dha_bansm</dc:creator>
  <cp:lastModifiedBy>ICHSAN ALI</cp:lastModifiedBy>
  <cp:revision>2</cp:revision>
  <dcterms:created xsi:type="dcterms:W3CDTF">2020-07-22T13:06:45Z</dcterms:created>
  <dcterms:modified xsi:type="dcterms:W3CDTF">2021-06-03T04:47:37Z</dcterms:modified>
</cp:coreProperties>
</file>