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34"/>
  </p:notesMasterIdLst>
  <p:sldIdLst>
    <p:sldId id="304" r:id="rId3"/>
    <p:sldId id="305" r:id="rId4"/>
    <p:sldId id="258" r:id="rId5"/>
    <p:sldId id="309" r:id="rId6"/>
    <p:sldId id="303" r:id="rId7"/>
    <p:sldId id="261" r:id="rId8"/>
    <p:sldId id="262" r:id="rId9"/>
    <p:sldId id="263" r:id="rId10"/>
    <p:sldId id="264" r:id="rId11"/>
    <p:sldId id="265" r:id="rId12"/>
    <p:sldId id="310" r:id="rId13"/>
    <p:sldId id="267" r:id="rId14"/>
    <p:sldId id="306" r:id="rId15"/>
    <p:sldId id="269" r:id="rId16"/>
    <p:sldId id="270" r:id="rId17"/>
    <p:sldId id="271" r:id="rId18"/>
    <p:sldId id="272" r:id="rId19"/>
    <p:sldId id="273" r:id="rId20"/>
    <p:sldId id="274" r:id="rId21"/>
    <p:sldId id="275" r:id="rId22"/>
    <p:sldId id="276" r:id="rId23"/>
    <p:sldId id="277" r:id="rId24"/>
    <p:sldId id="278" r:id="rId25"/>
    <p:sldId id="279" r:id="rId26"/>
    <p:sldId id="308" r:id="rId27"/>
    <p:sldId id="299" r:id="rId28"/>
    <p:sldId id="297" r:id="rId29"/>
    <p:sldId id="307" r:id="rId30"/>
    <p:sldId id="283" r:id="rId31"/>
    <p:sldId id="301" r:id="rId32"/>
    <p:sldId id="285" r:id="rId33"/>
  </p:sldIdLst>
  <p:sldSz cx="12192000" cy="6858000"/>
  <p:notesSz cx="6858000" cy="9144000"/>
  <p:embeddedFontLst>
    <p:embeddedFont>
      <p:font typeface="Arial Black" panose="020B0A04020102020204" pitchFamily="34" charset="0"/>
      <p:regular r:id="rId35"/>
      <p:bold r:id="rId36"/>
    </p:embeddedFont>
    <p:embeddedFont>
      <p:font typeface="Bodoni" panose="020B060402020202020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orbel" panose="020B0503020204020204" pitchFamily="34" charset="0"/>
      <p:regular r:id="rId45"/>
      <p:bold r:id="rId46"/>
      <p:italic r:id="rId47"/>
      <p:boldItalic r:id="rId48"/>
    </p:embeddedFont>
    <p:embeddedFont>
      <p:font typeface="Dancing Script" panose="020B0604020202020204" charset="0"/>
      <p:regular r:id="rId49"/>
      <p:bold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gAzgYaYLepf4L3mhSWcN4nx7DwH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5686"/>
    <a:srgbClr val="327EC4"/>
    <a:srgbClr val="1F4F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5A103-17EA-48B9-B32A-C09FAC63590B}" v="20" dt="2021-06-03T04:11:43.448"/>
  </p1510:revLst>
</p1510:revInfo>
</file>

<file path=ppt/tableStyles.xml><?xml version="1.0" encoding="utf-8"?>
<a:tblStyleLst xmlns:a="http://schemas.openxmlformats.org/drawingml/2006/main" def="{AE38EC28-E68D-4C32-A59B-2949C6431041}">
  <a:tblStyle styleId="{AE38EC28-E68D-4C32-A59B-2949C6431041}"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5F2039A-FA40-4E28-803F-94F49B413CF8}"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64592B1B-AF10-4A59-95E6-D113DE55E692}" styleName="Table_2">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rgbClr val="FFFFFF"/>
      </a:tcTxStyle>
      <a:tcStyle>
        <a:tcBdr/>
        <a:fill>
          <a:solidFill>
            <a:srgbClr val="5B9BD5"/>
          </a:solidFill>
        </a:fill>
      </a:tcStyle>
    </a:lastCol>
    <a:firstCol>
      <a:tcTxStyle b="on" i="off">
        <a:font>
          <a:latin typeface="Arial"/>
          <a:ea typeface="Arial"/>
          <a:cs typeface="Arial"/>
        </a:font>
        <a:srgbClr val="FFFFFF"/>
      </a:tcTxStyle>
      <a:tcStyle>
        <a:tcBdr/>
        <a:fill>
          <a:solidFill>
            <a:srgbClr val="5B9BD5"/>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5B9BD5"/>
          </a:solidFill>
        </a:fill>
      </a:tcStyle>
    </a:lastRow>
    <a:seCell>
      <a:tcTxStyle/>
      <a:tcStyle>
        <a:tcBdr/>
      </a:tcStyle>
    </a:seCell>
    <a:swCell>
      <a:tcTxStyle/>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5B9BD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402" autoAdjust="0"/>
  </p:normalViewPr>
  <p:slideViewPr>
    <p:cSldViewPr snapToGrid="0">
      <p:cViewPr varScale="1">
        <p:scale>
          <a:sx n="65" d="100"/>
          <a:sy n="65" d="100"/>
        </p:scale>
        <p:origin x="125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7.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49" Type="http://schemas.openxmlformats.org/officeDocument/2006/relationships/font" Target="fonts/font15.fntdata"/><Relationship Id="rId57"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0.fntdata"/><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microsoft.com/office/2016/11/relationships/changesInfo" Target="changesInfos/changesInfo1.xml"/><Relationship Id="rId8" Type="http://schemas.openxmlformats.org/officeDocument/2006/relationships/slide" Target="slides/slide6.xml"/><Relationship Id="rId51" Type="http://customschemas.google.com/relationships/presentationmetadata" Target="metadata"/><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CHSAN ALI" userId="b216b9ff-47e7-44df-87b2-6e17dbbf18eb" providerId="ADAL" clId="{F9E5A103-17EA-48B9-B32A-C09FAC63590B}"/>
    <pc:docChg chg="undo custSel addSld delSld modSld sldOrd">
      <pc:chgData name="ICHSAN ALI" userId="b216b9ff-47e7-44df-87b2-6e17dbbf18eb" providerId="ADAL" clId="{F9E5A103-17EA-48B9-B32A-C09FAC63590B}" dt="2021-06-03T04:11:43.448" v="414" actId="20577"/>
      <pc:docMkLst>
        <pc:docMk/>
      </pc:docMkLst>
      <pc:sldChg chg="modSp mod setBg">
        <pc:chgData name="ICHSAN ALI" userId="b216b9ff-47e7-44df-87b2-6e17dbbf18eb" providerId="ADAL" clId="{F9E5A103-17EA-48B9-B32A-C09FAC63590B}" dt="2021-06-03T01:58:34.595" v="302" actId="20577"/>
        <pc:sldMkLst>
          <pc:docMk/>
          <pc:sldMk cId="0" sldId="258"/>
        </pc:sldMkLst>
        <pc:spChg chg="mod">
          <ac:chgData name="ICHSAN ALI" userId="b216b9ff-47e7-44df-87b2-6e17dbbf18eb" providerId="ADAL" clId="{F9E5A103-17EA-48B9-B32A-C09FAC63590B}" dt="2021-06-03T01:58:34.595" v="302" actId="20577"/>
          <ac:spMkLst>
            <pc:docMk/>
            <pc:sldMk cId="0" sldId="258"/>
            <ac:spMk id="175" creationId="{00000000-0000-0000-0000-000000000000}"/>
          </ac:spMkLst>
        </pc:spChg>
      </pc:sldChg>
      <pc:sldChg chg="modSp mod modNotesTx">
        <pc:chgData name="ICHSAN ALI" userId="b216b9ff-47e7-44df-87b2-6e17dbbf18eb" providerId="ADAL" clId="{F9E5A103-17EA-48B9-B32A-C09FAC63590B}" dt="2021-06-03T04:09:15.839" v="404" actId="20577"/>
        <pc:sldMkLst>
          <pc:docMk/>
          <pc:sldMk cId="0" sldId="262"/>
        </pc:sldMkLst>
        <pc:graphicFrameChg chg="mod modGraphic">
          <ac:chgData name="ICHSAN ALI" userId="b216b9ff-47e7-44df-87b2-6e17dbbf18eb" providerId="ADAL" clId="{F9E5A103-17EA-48B9-B32A-C09FAC63590B}" dt="2021-06-03T04:09:15.839" v="404" actId="20577"/>
          <ac:graphicFrameMkLst>
            <pc:docMk/>
            <pc:sldMk cId="0" sldId="262"/>
            <ac:graphicFrameMk id="239" creationId="{00000000-0000-0000-0000-000000000000}"/>
          </ac:graphicFrameMkLst>
        </pc:graphicFrameChg>
      </pc:sldChg>
      <pc:sldChg chg="addSp delSp modSp mod">
        <pc:chgData name="ICHSAN ALI" userId="b216b9ff-47e7-44df-87b2-6e17dbbf18eb" providerId="ADAL" clId="{F9E5A103-17EA-48B9-B32A-C09FAC63590B}" dt="2021-06-01T15:57:16.141" v="204" actId="478"/>
        <pc:sldMkLst>
          <pc:docMk/>
          <pc:sldMk cId="0" sldId="267"/>
        </pc:sldMkLst>
        <pc:spChg chg="add del mod">
          <ac:chgData name="ICHSAN ALI" userId="b216b9ff-47e7-44df-87b2-6e17dbbf18eb" providerId="ADAL" clId="{F9E5A103-17EA-48B9-B32A-C09FAC63590B}" dt="2021-06-01T15:57:16.141" v="204" actId="478"/>
          <ac:spMkLst>
            <pc:docMk/>
            <pc:sldMk cId="0" sldId="267"/>
            <ac:spMk id="3" creationId="{2E18EE51-DE46-44ED-B0C3-1189B897388A}"/>
          </ac:spMkLst>
        </pc:spChg>
        <pc:spChg chg="del">
          <ac:chgData name="ICHSAN ALI" userId="b216b9ff-47e7-44df-87b2-6e17dbbf18eb" providerId="ADAL" clId="{F9E5A103-17EA-48B9-B32A-C09FAC63590B}" dt="2021-06-01T15:57:13.096" v="203" actId="478"/>
          <ac:spMkLst>
            <pc:docMk/>
            <pc:sldMk cId="0" sldId="267"/>
            <ac:spMk id="294" creationId="{00000000-0000-0000-0000-000000000000}"/>
          </ac:spMkLst>
        </pc:spChg>
      </pc:sldChg>
      <pc:sldChg chg="modSp mod">
        <pc:chgData name="ICHSAN ALI" userId="b216b9ff-47e7-44df-87b2-6e17dbbf18eb" providerId="ADAL" clId="{F9E5A103-17EA-48B9-B32A-C09FAC63590B}" dt="2021-06-01T15:58:54.896" v="231" actId="1076"/>
        <pc:sldMkLst>
          <pc:docMk/>
          <pc:sldMk cId="0" sldId="270"/>
        </pc:sldMkLst>
        <pc:spChg chg="mod">
          <ac:chgData name="ICHSAN ALI" userId="b216b9ff-47e7-44df-87b2-6e17dbbf18eb" providerId="ADAL" clId="{F9E5A103-17EA-48B9-B32A-C09FAC63590B}" dt="2021-06-01T15:58:51.808" v="230" actId="1076"/>
          <ac:spMkLst>
            <pc:docMk/>
            <pc:sldMk cId="0" sldId="270"/>
            <ac:spMk id="315" creationId="{00000000-0000-0000-0000-000000000000}"/>
          </ac:spMkLst>
        </pc:spChg>
        <pc:graphicFrameChg chg="mod">
          <ac:chgData name="ICHSAN ALI" userId="b216b9ff-47e7-44df-87b2-6e17dbbf18eb" providerId="ADAL" clId="{F9E5A103-17EA-48B9-B32A-C09FAC63590B}" dt="2021-06-01T15:58:54.896" v="231" actId="1076"/>
          <ac:graphicFrameMkLst>
            <pc:docMk/>
            <pc:sldMk cId="0" sldId="270"/>
            <ac:graphicFrameMk id="2" creationId="{BDDE73CF-3609-4152-9EF0-99CAF18A5046}"/>
          </ac:graphicFrameMkLst>
        </pc:graphicFrameChg>
      </pc:sldChg>
      <pc:sldChg chg="modSp mod">
        <pc:chgData name="ICHSAN ALI" userId="b216b9ff-47e7-44df-87b2-6e17dbbf18eb" providerId="ADAL" clId="{F9E5A103-17EA-48B9-B32A-C09FAC63590B}" dt="2021-06-01T15:59:28.706" v="249" actId="20577"/>
        <pc:sldMkLst>
          <pc:docMk/>
          <pc:sldMk cId="0" sldId="271"/>
        </pc:sldMkLst>
        <pc:spChg chg="mod">
          <ac:chgData name="ICHSAN ALI" userId="b216b9ff-47e7-44df-87b2-6e17dbbf18eb" providerId="ADAL" clId="{F9E5A103-17EA-48B9-B32A-C09FAC63590B}" dt="2021-06-01T15:59:28.706" v="249" actId="20577"/>
          <ac:spMkLst>
            <pc:docMk/>
            <pc:sldMk cId="0" sldId="271"/>
            <ac:spMk id="322" creationId="{00000000-0000-0000-0000-000000000000}"/>
          </ac:spMkLst>
        </pc:spChg>
      </pc:sldChg>
      <pc:sldChg chg="modSp mod">
        <pc:chgData name="ICHSAN ALI" userId="b216b9ff-47e7-44df-87b2-6e17dbbf18eb" providerId="ADAL" clId="{F9E5A103-17EA-48B9-B32A-C09FAC63590B}" dt="2021-06-01T16:00:13.793" v="268" actId="255"/>
        <pc:sldMkLst>
          <pc:docMk/>
          <pc:sldMk cId="0" sldId="272"/>
        </pc:sldMkLst>
        <pc:spChg chg="mod">
          <ac:chgData name="ICHSAN ALI" userId="b216b9ff-47e7-44df-87b2-6e17dbbf18eb" providerId="ADAL" clId="{F9E5A103-17EA-48B9-B32A-C09FAC63590B}" dt="2021-06-01T16:00:13.793" v="268" actId="255"/>
          <ac:spMkLst>
            <pc:docMk/>
            <pc:sldMk cId="0" sldId="272"/>
            <ac:spMk id="329" creationId="{00000000-0000-0000-0000-000000000000}"/>
          </ac:spMkLst>
        </pc:spChg>
      </pc:sldChg>
      <pc:sldChg chg="modSp mod">
        <pc:chgData name="ICHSAN ALI" userId="b216b9ff-47e7-44df-87b2-6e17dbbf18eb" providerId="ADAL" clId="{F9E5A103-17EA-48B9-B32A-C09FAC63590B}" dt="2021-06-01T16:02:03.401" v="288" actId="20577"/>
        <pc:sldMkLst>
          <pc:docMk/>
          <pc:sldMk cId="0" sldId="273"/>
        </pc:sldMkLst>
        <pc:spChg chg="mod">
          <ac:chgData name="ICHSAN ALI" userId="b216b9ff-47e7-44df-87b2-6e17dbbf18eb" providerId="ADAL" clId="{F9E5A103-17EA-48B9-B32A-C09FAC63590B}" dt="2021-06-01T16:02:03.401" v="288" actId="20577"/>
          <ac:spMkLst>
            <pc:docMk/>
            <pc:sldMk cId="0" sldId="273"/>
            <ac:spMk id="336" creationId="{00000000-0000-0000-0000-000000000000}"/>
          </ac:spMkLst>
        </pc:spChg>
        <pc:graphicFrameChg chg="mod">
          <ac:chgData name="ICHSAN ALI" userId="b216b9ff-47e7-44df-87b2-6e17dbbf18eb" providerId="ADAL" clId="{F9E5A103-17EA-48B9-B32A-C09FAC63590B}" dt="2021-06-01T16:00:52.525" v="275" actId="1076"/>
          <ac:graphicFrameMkLst>
            <pc:docMk/>
            <pc:sldMk cId="0" sldId="273"/>
            <ac:graphicFrameMk id="2" creationId="{C7739F2E-6526-4E32-AD42-D034351C526C}"/>
          </ac:graphicFrameMkLst>
        </pc:graphicFrameChg>
      </pc:sldChg>
      <pc:sldChg chg="modSp mod">
        <pc:chgData name="ICHSAN ALI" userId="b216b9ff-47e7-44df-87b2-6e17dbbf18eb" providerId="ADAL" clId="{F9E5A103-17EA-48B9-B32A-C09FAC63590B}" dt="2021-06-01T11:51:59.841" v="125" actId="6549"/>
        <pc:sldMkLst>
          <pc:docMk/>
          <pc:sldMk cId="0" sldId="274"/>
        </pc:sldMkLst>
        <pc:spChg chg="mod">
          <ac:chgData name="ICHSAN ALI" userId="b216b9ff-47e7-44df-87b2-6e17dbbf18eb" providerId="ADAL" clId="{F9E5A103-17EA-48B9-B32A-C09FAC63590B}" dt="2021-06-01T11:51:59.841" v="125" actId="6549"/>
          <ac:spMkLst>
            <pc:docMk/>
            <pc:sldMk cId="0" sldId="274"/>
            <ac:spMk id="343" creationId="{00000000-0000-0000-0000-000000000000}"/>
          </ac:spMkLst>
        </pc:spChg>
      </pc:sldChg>
      <pc:sldChg chg="modSp mod">
        <pc:chgData name="ICHSAN ALI" userId="b216b9ff-47e7-44df-87b2-6e17dbbf18eb" providerId="ADAL" clId="{F9E5A103-17EA-48B9-B32A-C09FAC63590B}" dt="2021-06-01T11:53:27.550" v="133" actId="6549"/>
        <pc:sldMkLst>
          <pc:docMk/>
          <pc:sldMk cId="0" sldId="275"/>
        </pc:sldMkLst>
        <pc:spChg chg="mod">
          <ac:chgData name="ICHSAN ALI" userId="b216b9ff-47e7-44df-87b2-6e17dbbf18eb" providerId="ADAL" clId="{F9E5A103-17EA-48B9-B32A-C09FAC63590B}" dt="2021-06-01T11:53:27.550" v="133" actId="6549"/>
          <ac:spMkLst>
            <pc:docMk/>
            <pc:sldMk cId="0" sldId="275"/>
            <ac:spMk id="350" creationId="{00000000-0000-0000-0000-000000000000}"/>
          </ac:spMkLst>
        </pc:spChg>
      </pc:sldChg>
      <pc:sldChg chg="modSp mod">
        <pc:chgData name="ICHSAN ALI" userId="b216b9ff-47e7-44df-87b2-6e17dbbf18eb" providerId="ADAL" clId="{F9E5A103-17EA-48B9-B32A-C09FAC63590B}" dt="2021-06-01T11:55:19.267" v="169" actId="255"/>
        <pc:sldMkLst>
          <pc:docMk/>
          <pc:sldMk cId="0" sldId="276"/>
        </pc:sldMkLst>
        <pc:spChg chg="mod">
          <ac:chgData name="ICHSAN ALI" userId="b216b9ff-47e7-44df-87b2-6e17dbbf18eb" providerId="ADAL" clId="{F9E5A103-17EA-48B9-B32A-C09FAC63590B}" dt="2021-06-01T11:55:19.267" v="169" actId="255"/>
          <ac:spMkLst>
            <pc:docMk/>
            <pc:sldMk cId="0" sldId="276"/>
            <ac:spMk id="357" creationId="{00000000-0000-0000-0000-000000000000}"/>
          </ac:spMkLst>
        </pc:spChg>
        <pc:graphicFrameChg chg="mod">
          <ac:chgData name="ICHSAN ALI" userId="b216b9ff-47e7-44df-87b2-6e17dbbf18eb" providerId="ADAL" clId="{F9E5A103-17EA-48B9-B32A-C09FAC63590B}" dt="2021-06-01T11:55:00.199" v="165" actId="1076"/>
          <ac:graphicFrameMkLst>
            <pc:docMk/>
            <pc:sldMk cId="0" sldId="276"/>
            <ac:graphicFrameMk id="2" creationId="{890B6D71-48CB-416B-A6D3-AC7CA0BDD708}"/>
          </ac:graphicFrameMkLst>
        </pc:graphicFrameChg>
      </pc:sldChg>
      <pc:sldChg chg="modSp mod">
        <pc:chgData name="ICHSAN ALI" userId="b216b9ff-47e7-44df-87b2-6e17dbbf18eb" providerId="ADAL" clId="{F9E5A103-17EA-48B9-B32A-C09FAC63590B}" dt="2021-06-01T11:56:57.422" v="174" actId="6549"/>
        <pc:sldMkLst>
          <pc:docMk/>
          <pc:sldMk cId="0" sldId="277"/>
        </pc:sldMkLst>
        <pc:spChg chg="mod">
          <ac:chgData name="ICHSAN ALI" userId="b216b9ff-47e7-44df-87b2-6e17dbbf18eb" providerId="ADAL" clId="{F9E5A103-17EA-48B9-B32A-C09FAC63590B}" dt="2021-06-01T11:56:57.422" v="174" actId="6549"/>
          <ac:spMkLst>
            <pc:docMk/>
            <pc:sldMk cId="0" sldId="277"/>
            <ac:spMk id="364" creationId="{00000000-0000-0000-0000-000000000000}"/>
          </ac:spMkLst>
        </pc:spChg>
      </pc:sldChg>
      <pc:sldChg chg="modSp mod">
        <pc:chgData name="ICHSAN ALI" userId="b216b9ff-47e7-44df-87b2-6e17dbbf18eb" providerId="ADAL" clId="{F9E5A103-17EA-48B9-B32A-C09FAC63590B}" dt="2021-06-01T11:57:51.627" v="183" actId="1076"/>
        <pc:sldMkLst>
          <pc:docMk/>
          <pc:sldMk cId="0" sldId="278"/>
        </pc:sldMkLst>
        <pc:spChg chg="mod">
          <ac:chgData name="ICHSAN ALI" userId="b216b9ff-47e7-44df-87b2-6e17dbbf18eb" providerId="ADAL" clId="{F9E5A103-17EA-48B9-B32A-C09FAC63590B}" dt="2021-06-01T11:57:45.696" v="182" actId="1076"/>
          <ac:spMkLst>
            <pc:docMk/>
            <pc:sldMk cId="0" sldId="278"/>
            <ac:spMk id="371" creationId="{00000000-0000-0000-0000-000000000000}"/>
          </ac:spMkLst>
        </pc:spChg>
        <pc:graphicFrameChg chg="mod">
          <ac:chgData name="ICHSAN ALI" userId="b216b9ff-47e7-44df-87b2-6e17dbbf18eb" providerId="ADAL" clId="{F9E5A103-17EA-48B9-B32A-C09FAC63590B}" dt="2021-06-01T11:57:51.627" v="183" actId="1076"/>
          <ac:graphicFrameMkLst>
            <pc:docMk/>
            <pc:sldMk cId="0" sldId="278"/>
            <ac:graphicFrameMk id="3" creationId="{E1DBF533-3BE6-4326-AB49-4D6F929EB483}"/>
          </ac:graphicFrameMkLst>
        </pc:graphicFrameChg>
      </pc:sldChg>
      <pc:sldChg chg="modSp mod">
        <pc:chgData name="ICHSAN ALI" userId="b216b9ff-47e7-44df-87b2-6e17dbbf18eb" providerId="ADAL" clId="{F9E5A103-17EA-48B9-B32A-C09FAC63590B}" dt="2021-06-01T11:59:03.261" v="202" actId="20577"/>
        <pc:sldMkLst>
          <pc:docMk/>
          <pc:sldMk cId="0" sldId="279"/>
        </pc:sldMkLst>
        <pc:spChg chg="mod">
          <ac:chgData name="ICHSAN ALI" userId="b216b9ff-47e7-44df-87b2-6e17dbbf18eb" providerId="ADAL" clId="{F9E5A103-17EA-48B9-B32A-C09FAC63590B}" dt="2021-06-01T11:59:03.261" v="202" actId="20577"/>
          <ac:spMkLst>
            <pc:docMk/>
            <pc:sldMk cId="0" sldId="279"/>
            <ac:spMk id="378" creationId="{00000000-0000-0000-0000-000000000000}"/>
          </ac:spMkLst>
        </pc:spChg>
      </pc:sldChg>
      <pc:sldChg chg="modSp mod">
        <pc:chgData name="ICHSAN ALI" userId="b216b9ff-47e7-44df-87b2-6e17dbbf18eb" providerId="ADAL" clId="{F9E5A103-17EA-48B9-B32A-C09FAC63590B}" dt="2021-06-03T04:11:40.177" v="412" actId="20577"/>
        <pc:sldMkLst>
          <pc:docMk/>
          <pc:sldMk cId="0" sldId="297"/>
        </pc:sldMkLst>
        <pc:spChg chg="mod">
          <ac:chgData name="ICHSAN ALI" userId="b216b9ff-47e7-44df-87b2-6e17dbbf18eb" providerId="ADAL" clId="{F9E5A103-17EA-48B9-B32A-C09FAC63590B}" dt="2021-06-03T04:11:40.177" v="412" actId="20577"/>
          <ac:spMkLst>
            <pc:docMk/>
            <pc:sldMk cId="0" sldId="297"/>
            <ac:spMk id="934" creationId="{00000000-0000-0000-0000-000000000000}"/>
          </ac:spMkLst>
        </pc:spChg>
      </pc:sldChg>
      <pc:sldChg chg="modSp mod ord">
        <pc:chgData name="ICHSAN ALI" userId="b216b9ff-47e7-44df-87b2-6e17dbbf18eb" providerId="ADAL" clId="{F9E5A103-17EA-48B9-B32A-C09FAC63590B}" dt="2021-06-03T04:11:36.520" v="410" actId="20577"/>
        <pc:sldMkLst>
          <pc:docMk/>
          <pc:sldMk cId="0" sldId="299"/>
        </pc:sldMkLst>
        <pc:spChg chg="mod">
          <ac:chgData name="ICHSAN ALI" userId="b216b9ff-47e7-44df-87b2-6e17dbbf18eb" providerId="ADAL" clId="{F9E5A103-17EA-48B9-B32A-C09FAC63590B}" dt="2021-06-03T04:11:36.520" v="410" actId="20577"/>
          <ac:spMkLst>
            <pc:docMk/>
            <pc:sldMk cId="0" sldId="299"/>
            <ac:spMk id="945" creationId="{00000000-0000-0000-0000-000000000000}"/>
          </ac:spMkLst>
        </pc:spChg>
      </pc:sldChg>
      <pc:sldChg chg="modSp mod">
        <pc:chgData name="ICHSAN ALI" userId="b216b9ff-47e7-44df-87b2-6e17dbbf18eb" providerId="ADAL" clId="{F9E5A103-17EA-48B9-B32A-C09FAC63590B}" dt="2021-06-03T04:01:29.271" v="324" actId="14100"/>
        <pc:sldMkLst>
          <pc:docMk/>
          <pc:sldMk cId="1321508126" sldId="303"/>
        </pc:sldMkLst>
        <pc:spChg chg="mod">
          <ac:chgData name="ICHSAN ALI" userId="b216b9ff-47e7-44df-87b2-6e17dbbf18eb" providerId="ADAL" clId="{F9E5A103-17EA-48B9-B32A-C09FAC63590B}" dt="2021-06-03T04:01:08.372" v="320" actId="6549"/>
          <ac:spMkLst>
            <pc:docMk/>
            <pc:sldMk cId="1321508126" sldId="303"/>
            <ac:spMk id="583" creationId="{00000000-0000-0000-0000-000000000000}"/>
          </ac:spMkLst>
        </pc:spChg>
        <pc:spChg chg="mod">
          <ac:chgData name="ICHSAN ALI" userId="b216b9ff-47e7-44df-87b2-6e17dbbf18eb" providerId="ADAL" clId="{F9E5A103-17EA-48B9-B32A-C09FAC63590B}" dt="2021-06-03T04:00:39.765" v="317" actId="1076"/>
          <ac:spMkLst>
            <pc:docMk/>
            <pc:sldMk cId="1321508126" sldId="303"/>
            <ac:spMk id="585" creationId="{00000000-0000-0000-0000-000000000000}"/>
          </ac:spMkLst>
        </pc:spChg>
        <pc:spChg chg="mod">
          <ac:chgData name="ICHSAN ALI" userId="b216b9ff-47e7-44df-87b2-6e17dbbf18eb" providerId="ADAL" clId="{F9E5A103-17EA-48B9-B32A-C09FAC63590B}" dt="2021-06-03T04:00:30.236" v="314" actId="20577"/>
          <ac:spMkLst>
            <pc:docMk/>
            <pc:sldMk cId="1321508126" sldId="303"/>
            <ac:spMk id="586" creationId="{00000000-0000-0000-0000-000000000000}"/>
          </ac:spMkLst>
        </pc:spChg>
        <pc:spChg chg="mod">
          <ac:chgData name="ICHSAN ALI" userId="b216b9ff-47e7-44df-87b2-6e17dbbf18eb" providerId="ADAL" clId="{F9E5A103-17EA-48B9-B32A-C09FAC63590B}" dt="2021-06-03T04:01:29.271" v="324" actId="14100"/>
          <ac:spMkLst>
            <pc:docMk/>
            <pc:sldMk cId="1321508126" sldId="303"/>
            <ac:spMk id="595" creationId="{00000000-0000-0000-0000-000000000000}"/>
          </ac:spMkLst>
        </pc:spChg>
        <pc:spChg chg="mod">
          <ac:chgData name="ICHSAN ALI" userId="b216b9ff-47e7-44df-87b2-6e17dbbf18eb" providerId="ADAL" clId="{F9E5A103-17EA-48B9-B32A-C09FAC63590B}" dt="2021-06-03T04:00:27.455" v="312" actId="20577"/>
          <ac:spMkLst>
            <pc:docMk/>
            <pc:sldMk cId="1321508126" sldId="303"/>
            <ac:spMk id="598" creationId="{00000000-0000-0000-0000-000000000000}"/>
          </ac:spMkLst>
        </pc:spChg>
        <pc:grpChg chg="mod">
          <ac:chgData name="ICHSAN ALI" userId="b216b9ff-47e7-44df-87b2-6e17dbbf18eb" providerId="ADAL" clId="{F9E5A103-17EA-48B9-B32A-C09FAC63590B}" dt="2021-06-03T04:00:37.896" v="316" actId="1076"/>
          <ac:grpSpMkLst>
            <pc:docMk/>
            <pc:sldMk cId="1321508126" sldId="303"/>
            <ac:grpSpMk id="560" creationId="{00000000-0000-0000-0000-000000000000}"/>
          </ac:grpSpMkLst>
        </pc:grpChg>
      </pc:sldChg>
      <pc:sldChg chg="modSp mod">
        <pc:chgData name="ICHSAN ALI" userId="b216b9ff-47e7-44df-87b2-6e17dbbf18eb" providerId="ADAL" clId="{F9E5A103-17EA-48B9-B32A-C09FAC63590B}" dt="2021-06-01T11:49:07.104" v="108" actId="14100"/>
        <pc:sldMkLst>
          <pc:docMk/>
          <pc:sldMk cId="0" sldId="304"/>
        </pc:sldMkLst>
        <pc:spChg chg="mod">
          <ac:chgData name="ICHSAN ALI" userId="b216b9ff-47e7-44df-87b2-6e17dbbf18eb" providerId="ADAL" clId="{F9E5A103-17EA-48B9-B32A-C09FAC63590B}" dt="2021-06-01T11:49:07.104" v="108" actId="14100"/>
          <ac:spMkLst>
            <pc:docMk/>
            <pc:sldMk cId="0" sldId="304"/>
            <ac:spMk id="534" creationId="{00000000-0000-0000-0000-000000000000}"/>
          </ac:spMkLst>
        </pc:spChg>
      </pc:sldChg>
      <pc:sldChg chg="modSp mod">
        <pc:chgData name="ICHSAN ALI" userId="b216b9ff-47e7-44df-87b2-6e17dbbf18eb" providerId="ADAL" clId="{F9E5A103-17EA-48B9-B32A-C09FAC63590B}" dt="2021-06-03T01:58:24.647" v="295" actId="21"/>
        <pc:sldMkLst>
          <pc:docMk/>
          <pc:sldMk cId="0" sldId="305"/>
        </pc:sldMkLst>
        <pc:graphicFrameChg chg="mod modGraphic">
          <ac:chgData name="ICHSAN ALI" userId="b216b9ff-47e7-44df-87b2-6e17dbbf18eb" providerId="ADAL" clId="{F9E5A103-17EA-48B9-B32A-C09FAC63590B}" dt="2021-06-03T01:58:24.647" v="295" actId="21"/>
          <ac:graphicFrameMkLst>
            <pc:docMk/>
            <pc:sldMk cId="0" sldId="305"/>
            <ac:graphicFrameMk id="540" creationId="{00000000-0000-0000-0000-000000000000}"/>
          </ac:graphicFrameMkLst>
        </pc:graphicFrameChg>
      </pc:sldChg>
      <pc:sldChg chg="modSp">
        <pc:chgData name="ICHSAN ALI" userId="b216b9ff-47e7-44df-87b2-6e17dbbf18eb" providerId="ADAL" clId="{F9E5A103-17EA-48B9-B32A-C09FAC63590B}" dt="2021-06-03T04:11:43.448" v="414" actId="20577"/>
        <pc:sldMkLst>
          <pc:docMk/>
          <pc:sldMk cId="1565890591" sldId="307"/>
        </pc:sldMkLst>
        <pc:spChg chg="mod">
          <ac:chgData name="ICHSAN ALI" userId="b216b9ff-47e7-44df-87b2-6e17dbbf18eb" providerId="ADAL" clId="{F9E5A103-17EA-48B9-B32A-C09FAC63590B}" dt="2021-06-03T04:11:43.448" v="414" actId="20577"/>
          <ac:spMkLst>
            <pc:docMk/>
            <pc:sldMk cId="1565890591" sldId="307"/>
            <ac:spMk id="934" creationId="{00000000-0000-0000-0000-000000000000}"/>
          </ac:spMkLst>
        </pc:spChg>
      </pc:sldChg>
      <pc:sldChg chg="modSp ord">
        <pc:chgData name="ICHSAN ALI" userId="b216b9ff-47e7-44df-87b2-6e17dbbf18eb" providerId="ADAL" clId="{F9E5A103-17EA-48B9-B32A-C09FAC63590B}" dt="2021-06-03T04:11:32.938" v="408" actId="20577"/>
        <pc:sldMkLst>
          <pc:docMk/>
          <pc:sldMk cId="1846144224" sldId="308"/>
        </pc:sldMkLst>
        <pc:spChg chg="mod">
          <ac:chgData name="ICHSAN ALI" userId="b216b9ff-47e7-44df-87b2-6e17dbbf18eb" providerId="ADAL" clId="{F9E5A103-17EA-48B9-B32A-C09FAC63590B}" dt="2021-06-03T04:11:32.938" v="408" actId="20577"/>
          <ac:spMkLst>
            <pc:docMk/>
            <pc:sldMk cId="1846144224" sldId="308"/>
            <ac:spMk id="934" creationId="{00000000-0000-0000-0000-000000000000}"/>
          </ac:spMkLst>
        </pc:spChg>
      </pc:sldChg>
      <pc:sldChg chg="modSp add del mod">
        <pc:chgData name="ICHSAN ALI" userId="b216b9ff-47e7-44df-87b2-6e17dbbf18eb" providerId="ADAL" clId="{F9E5A103-17EA-48B9-B32A-C09FAC63590B}" dt="2021-06-03T03:59:38.695" v="307"/>
        <pc:sldMkLst>
          <pc:docMk/>
          <pc:sldMk cId="0" sldId="309"/>
        </pc:sldMkLst>
        <pc:spChg chg="mod">
          <ac:chgData name="ICHSAN ALI" userId="b216b9ff-47e7-44df-87b2-6e17dbbf18eb" providerId="ADAL" clId="{F9E5A103-17EA-48B9-B32A-C09FAC63590B}" dt="2021-06-03T03:59:38.695" v="307"/>
          <ac:spMkLst>
            <pc:docMk/>
            <pc:sldMk cId="0" sldId="309"/>
            <ac:spMk id="553" creationId="{00000000-0000-0000-0000-000000000000}"/>
          </ac:spMkLst>
        </pc:spChg>
      </pc:sldChg>
      <pc:sldChg chg="add del">
        <pc:chgData name="ICHSAN ALI" userId="b216b9ff-47e7-44df-87b2-6e17dbbf18eb" providerId="ADAL" clId="{F9E5A103-17EA-48B9-B32A-C09FAC63590B}" dt="2021-06-03T04:01:51.892" v="325" actId="47"/>
        <pc:sldMkLst>
          <pc:docMk/>
          <pc:sldMk cId="1979783132" sldId="311"/>
        </pc:sldMkLst>
      </pc:sldChg>
      <pc:sldChg chg="addSp delSp modSp add del mod">
        <pc:chgData name="ICHSAN ALI" userId="b216b9ff-47e7-44df-87b2-6e17dbbf18eb" providerId="ADAL" clId="{F9E5A103-17EA-48B9-B32A-C09FAC63590B}" dt="2021-06-01T11:47:01.383" v="95" actId="47"/>
        <pc:sldMkLst>
          <pc:docMk/>
          <pc:sldMk cId="3947891731" sldId="311"/>
        </pc:sldMkLst>
        <pc:spChg chg="add mod ord">
          <ac:chgData name="ICHSAN ALI" userId="b216b9ff-47e7-44df-87b2-6e17dbbf18eb" providerId="ADAL" clId="{F9E5A103-17EA-48B9-B32A-C09FAC63590B}" dt="2021-06-01T11:46:03.341" v="89" actId="255"/>
          <ac:spMkLst>
            <pc:docMk/>
            <pc:sldMk cId="3947891731" sldId="311"/>
            <ac:spMk id="2" creationId="{6D2DD27B-CC50-4C29-9445-918EE5459236}"/>
          </ac:spMkLst>
        </pc:spChg>
        <pc:spChg chg="add del mod">
          <ac:chgData name="ICHSAN ALI" userId="b216b9ff-47e7-44df-87b2-6e17dbbf18eb" providerId="ADAL" clId="{F9E5A103-17EA-48B9-B32A-C09FAC63590B}" dt="2021-06-01T11:45:17.624" v="74" actId="478"/>
          <ac:spMkLst>
            <pc:docMk/>
            <pc:sldMk cId="3947891731" sldId="311"/>
            <ac:spMk id="3" creationId="{82FCF2E8-8D3C-4160-B025-70FE18463E1D}"/>
          </ac:spMkLst>
        </pc:spChg>
        <pc:spChg chg="del">
          <ac:chgData name="ICHSAN ALI" userId="b216b9ff-47e7-44df-87b2-6e17dbbf18eb" providerId="ADAL" clId="{F9E5A103-17EA-48B9-B32A-C09FAC63590B}" dt="2021-06-01T11:46:11.732" v="90" actId="478"/>
          <ac:spMkLst>
            <pc:docMk/>
            <pc:sldMk cId="3947891731" sldId="311"/>
            <ac:spMk id="175" creationId="{00000000-0000-0000-0000-000000000000}"/>
          </ac:spMkLst>
        </pc:spChg>
        <pc:picChg chg="add mod">
          <ac:chgData name="ICHSAN ALI" userId="b216b9ff-47e7-44df-87b2-6e17dbbf18eb" providerId="ADAL" clId="{F9E5A103-17EA-48B9-B32A-C09FAC63590B}" dt="2021-06-01T11:45:06.397" v="70" actId="1076"/>
          <ac:picMkLst>
            <pc:docMk/>
            <pc:sldMk cId="3947891731" sldId="311"/>
            <ac:picMk id="5" creationId="{3907F517-7C2E-4E29-B5B1-8DB19CDB6D6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0" name="Google Shape;55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1c4ed338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g91c4ed338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41954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8f82dde6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0" name="Google Shape;230;g8f82dde6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0000"/>
              </a:buClr>
              <a:buSzPts val="1200"/>
              <a:buFont typeface="Times New Roman"/>
              <a:buNone/>
            </a:pPr>
            <a:r>
              <a:rPr lang="en-US" sz="1200" b="1" i="1">
                <a:solidFill>
                  <a:srgbClr val="FF0000"/>
                </a:solidFill>
                <a:latin typeface="Times New Roman"/>
                <a:ea typeface="Times New Roman"/>
                <a:cs typeface="Times New Roman"/>
                <a:sym typeface="Times New Roman"/>
              </a:rPr>
              <a:t>Narasi:</a:t>
            </a:r>
            <a:endParaRPr lang="en-US"/>
          </a:p>
          <a:p>
            <a:pPr marL="0" lvl="0" indent="0" algn="l" rtl="0">
              <a:lnSpc>
                <a:spcPct val="100000"/>
              </a:lnSpc>
              <a:spcBef>
                <a:spcPts val="0"/>
              </a:spcBef>
              <a:spcAft>
                <a:spcPts val="0"/>
              </a:spcAft>
              <a:buClr>
                <a:schemeClr val="dk1"/>
              </a:buClr>
              <a:buSzPts val="1200"/>
              <a:buFont typeface="Calibri"/>
              <a:buNone/>
            </a:pPr>
            <a:endParaRPr lang="en-US" sz="1200" b="1" i="1">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200"/>
              <a:buFont typeface="Times New Roman"/>
              <a:buNone/>
            </a:pPr>
            <a:r>
              <a:rPr lang="en-US" sz="1200" b="1" i="1">
                <a:latin typeface="Times New Roman"/>
                <a:ea typeface="Times New Roman"/>
                <a:cs typeface="Times New Roman"/>
                <a:sym typeface="Times New Roman"/>
              </a:rPr>
              <a:t>Bapak/ibu, </a:t>
            </a:r>
            <a:endParaRPr lang="en-US"/>
          </a:p>
          <a:p>
            <a:pPr marL="0" lvl="0" indent="0" algn="l" rtl="0">
              <a:lnSpc>
                <a:spcPct val="100000"/>
              </a:lnSpc>
              <a:spcBef>
                <a:spcPts val="0"/>
              </a:spcBef>
              <a:spcAft>
                <a:spcPts val="0"/>
              </a:spcAft>
              <a:buClr>
                <a:schemeClr val="dk1"/>
              </a:buClr>
              <a:buSzPts val="1200"/>
              <a:buFont typeface="Calibri"/>
              <a:buNone/>
            </a:pPr>
            <a:endParaRPr lang="en-US" sz="1200" b="1" i="1">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200"/>
              <a:buFont typeface="Times New Roman"/>
              <a:buNone/>
            </a:pPr>
            <a:r>
              <a:rPr lang="en-US" sz="1200" b="1" i="1">
                <a:latin typeface="Times New Roman"/>
                <a:ea typeface="Times New Roman"/>
                <a:cs typeface="Times New Roman"/>
                <a:sym typeface="Times New Roman"/>
              </a:rPr>
              <a:t>Proses Pembelajaran adalah hal penting yang perlu diperhatikan saat asesor melakukan visitasi ke sekolah.  Dalam IASP 2020, komponen Proses Pembelajaran memiliki 3 sub komponen, yaitu: kualitas pembelajaran, Iklim belajar, dan pemanfaatan Sarpras penunjang proses pembelajaran.  Di dalam setiap sub komponen ada butir-butir inti yang berlaku untuk semua satuan Pendidikan, dan ada juga butir-butir khusus yang berlaku hanya untuk satuan Pendidikan tersebut.  Dalam komponen Proses Pembelajaran ada 3 butir soal untuk Kualitas Pendidikan…………. Ada  3 butir untuk………… dan 1 butir untuk ………………. Butir kekhususan untuk SMK ada 2 butir yaitu pada sub komponen kualitas pembelajaran.  Sementara untuk SLB hanya ada 1 butir pada sub komponen Kualitas Pembelajaran.  </a:t>
            </a:r>
            <a:endParaRPr lang="en-US"/>
          </a:p>
        </p:txBody>
      </p:sp>
      <p:sp>
        <p:nvSpPr>
          <p:cNvPr id="237" name="Google Shape;23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8f904f9b64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g8f904f9b64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8f82dde6f0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g8f82dde6f0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8f82dde6f0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g8f82dde6f0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90176d8612_2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9" name="Google Shape;819;g90176d8612_2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g90176d8612_2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7" name="Google Shape;30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12" name="Google Shape;31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19" name="Google Shape;319;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26" name="Google Shape;326;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33" name="Google Shape;333;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40" name="Google Shape;340;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47" name="Google Shape;34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54" name="Google Shape;35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61" name="Google Shape;36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68" name="Google Shape;36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375" name="Google Shape;375;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917561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3" name="Google Shape;943;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38844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4" name="Google Shape;95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3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4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4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4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4"/>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4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6"/>
        <p:cNvGrpSpPr/>
        <p:nvPr/>
      </p:nvGrpSpPr>
      <p:grpSpPr>
        <a:xfrm>
          <a:off x="0" y="0"/>
          <a:ext cx="0" cy="0"/>
          <a:chOff x="0" y="0"/>
          <a:chExt cx="0" cy="0"/>
        </a:xfrm>
      </p:grpSpPr>
      <p:sp>
        <p:nvSpPr>
          <p:cNvPr id="87" name="Google Shape;87;g8f904f9b64_0_14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g8f904f9b64_0_1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g8f904f9b64_0_1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g8f904f9b64_0_1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
        <p:cNvGrpSpPr/>
        <p:nvPr/>
      </p:nvGrpSpPr>
      <p:grpSpPr>
        <a:xfrm>
          <a:off x="0" y="0"/>
          <a:ext cx="0" cy="0"/>
          <a:chOff x="0" y="0"/>
          <a:chExt cx="0" cy="0"/>
        </a:xfrm>
      </p:grpSpPr>
      <p:sp>
        <p:nvSpPr>
          <p:cNvPr id="92" name="Google Shape;92;g8f904f9b64_0_13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g8f904f9b64_0_13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4" name="Google Shape;94;g8f904f9b64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g8f904f9b64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g8f904f9b64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7"/>
        <p:cNvGrpSpPr/>
        <p:nvPr/>
      </p:nvGrpSpPr>
      <p:grpSpPr>
        <a:xfrm>
          <a:off x="0" y="0"/>
          <a:ext cx="0" cy="0"/>
          <a:chOff x="0" y="0"/>
          <a:chExt cx="0" cy="0"/>
        </a:xfrm>
      </p:grpSpPr>
      <p:sp>
        <p:nvSpPr>
          <p:cNvPr id="98" name="Google Shape;98;g8f904f9b64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g8f904f9b64_0_14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g8f904f9b64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8f904f9b64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g8f904f9b64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3"/>
        <p:cNvGrpSpPr/>
        <p:nvPr/>
      </p:nvGrpSpPr>
      <p:grpSpPr>
        <a:xfrm>
          <a:off x="0" y="0"/>
          <a:ext cx="0" cy="0"/>
          <a:chOff x="0" y="0"/>
          <a:chExt cx="0" cy="0"/>
        </a:xfrm>
      </p:grpSpPr>
      <p:sp>
        <p:nvSpPr>
          <p:cNvPr id="104" name="Google Shape;104;g8f904f9b64_0_154"/>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g8f904f9b64_0_154"/>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6" name="Google Shape;106;g8f904f9b64_0_1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g8f904f9b64_0_1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g8f904f9b64_0_1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9"/>
        <p:cNvGrpSpPr/>
        <p:nvPr/>
      </p:nvGrpSpPr>
      <p:grpSpPr>
        <a:xfrm>
          <a:off x="0" y="0"/>
          <a:ext cx="0" cy="0"/>
          <a:chOff x="0" y="0"/>
          <a:chExt cx="0" cy="0"/>
        </a:xfrm>
      </p:grpSpPr>
      <p:sp>
        <p:nvSpPr>
          <p:cNvPr id="110" name="Google Shape;110;g8f904f9b64_0_16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g8f904f9b64_0_16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g8f904f9b64_0_16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g8f904f9b64_0_16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g8f904f9b64_0_16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g8f904f9b64_0_16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6"/>
        <p:cNvGrpSpPr/>
        <p:nvPr/>
      </p:nvGrpSpPr>
      <p:grpSpPr>
        <a:xfrm>
          <a:off x="0" y="0"/>
          <a:ext cx="0" cy="0"/>
          <a:chOff x="0" y="0"/>
          <a:chExt cx="0" cy="0"/>
        </a:xfrm>
      </p:grpSpPr>
      <p:sp>
        <p:nvSpPr>
          <p:cNvPr id="117" name="Google Shape;117;g8f904f9b64_0_16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g8f904f9b64_0_16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g8f904f9b64_0_16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g8f904f9b64_0_16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1" name="Google Shape;121;g8f904f9b64_0_16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g8f904f9b64_0_16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8f904f9b64_0_16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g8f904f9b64_0_16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g8f904f9b64_0_17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g8f904f9b64_0_17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g8f904f9b64_0_1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g8f904f9b64_0_18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g8f904f9b64_0_180"/>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2" name="Google Shape;132;g8f904f9b64_0_18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3" name="Google Shape;133;g8f904f9b64_0_18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g8f904f9b64_0_18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g8f904f9b64_0_18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g8f904f9b64_0_187"/>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g8f904f9b64_0_187"/>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9" name="Google Shape;139;g8f904f9b64_0_18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0" name="Google Shape;140;g8f904f9b64_0_18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g8f904f9b64_0_18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g8f904f9b64_0_18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g8f904f9b64_0_1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g8f904f9b64_0_194"/>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g8f904f9b64_0_19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g8f904f9b64_0_1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g8f904f9b64_0_1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g8f904f9b64_0_200"/>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g8f904f9b64_0_200"/>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g8f904f9b64_0_2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g8f904f9b64_0_2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g8f904f9b64_0_2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jp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0"/>
        <p:cNvGrpSpPr/>
        <p:nvPr/>
      </p:nvGrpSpPr>
      <p:grpSpPr>
        <a:xfrm>
          <a:off x="0" y="0"/>
          <a:ext cx="0" cy="0"/>
          <a:chOff x="0" y="0"/>
          <a:chExt cx="0" cy="0"/>
        </a:xfrm>
      </p:grpSpPr>
      <p:sp>
        <p:nvSpPr>
          <p:cNvPr id="81" name="Google Shape;81;g8f904f9b64_0_13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2" name="Google Shape;82;g8f904f9b64_0_13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g8f904f9b64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g8f904f9b64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g8f904f9b64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rive.google.com/drive/folders/11fhbr4pqcpy1dEnZoBSPrueRKz3wlU8t?usp=shar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rive.google.com/file/d/1paBJXzmpJbMyXYm_YOT5meP-erf2I4fG/view?usp=sharin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drive.google.com/file/d/11S3DmeNP-M6mkcB_cr-B0lcQhEt7XH-G/view?usp=sharin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drive.google.com/file/d/1AL4ttVPwrnM3gXiH1qJ8J_EG77FivXfp/view?usp=sharin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drive.google.com/file/d/1U-9xSP0yePFHHvYK60NyHMdahX8wQU1U/view?usp=sharing"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drive.google.com/file/d/1vHt9mpgJu8JAt1KpD_fI0uZKnS_zKHWO/view?usp=sharing"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drive.google.com/file/d/1StINZSKL2nVSoi5zEEGrtH1mzIMlkw62/view?usp=sharing"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drive.google.com/file/d/1TJRjeGlfbMKsuJTPW0Rjuan26knjE9M8/view?usp=sharing"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drive.google.com/file/d/1vhAbCeY_UY5cJMroa_oQnzOXKpW2O4xK/view?usp=sharing"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drive.google.com/file/d/1PT9sZ-rDtctZ5NTsSnqpWtkGhEkYuR5Z/view?usp=sharing"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drive.google.com/file/d/1niEcGzuKtrAcq_iCTG0S-zIiHUVLIV_2/view?usp=sharing"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3"/>
          <p:cNvSpPr txBox="1">
            <a:spLocks noGrp="1"/>
          </p:cNvSpPr>
          <p:nvPr>
            <p:ph type="title"/>
          </p:nvPr>
        </p:nvSpPr>
        <p:spPr>
          <a:xfrm>
            <a:off x="-1" y="551430"/>
            <a:ext cx="11040533" cy="1325563"/>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solidFill>
                  <a:schemeClr val="dk1"/>
                </a:solidFill>
              </a:rPr>
              <a:t>TUGAS INDIVIDU SESI 6B  TELAAH BUTIR </a:t>
            </a:r>
            <a:endParaRPr b="1">
              <a:solidFill>
                <a:schemeClr val="dk1"/>
              </a:solidFill>
            </a:endParaRPr>
          </a:p>
        </p:txBody>
      </p:sp>
      <p:sp>
        <p:nvSpPr>
          <p:cNvPr id="531" name="Google Shape;531;p3"/>
          <p:cNvSpPr/>
          <p:nvPr/>
        </p:nvSpPr>
        <p:spPr>
          <a:xfrm>
            <a:off x="1101214" y="2255438"/>
            <a:ext cx="9939318" cy="4051132"/>
          </a:xfrm>
          <a:prstGeom prst="roundRect">
            <a:avLst>
              <a:gd name="adj" fmla="val 16667"/>
            </a:avLst>
          </a:prstGeom>
          <a:solidFill>
            <a:srgbClr val="D0CECE"/>
          </a:solidFill>
          <a:ln w="25400" cap="flat" cmpd="sng">
            <a:solidFill>
              <a:srgbClr val="D0CE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2" name="Google Shape;532;p3"/>
          <p:cNvSpPr/>
          <p:nvPr/>
        </p:nvSpPr>
        <p:spPr>
          <a:xfrm>
            <a:off x="176981" y="2002605"/>
            <a:ext cx="993057" cy="3162061"/>
          </a:xfrm>
          <a:prstGeom prst="rect">
            <a:avLst/>
          </a:prstGeom>
          <a:solidFill>
            <a:srgbClr val="0070C0"/>
          </a:solidFill>
          <a:ln w="25400" cap="flat" cmpd="sng">
            <a:solidFill>
              <a:srgbClr val="517E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3" name="Google Shape;533;p3"/>
          <p:cNvSpPr/>
          <p:nvPr/>
        </p:nvSpPr>
        <p:spPr>
          <a:xfrm>
            <a:off x="855406" y="2179586"/>
            <a:ext cx="861551" cy="2801422"/>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4" name="Google Shape;534;p3"/>
          <p:cNvSpPr txBox="1">
            <a:spLocks noGrp="1"/>
          </p:cNvSpPr>
          <p:nvPr>
            <p:ph type="body" idx="1"/>
          </p:nvPr>
        </p:nvSpPr>
        <p:spPr>
          <a:xfrm>
            <a:off x="930446" y="2058673"/>
            <a:ext cx="10110086" cy="3484438"/>
          </a:xfrm>
          <a:prstGeom prst="rect">
            <a:avLst/>
          </a:prstGeom>
          <a:noFill/>
          <a:ln>
            <a:noFill/>
          </a:ln>
        </p:spPr>
        <p:txBody>
          <a:bodyPr spcFirstLastPara="1" wrap="square" lIns="91425" tIns="45700" rIns="91425" bIns="45700" anchor="t" anchorCtr="0">
            <a:noAutofit/>
          </a:bodyPr>
          <a:lstStyle/>
          <a:p>
            <a:pPr marL="1073150" lvl="0" indent="-958850" algn="l" rtl="0">
              <a:lnSpc>
                <a:spcPct val="90000"/>
              </a:lnSpc>
              <a:spcBef>
                <a:spcPts val="1000"/>
              </a:spcBef>
              <a:spcAft>
                <a:spcPts val="0"/>
              </a:spcAft>
              <a:buSzPts val="1800"/>
              <a:buFont typeface="Noto Sans Symbols"/>
              <a:buChar char="❑"/>
            </a:pPr>
            <a:r>
              <a:rPr lang="en-US" sz="3600"/>
              <a:t>Setiap peserta wajib membaca semua IASP 2020</a:t>
            </a:r>
          </a:p>
          <a:p>
            <a:pPr marL="1073150" lvl="0" indent="-958850" algn="l" rtl="0">
              <a:lnSpc>
                <a:spcPct val="90000"/>
              </a:lnSpc>
              <a:spcBef>
                <a:spcPts val="1000"/>
              </a:spcBef>
              <a:spcAft>
                <a:spcPts val="0"/>
              </a:spcAft>
              <a:buSzPts val="1800"/>
              <a:buFont typeface="Noto Sans Symbols"/>
              <a:buChar char="❑"/>
            </a:pPr>
            <a:r>
              <a:rPr lang="en-US" sz="3600"/>
              <a:t>Menonton video proses pembelajaran pada tautan </a:t>
            </a:r>
            <a:r>
              <a:rPr lang="en-US">
                <a:hlinkClick r:id="rId3"/>
              </a:rPr>
              <a:t>https://drive.google.com/drive/folders/11fhbr4pqcpy1dEnZoBSPrueRKz3wlU8t?usp=sharing</a:t>
            </a:r>
            <a:endParaRPr lang="en-US"/>
          </a:p>
          <a:p>
            <a:pPr marL="1073150" lvl="0" indent="-958850" algn="l" rtl="0">
              <a:lnSpc>
                <a:spcPct val="90000"/>
              </a:lnSpc>
              <a:spcBef>
                <a:spcPts val="1000"/>
              </a:spcBef>
              <a:spcAft>
                <a:spcPts val="0"/>
              </a:spcAft>
              <a:buSzPts val="1800"/>
              <a:buFont typeface="Noto Sans Symbols"/>
              <a:buChar char="❑"/>
            </a:pPr>
            <a:r>
              <a:rPr lang="en-US" sz="3200"/>
              <a:t>Mengisi google form tentang butir yang sulit pada komponen ini</a:t>
            </a:r>
            <a:endParaRPr sz="3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9"/>
          <p:cNvSpPr txBox="1">
            <a:spLocks noGrp="1"/>
          </p:cNvSpPr>
          <p:nvPr>
            <p:ph type="title"/>
          </p:nvPr>
        </p:nvSpPr>
        <p:spPr>
          <a:xfrm>
            <a:off x="661219" y="71437"/>
            <a:ext cx="10515600" cy="82283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chemeClr val="lt1"/>
                </a:solidFill>
              </a:rPr>
              <a:t>Rubrik Sesi 6B Proses Pembelajaran</a:t>
            </a:r>
            <a:endParaRPr b="1">
              <a:solidFill>
                <a:schemeClr val="lt1"/>
              </a:solidFill>
            </a:endParaRPr>
          </a:p>
        </p:txBody>
      </p:sp>
      <p:graphicFrame>
        <p:nvGraphicFramePr>
          <p:cNvPr id="540" name="Google Shape;540;p9"/>
          <p:cNvGraphicFramePr/>
          <p:nvPr>
            <p:extLst>
              <p:ext uri="{D42A27DB-BD31-4B8C-83A1-F6EECF244321}">
                <p14:modId xmlns:p14="http://schemas.microsoft.com/office/powerpoint/2010/main" val="3887036540"/>
              </p:ext>
            </p:extLst>
          </p:nvPr>
        </p:nvGraphicFramePr>
        <p:xfrm>
          <a:off x="417875" y="894275"/>
          <a:ext cx="11356250" cy="4122317"/>
        </p:xfrm>
        <a:graphic>
          <a:graphicData uri="http://schemas.openxmlformats.org/drawingml/2006/table">
            <a:tbl>
              <a:tblPr>
                <a:noFill/>
              </a:tblPr>
              <a:tblGrid>
                <a:gridCol w="792360">
                  <a:extLst>
                    <a:ext uri="{9D8B030D-6E8A-4147-A177-3AD203B41FA5}">
                      <a16:colId xmlns:a16="http://schemas.microsoft.com/office/drawing/2014/main" val="20000"/>
                    </a:ext>
                  </a:extLst>
                </a:gridCol>
                <a:gridCol w="2437540">
                  <a:extLst>
                    <a:ext uri="{9D8B030D-6E8A-4147-A177-3AD203B41FA5}">
                      <a16:colId xmlns:a16="http://schemas.microsoft.com/office/drawing/2014/main" val="20001"/>
                    </a:ext>
                  </a:extLst>
                </a:gridCol>
                <a:gridCol w="6652672">
                  <a:extLst>
                    <a:ext uri="{9D8B030D-6E8A-4147-A177-3AD203B41FA5}">
                      <a16:colId xmlns:a16="http://schemas.microsoft.com/office/drawing/2014/main" val="20002"/>
                    </a:ext>
                  </a:extLst>
                </a:gridCol>
                <a:gridCol w="1473678">
                  <a:extLst>
                    <a:ext uri="{9D8B030D-6E8A-4147-A177-3AD203B41FA5}">
                      <a16:colId xmlns:a16="http://schemas.microsoft.com/office/drawing/2014/main" val="20003"/>
                    </a:ext>
                  </a:extLst>
                </a:gridCol>
              </a:tblGrid>
              <a:tr h="1273007">
                <a:tc>
                  <a:txBody>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No</a:t>
                      </a:r>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u="none" strike="noStrike" cap="none">
                          <a:solidFill>
                            <a:schemeClr val="dk1"/>
                          </a:solidFill>
                          <a:latin typeface="Arial"/>
                          <a:ea typeface="Arial"/>
                          <a:cs typeface="Arial"/>
                          <a:sym typeface="Arial"/>
                        </a:rPr>
                        <a:t>Indikator</a:t>
                      </a:r>
                      <a:endParaRPr sz="2000" b="1" i="0" u="none" strike="noStrike" cap="none">
                        <a:solidFill>
                          <a:srgbClr val="000000"/>
                        </a:solidFill>
                        <a:latin typeface="Arial"/>
                        <a:ea typeface="Arial"/>
                        <a:cs typeface="Arial"/>
                        <a:sym typeface="Arial"/>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Keterangan</a:t>
                      </a:r>
                      <a:endParaRPr/>
                    </a:p>
                  </a:txBody>
                  <a:tcPr marL="7625" marR="7625" marT="7625" marB="0" anchor="ctr">
                    <a:solidFill>
                      <a:schemeClr val="accent2"/>
                    </a:solidFill>
                  </a:tcPr>
                </a:tc>
                <a:tc>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Skor</a:t>
                      </a:r>
                      <a:endParaRPr sz="2000" b="1" i="0" u="none" strike="noStrike" cap="none">
                        <a:solidFill>
                          <a:srgbClr val="000000"/>
                        </a:solidFill>
                        <a:latin typeface="Arial"/>
                        <a:ea typeface="Arial"/>
                        <a:cs typeface="Arial"/>
                        <a:sym typeface="Arial"/>
                      </a:endParaRPr>
                    </a:p>
                  </a:txBody>
                  <a:tcPr marL="7625" marR="7625" marT="7625" marB="0" anchor="ctr">
                    <a:solidFill>
                      <a:schemeClr val="accent2"/>
                    </a:solidFill>
                  </a:tcPr>
                </a:tc>
                <a:extLst>
                  <a:ext uri="{0D108BD9-81ED-4DB2-BD59-A6C34878D82A}">
                    <a16:rowId xmlns:a16="http://schemas.microsoft.com/office/drawing/2014/main" val="10000"/>
                  </a:ext>
                </a:extLst>
              </a:tr>
              <a:tr h="1107848">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1</a:t>
                      </a:r>
                      <a:endParaRPr sz="1800" b="1"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Kesimpulan</a:t>
                      </a:r>
                      <a:endParaRPr/>
                    </a:p>
                  </a:txBody>
                  <a:tcPr marL="7625" marR="7625" marT="7625" marB="0" anchor="ctr"/>
                </a:tc>
                <a:tc>
                  <a:txBody>
                    <a:bodyPr/>
                    <a:lstStyle/>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Kalimat kesimpulan mencerminkan level capaian kinerja</a:t>
                      </a:r>
                    </a:p>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Kalimat kesimpulan tidak copy paste dari level capaian kinerja</a:t>
                      </a:r>
                    </a:p>
                    <a:p>
                      <a:pPr marL="342900" marR="0" lvl="0" indent="-342900" algn="l" rtl="0">
                        <a:lnSpc>
                          <a:spcPct val="100000"/>
                        </a:lnSpc>
                        <a:spcBef>
                          <a:spcPts val="0"/>
                        </a:spcBef>
                        <a:spcAft>
                          <a:spcPts val="0"/>
                        </a:spcAft>
                        <a:buFont typeface="+mj-lt"/>
                        <a:buAutoNum type="arabicPeriod"/>
                      </a:pPr>
                      <a:r>
                        <a:rPr lang="en-US" sz="1800" b="0" i="0" u="none" strike="noStrike" cap="none">
                          <a:solidFill>
                            <a:srgbClr val="000000"/>
                          </a:solidFill>
                          <a:latin typeface="Calibri"/>
                          <a:ea typeface="Calibri"/>
                          <a:cs typeface="Calibri"/>
                          <a:sym typeface="Calibri"/>
                        </a:rPr>
                        <a:t>Merupakan kalimat yang efektif sesuai kaidah yang berlaku (SPOK)</a:t>
                      </a:r>
                    </a:p>
                  </a:txBody>
                  <a:tcPr marL="7625" marR="7625" marT="7625" marB="0" anchor="ctr"/>
                </a:tc>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Calibri"/>
                          <a:ea typeface="Calibri"/>
                          <a:cs typeface="Calibri"/>
                          <a:sym typeface="Calibri"/>
                        </a:rPr>
                        <a:t>60 </a:t>
                      </a:r>
                      <a:endParaRPr/>
                    </a:p>
                  </a:txBody>
                  <a:tcPr marL="7625" marR="7625" marT="7625" marB="0" anchor="ctr"/>
                </a:tc>
                <a:extLst>
                  <a:ext uri="{0D108BD9-81ED-4DB2-BD59-A6C34878D82A}">
                    <a16:rowId xmlns:a16="http://schemas.microsoft.com/office/drawing/2014/main" val="10002"/>
                  </a:ext>
                </a:extLst>
              </a:tr>
              <a:tr h="1107848">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2</a:t>
                      </a:r>
                      <a:endParaRPr sz="1800" b="1" i="0" u="none" strike="noStrike" cap="none">
                        <a:solidFill>
                          <a:srgbClr val="000000"/>
                        </a:solidFill>
                        <a:latin typeface="Arial"/>
                        <a:ea typeface="Arial"/>
                        <a:cs typeface="Arial"/>
                        <a:sym typeface="Arial"/>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Jawaban level benar </a:t>
                      </a:r>
                      <a:endParaRPr/>
                    </a:p>
                  </a:txBody>
                  <a:tcPr marL="7625" marR="7625" marT="7625" marB="0" anchor="ct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Merupakan hasil triangulasi tabel kerja pada butir tersebut</a:t>
                      </a:r>
                      <a:endParaRPr/>
                    </a:p>
                  </a:txBody>
                  <a:tcPr marL="7625" marR="7625" marT="7625" marB="0" anchor="ctr"/>
                </a:tc>
                <a:tc>
                  <a:txBody>
                    <a:bodyPr/>
                    <a:lstStyle/>
                    <a:p>
                      <a:pPr marL="0" marR="0" lvl="0" indent="0" algn="ctr" rtl="0">
                        <a:lnSpc>
                          <a:spcPct val="100000"/>
                        </a:lnSpc>
                        <a:spcBef>
                          <a:spcPts val="0"/>
                        </a:spcBef>
                        <a:spcAft>
                          <a:spcPts val="0"/>
                        </a:spcAft>
                        <a:buNone/>
                      </a:pPr>
                      <a:r>
                        <a:rPr lang="en-US" sz="1800" b="1" i="0" u="none" strike="noStrike" cap="none">
                          <a:solidFill>
                            <a:srgbClr val="000000"/>
                          </a:solidFill>
                          <a:latin typeface="Calibri"/>
                          <a:ea typeface="Calibri"/>
                          <a:cs typeface="Calibri"/>
                          <a:sym typeface="Calibri"/>
                        </a:rPr>
                        <a:t>40</a:t>
                      </a:r>
                      <a:endParaRPr/>
                    </a:p>
                  </a:txBody>
                  <a:tcPr marL="7625" marR="7625" marT="7625" marB="0" anchor="ctr"/>
                </a:tc>
                <a:extLst>
                  <a:ext uri="{0D108BD9-81ED-4DB2-BD59-A6C34878D82A}">
                    <a16:rowId xmlns:a16="http://schemas.microsoft.com/office/drawing/2014/main" val="4130889659"/>
                  </a:ext>
                </a:extLst>
              </a:tr>
              <a:tr h="633614">
                <a:tc gridSpan="2">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Total</a:t>
                      </a:r>
                      <a:endParaRPr sz="2000" b="1" i="0" u="none" strike="noStrike" cap="none">
                        <a:solidFill>
                          <a:srgbClr val="000000"/>
                        </a:solidFill>
                        <a:latin typeface="Arial"/>
                        <a:ea typeface="Arial"/>
                        <a:cs typeface="Arial"/>
                        <a:sym typeface="Arial"/>
                      </a:endParaRPr>
                    </a:p>
                  </a:txBody>
                  <a:tcPr marL="7625" marR="7625" marT="7625" marB="0" anchor="ctr">
                    <a:solidFill>
                      <a:srgbClr val="F7CAAC"/>
                    </a:solidFill>
                  </a:tcPr>
                </a:tc>
                <a:tc hMerge="1">
                  <a:txBody>
                    <a:bodyPr/>
                    <a:lstStyle/>
                    <a:p>
                      <a:endParaRPr lang="id-ID"/>
                    </a:p>
                  </a:txBody>
                  <a:tcPr/>
                </a:tc>
                <a:tc>
                  <a:txBody>
                    <a:bodyPr/>
                    <a:lstStyle/>
                    <a:p>
                      <a:pPr marL="0" marR="0" lvl="0" indent="0" algn="ctr" rtl="0">
                        <a:lnSpc>
                          <a:spcPct val="100000"/>
                        </a:lnSpc>
                        <a:spcBef>
                          <a:spcPts val="0"/>
                        </a:spcBef>
                        <a:spcAft>
                          <a:spcPts val="0"/>
                        </a:spcAft>
                        <a:buNone/>
                      </a:pPr>
                      <a:endParaRPr sz="2000" b="1" i="0" u="none" strike="noStrike" cap="none">
                        <a:solidFill>
                          <a:srgbClr val="000000"/>
                        </a:solidFill>
                        <a:latin typeface="Arial"/>
                        <a:ea typeface="Arial"/>
                        <a:cs typeface="Arial"/>
                        <a:sym typeface="Arial"/>
                      </a:endParaRPr>
                    </a:p>
                  </a:txBody>
                  <a:tcPr marL="7625" marR="7625" marT="7625" marB="0" anchor="b">
                    <a:solidFill>
                      <a:srgbClr val="F7CAAC"/>
                    </a:solidFill>
                  </a:tcPr>
                </a:tc>
                <a:tc>
                  <a:txBody>
                    <a:bodyPr/>
                    <a:lstStyle/>
                    <a:p>
                      <a:pPr marL="0" marR="0" lvl="0" indent="0" algn="ctr" rtl="0">
                        <a:lnSpc>
                          <a:spcPct val="100000"/>
                        </a:lnSpc>
                        <a:spcBef>
                          <a:spcPts val="0"/>
                        </a:spcBef>
                        <a:spcAft>
                          <a:spcPts val="0"/>
                        </a:spcAft>
                        <a:buNone/>
                      </a:pPr>
                      <a:r>
                        <a:rPr lang="en-US" sz="2000" b="1" u="none" strike="noStrike" cap="none">
                          <a:latin typeface="Arial"/>
                          <a:ea typeface="Arial"/>
                          <a:cs typeface="Arial"/>
                          <a:sym typeface="Arial"/>
                        </a:rPr>
                        <a:t>100</a:t>
                      </a:r>
                      <a:endParaRPr sz="2000" b="1" i="0" u="none" strike="noStrike" cap="none">
                        <a:solidFill>
                          <a:srgbClr val="000000"/>
                        </a:solidFill>
                        <a:latin typeface="Arial"/>
                        <a:ea typeface="Arial"/>
                        <a:cs typeface="Arial"/>
                        <a:sym typeface="Arial"/>
                      </a:endParaRPr>
                    </a:p>
                  </a:txBody>
                  <a:tcPr marL="7625" marR="7625" marT="7625" marB="0" anchor="ctr">
                    <a:solidFill>
                      <a:srgbClr val="F7CAA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3"/>
        <p:cNvGrpSpPr/>
        <p:nvPr/>
      </p:nvGrpSpPr>
      <p:grpSpPr>
        <a:xfrm>
          <a:off x="0" y="0"/>
          <a:ext cx="0" cy="0"/>
          <a:chOff x="0" y="0"/>
          <a:chExt cx="0" cy="0"/>
        </a:xfrm>
      </p:grpSpPr>
      <p:sp>
        <p:nvSpPr>
          <p:cNvPr id="174" name="Google Shape;174;p1"/>
          <p:cNvSpPr txBox="1"/>
          <p:nvPr/>
        </p:nvSpPr>
        <p:spPr>
          <a:xfrm>
            <a:off x="0" y="2873753"/>
            <a:ext cx="121920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3200"/>
              <a:buFont typeface="Calibri"/>
              <a:buNone/>
            </a:pPr>
            <a:endParaRPr sz="3200" b="0" i="0" u="none" strike="noStrike" cap="none">
              <a:solidFill>
                <a:schemeClr val="dk1"/>
              </a:solidFill>
              <a:latin typeface="Arial Black"/>
              <a:ea typeface="Arial Black"/>
              <a:cs typeface="Arial Black"/>
              <a:sym typeface="Arial Black"/>
            </a:endParaRPr>
          </a:p>
        </p:txBody>
      </p:sp>
      <p:sp>
        <p:nvSpPr>
          <p:cNvPr id="175" name="Google Shape;175;p1"/>
          <p:cNvSpPr txBox="1"/>
          <p:nvPr/>
        </p:nvSpPr>
        <p:spPr>
          <a:xfrm>
            <a:off x="1" y="2733368"/>
            <a:ext cx="12192000" cy="1575217"/>
          </a:xfrm>
          <a:prstGeom prst="rect">
            <a:avLst/>
          </a:prstGeom>
          <a:noFill/>
          <a:ln>
            <a:noFill/>
          </a:ln>
        </p:spPr>
        <p:txBody>
          <a:bodyPr spcFirstLastPara="1" wrap="square" lIns="91425" tIns="45700" rIns="91425" bIns="45700" anchor="b" anchorCtr="0">
            <a:noAutofit/>
          </a:bodyPr>
          <a:lstStyle/>
          <a:p>
            <a:pPr marL="0" marR="0" lvl="0" indent="0" algn="ctr" rtl="0">
              <a:lnSpc>
                <a:spcPct val="170000"/>
              </a:lnSpc>
              <a:spcBef>
                <a:spcPts val="0"/>
              </a:spcBef>
              <a:spcAft>
                <a:spcPts val="0"/>
              </a:spcAft>
              <a:buClr>
                <a:schemeClr val="dk1"/>
              </a:buClr>
              <a:buSzPts val="3200"/>
              <a:buFont typeface="Bodoni"/>
              <a:buNone/>
            </a:pPr>
            <a:r>
              <a:rPr lang="en-US" sz="3200" b="1" i="0" u="none" strike="noStrike" cap="none">
                <a:solidFill>
                  <a:schemeClr val="dk1"/>
                </a:solidFill>
                <a:latin typeface="Bodoni"/>
                <a:ea typeface="Bodoni"/>
                <a:cs typeface="Bodoni"/>
                <a:sym typeface="Bodoni"/>
              </a:rPr>
              <a:t>SESI 6B (3 JP)</a:t>
            </a:r>
            <a:endParaRPr sz="1400" b="1" i="0" u="none" strike="noStrike" cap="none">
              <a:solidFill>
                <a:srgbClr val="000000"/>
              </a:solidFill>
              <a:latin typeface="Arial"/>
              <a:ea typeface="Arial"/>
              <a:cs typeface="Arial"/>
              <a:sym typeface="Arial"/>
            </a:endParaRPr>
          </a:p>
          <a:p>
            <a:pPr marL="0" marR="0" lvl="0" indent="0" algn="ctr" rtl="0">
              <a:lnSpc>
                <a:spcPct val="170000"/>
              </a:lnSpc>
              <a:spcBef>
                <a:spcPts val="0"/>
              </a:spcBef>
              <a:spcAft>
                <a:spcPts val="0"/>
              </a:spcAft>
              <a:buClr>
                <a:schemeClr val="dk1"/>
              </a:buClr>
              <a:buSzPts val="3200"/>
              <a:buFont typeface="Bodoni"/>
              <a:buNone/>
            </a:pPr>
            <a:r>
              <a:rPr lang="en-US" sz="3200" b="1" i="0" u="none" strike="noStrike" cap="none">
                <a:solidFill>
                  <a:schemeClr val="dk1"/>
                </a:solidFill>
                <a:latin typeface="Bodoni"/>
                <a:ea typeface="Bodoni"/>
                <a:cs typeface="Bodoni"/>
                <a:sym typeface="Bodoni"/>
              </a:rPr>
              <a:t>KOMPONEN PROSES PEMBELAJARAN</a:t>
            </a:r>
            <a:endParaRPr sz="3200" b="1" i="0" u="none" strike="noStrike" cap="none">
              <a:solidFill>
                <a:schemeClr val="dk1"/>
              </a:solidFill>
              <a:latin typeface="Bodoni"/>
              <a:ea typeface="Bodoni"/>
              <a:cs typeface="Bodoni"/>
              <a:sym typeface="Bodon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2"/>
          <p:cNvSpPr txBox="1">
            <a:spLocks noGrp="1"/>
          </p:cNvSpPr>
          <p:nvPr>
            <p:ph type="title"/>
          </p:nvPr>
        </p:nvSpPr>
        <p:spPr>
          <a:xfrm>
            <a:off x="712076" y="105104"/>
            <a:ext cx="10515600" cy="7882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a:latin typeface="Arial Black"/>
                <a:ea typeface="Arial Black"/>
                <a:cs typeface="Arial Black"/>
                <a:sym typeface="Arial Black"/>
              </a:rPr>
              <a:t>TUJUAN</a:t>
            </a:r>
            <a:endParaRPr/>
          </a:p>
        </p:txBody>
      </p:sp>
      <p:sp>
        <p:nvSpPr>
          <p:cNvPr id="553" name="Google Shape;553;p2"/>
          <p:cNvSpPr txBox="1">
            <a:spLocks noGrp="1"/>
          </p:cNvSpPr>
          <p:nvPr>
            <p:ph type="body" idx="1"/>
          </p:nvPr>
        </p:nvSpPr>
        <p:spPr>
          <a:xfrm>
            <a:off x="806669" y="1729831"/>
            <a:ext cx="9872871" cy="2559782"/>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a:pPr>
            <a:r>
              <a:rPr lang="en-US"/>
              <a:t>Memiliki persamaan persepsi tentang substansi IASP 2020;</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Memahami petunjuk teknis pengisian IASP 2020;</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Menyusun kesimpulan; dan</a:t>
            </a:r>
          </a:p>
          <a:p>
            <a:pPr marL="514350" lvl="0" indent="-514350" algn="l" rtl="0">
              <a:lnSpc>
                <a:spcPct val="90000"/>
              </a:lnSpc>
              <a:spcBef>
                <a:spcPts val="1000"/>
              </a:spcBef>
              <a:spcAft>
                <a:spcPts val="0"/>
              </a:spcAft>
              <a:buClr>
                <a:schemeClr val="dk1"/>
              </a:buClr>
              <a:buSzPts val="2800"/>
              <a:buFont typeface="Calibri"/>
              <a:buAutoNum type="arabicPeriod"/>
            </a:pPr>
            <a:r>
              <a:rPr lang="en-US"/>
              <a:t>Memberi penilaian level kinerja pada setiap butir.</a:t>
            </a:r>
            <a:endParaRPr/>
          </a:p>
        </p:txBody>
      </p:sp>
      <p:sp>
        <p:nvSpPr>
          <p:cNvPr id="554" name="Google Shape;554;p2"/>
          <p:cNvSpPr txBox="1"/>
          <p:nvPr/>
        </p:nvSpPr>
        <p:spPr>
          <a:xfrm>
            <a:off x="9153236" y="5322771"/>
            <a:ext cx="2493331" cy="902538"/>
          </a:xfrm>
          <a:prstGeom prst="rect">
            <a:avLst/>
          </a:prstGeom>
          <a:solidFill>
            <a:srgbClr val="0070C0"/>
          </a:solidFill>
          <a:ln>
            <a:noFill/>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chemeClr val="lt1"/>
              </a:buClr>
              <a:buSzPts val="2960"/>
              <a:buFont typeface="Arial Black"/>
              <a:buNone/>
            </a:pPr>
            <a:r>
              <a:rPr lang="en-US" sz="2960" b="0" i="0" u="none" strike="noStrike" cap="none">
                <a:solidFill>
                  <a:schemeClr val="lt1"/>
                </a:solidFill>
                <a:latin typeface="Arial Black"/>
                <a:ea typeface="Arial Black"/>
                <a:cs typeface="Arial Black"/>
                <a:sym typeface="Arial Black"/>
              </a:rPr>
              <a:t>Akreditasi Bermutu</a:t>
            </a:r>
            <a:endParaRPr sz="296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grpSp>
        <p:nvGrpSpPr>
          <p:cNvPr id="560" name="Google Shape;560;g91c4ed3382_0_0"/>
          <p:cNvGrpSpPr/>
          <p:nvPr/>
        </p:nvGrpSpPr>
        <p:grpSpPr>
          <a:xfrm>
            <a:off x="2005300" y="929555"/>
            <a:ext cx="8484299" cy="5048236"/>
            <a:chOff x="2781843" y="1942401"/>
            <a:chExt cx="7345044" cy="4381996"/>
          </a:xfrm>
        </p:grpSpPr>
        <p:sp>
          <p:nvSpPr>
            <p:cNvPr id="561" name="Google Shape;561;g91c4ed3382_0_0"/>
            <p:cNvSpPr/>
            <p:nvPr/>
          </p:nvSpPr>
          <p:spPr>
            <a:xfrm>
              <a:off x="3507342" y="5922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g91c4ed3382_0_0"/>
            <p:cNvSpPr/>
            <p:nvPr/>
          </p:nvSpPr>
          <p:spPr>
            <a:xfrm>
              <a:off x="3332774" y="599296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g91c4ed3382_0_0"/>
            <p:cNvSpPr/>
            <p:nvPr/>
          </p:nvSpPr>
          <p:spPr>
            <a:xfrm>
              <a:off x="3154353" y="605160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g91c4ed3382_0_0"/>
            <p:cNvSpPr/>
            <p:nvPr/>
          </p:nvSpPr>
          <p:spPr>
            <a:xfrm>
              <a:off x="2973177" y="609701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91c4ed3382_0_0"/>
            <p:cNvSpPr/>
            <p:nvPr/>
          </p:nvSpPr>
          <p:spPr>
            <a:xfrm>
              <a:off x="4460027" y="523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91c4ed3382_0_0"/>
            <p:cNvSpPr/>
            <p:nvPr/>
          </p:nvSpPr>
          <p:spPr>
            <a:xfrm>
              <a:off x="4321805" y="537525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91c4ed3382_0_0"/>
            <p:cNvSpPr/>
            <p:nvPr/>
          </p:nvSpPr>
          <p:spPr>
            <a:xfrm>
              <a:off x="5032188" y="43838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g91c4ed3382_0_0"/>
            <p:cNvSpPr/>
            <p:nvPr/>
          </p:nvSpPr>
          <p:spPr>
            <a:xfrm>
              <a:off x="5339470" y="3346664"/>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91c4ed3382_0_0"/>
            <p:cNvSpPr/>
            <p:nvPr/>
          </p:nvSpPr>
          <p:spPr>
            <a:xfrm>
              <a:off x="5185829"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g91c4ed3382_0_0"/>
            <p:cNvSpPr/>
            <p:nvPr/>
          </p:nvSpPr>
          <p:spPr>
            <a:xfrm>
              <a:off x="5300372"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g91c4ed3382_0_0"/>
            <p:cNvSpPr/>
            <p:nvPr/>
          </p:nvSpPr>
          <p:spPr>
            <a:xfrm>
              <a:off x="5414914" y="1942401"/>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91c4ed3382_0_0"/>
            <p:cNvSpPr/>
            <p:nvPr/>
          </p:nvSpPr>
          <p:spPr>
            <a:xfrm>
              <a:off x="5530007" y="2031320"/>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g91c4ed3382_0_0"/>
            <p:cNvSpPr/>
            <p:nvPr/>
          </p:nvSpPr>
          <p:spPr>
            <a:xfrm>
              <a:off x="5644550" y="211976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g91c4ed3382_0_0"/>
            <p:cNvSpPr/>
            <p:nvPr/>
          </p:nvSpPr>
          <p:spPr>
            <a:xfrm>
              <a:off x="5414914" y="2129699"/>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g91c4ed3382_0_0"/>
            <p:cNvSpPr/>
            <p:nvPr/>
          </p:nvSpPr>
          <p:spPr>
            <a:xfrm>
              <a:off x="5414914" y="2316997"/>
              <a:ext cx="78600" cy="78600"/>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g91c4ed3382_0_0"/>
            <p:cNvSpPr/>
            <p:nvPr/>
          </p:nvSpPr>
          <p:spPr>
            <a:xfrm>
              <a:off x="3149556" y="5954165"/>
              <a:ext cx="2975315" cy="3438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g91c4ed3382_0_0"/>
            <p:cNvSpPr txBox="1"/>
            <p:nvPr/>
          </p:nvSpPr>
          <p:spPr>
            <a:xfrm>
              <a:off x="3218554" y="5954166"/>
              <a:ext cx="2372373" cy="338648"/>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Pembukaan (5 menit)</a:t>
              </a:r>
              <a:endParaRPr sz="1800" b="0" i="0" u="none" strike="noStrike" cap="none">
                <a:solidFill>
                  <a:schemeClr val="lt1"/>
                </a:solidFill>
                <a:latin typeface="Calibri"/>
                <a:ea typeface="Calibri"/>
                <a:cs typeface="Calibri"/>
                <a:sym typeface="Calibri"/>
              </a:endParaRPr>
            </a:p>
          </p:txBody>
        </p:sp>
        <p:sp>
          <p:nvSpPr>
            <p:cNvPr id="578" name="Google Shape;578;g91c4ed3382_0_0"/>
            <p:cNvSpPr/>
            <p:nvPr/>
          </p:nvSpPr>
          <p:spPr>
            <a:xfrm>
              <a:off x="2781843" y="5870066"/>
              <a:ext cx="516432" cy="454331"/>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g91c4ed3382_0_0"/>
            <p:cNvSpPr/>
            <p:nvPr/>
          </p:nvSpPr>
          <p:spPr>
            <a:xfrm>
              <a:off x="3754930" y="5445377"/>
              <a:ext cx="4141645"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g91c4ed3382_0_0"/>
            <p:cNvSpPr txBox="1"/>
            <p:nvPr/>
          </p:nvSpPr>
          <p:spPr>
            <a:xfrm>
              <a:off x="3754930" y="5428184"/>
              <a:ext cx="3854700" cy="3420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Pembahasan Butir yang Sulit (15  menit)</a:t>
              </a:r>
              <a:endParaRPr sz="1800" b="0" i="0" u="none" strike="noStrike" cap="none">
                <a:solidFill>
                  <a:schemeClr val="lt1"/>
                </a:solidFill>
                <a:latin typeface="Calibri"/>
                <a:ea typeface="Calibri"/>
                <a:cs typeface="Calibri"/>
                <a:sym typeface="Calibri"/>
              </a:endParaRPr>
            </a:p>
          </p:txBody>
        </p:sp>
        <p:sp>
          <p:nvSpPr>
            <p:cNvPr id="581" name="Google Shape;581;g91c4ed3382_0_0"/>
            <p:cNvSpPr/>
            <p:nvPr/>
          </p:nvSpPr>
          <p:spPr>
            <a:xfrm>
              <a:off x="3411374" y="5374915"/>
              <a:ext cx="516433" cy="454331"/>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g91c4ed3382_0_0"/>
            <p:cNvSpPr/>
            <p:nvPr/>
          </p:nvSpPr>
          <p:spPr>
            <a:xfrm>
              <a:off x="4625291" y="4810660"/>
              <a:ext cx="4411088" cy="444294"/>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g91c4ed3382_0_0"/>
            <p:cNvSpPr txBox="1"/>
            <p:nvPr/>
          </p:nvSpPr>
          <p:spPr>
            <a:xfrm>
              <a:off x="4784047" y="4860911"/>
              <a:ext cx="4017427" cy="356431"/>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Calibri"/>
                  <a:ea typeface="Calibri"/>
                  <a:cs typeface="Calibri"/>
                  <a:sym typeface="Calibri"/>
                </a:rPr>
                <a:t>Kerja Individu 2 Menyusun Kesimpulan</a:t>
              </a:r>
            </a:p>
            <a:p>
              <a:pPr marL="0" marR="0" lvl="0" indent="0" algn="l"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Calibri"/>
                  <a:ea typeface="Calibri"/>
                  <a:cs typeface="Calibri"/>
                  <a:sym typeface="Calibri"/>
                </a:rPr>
                <a:t>(20 menit)</a:t>
              </a:r>
            </a:p>
          </p:txBody>
        </p:sp>
        <p:sp>
          <p:nvSpPr>
            <p:cNvPr id="584" name="Google Shape;584;g91c4ed3382_0_0"/>
            <p:cNvSpPr/>
            <p:nvPr/>
          </p:nvSpPr>
          <p:spPr>
            <a:xfrm>
              <a:off x="4321805" y="4805631"/>
              <a:ext cx="483509" cy="442028"/>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g91c4ed3382_0_0"/>
            <p:cNvSpPr/>
            <p:nvPr/>
          </p:nvSpPr>
          <p:spPr>
            <a:xfrm>
              <a:off x="5302653" y="3595940"/>
              <a:ext cx="4824234" cy="456618"/>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g91c4ed3382_0_0"/>
            <p:cNvSpPr txBox="1"/>
            <p:nvPr/>
          </p:nvSpPr>
          <p:spPr>
            <a:xfrm>
              <a:off x="5385356" y="3667171"/>
              <a:ext cx="4555861" cy="331642"/>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Kerja Individu 2  Memberi Penilaian Level Capaian Kinerja (15 menit)</a:t>
              </a:r>
              <a:endParaRPr lang="en-US" sz="1400" b="0" i="0" u="none" strike="noStrike" cap="none">
                <a:solidFill>
                  <a:srgbClr val="000000"/>
                </a:solidFill>
                <a:latin typeface="Arial"/>
                <a:ea typeface="Arial"/>
                <a:cs typeface="Arial"/>
                <a:sym typeface="Arial"/>
              </a:endParaRPr>
            </a:p>
          </p:txBody>
        </p:sp>
        <p:sp>
          <p:nvSpPr>
            <p:cNvPr id="587" name="Google Shape;587;g91c4ed3382_0_0"/>
            <p:cNvSpPr/>
            <p:nvPr/>
          </p:nvSpPr>
          <p:spPr>
            <a:xfrm>
              <a:off x="5091872" y="3620260"/>
              <a:ext cx="500935" cy="427522"/>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g91c4ed3382_0_0"/>
            <p:cNvSpPr/>
            <p:nvPr/>
          </p:nvSpPr>
          <p:spPr>
            <a:xfrm>
              <a:off x="5559373" y="2474758"/>
              <a:ext cx="3242100"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g91c4ed3382_0_0"/>
            <p:cNvSpPr txBox="1"/>
            <p:nvPr/>
          </p:nvSpPr>
          <p:spPr>
            <a:xfrm>
              <a:off x="5559373" y="2478991"/>
              <a:ext cx="2953243" cy="352059"/>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Refleksi (5 menit)</a:t>
              </a:r>
              <a:endParaRPr sz="1800" b="0" i="0" u="none" strike="noStrike" cap="none">
                <a:solidFill>
                  <a:schemeClr val="lt1"/>
                </a:solidFill>
                <a:latin typeface="Calibri"/>
                <a:ea typeface="Calibri"/>
                <a:cs typeface="Calibri"/>
                <a:sym typeface="Calibri"/>
              </a:endParaRPr>
            </a:p>
          </p:txBody>
        </p:sp>
        <p:sp>
          <p:nvSpPr>
            <p:cNvPr id="590" name="Google Shape;590;g91c4ed3382_0_0"/>
            <p:cNvSpPr/>
            <p:nvPr/>
          </p:nvSpPr>
          <p:spPr>
            <a:xfrm>
              <a:off x="5223499" y="2448271"/>
              <a:ext cx="483607" cy="435903"/>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g91c4ed3382_0_0"/>
            <p:cNvSpPr/>
            <p:nvPr/>
          </p:nvSpPr>
          <p:spPr>
            <a:xfrm>
              <a:off x="5145691" y="4248780"/>
              <a:ext cx="4411088" cy="36244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91c4ed3382_0_0"/>
            <p:cNvSpPr txBox="1"/>
            <p:nvPr/>
          </p:nvSpPr>
          <p:spPr>
            <a:xfrm>
              <a:off x="5194766" y="4220358"/>
              <a:ext cx="4144167" cy="3564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fi-FI" sz="1800">
                  <a:solidFill>
                    <a:schemeClr val="lt1"/>
                  </a:solidFill>
                  <a:latin typeface="Calibri"/>
                  <a:ea typeface="Calibri"/>
                  <a:cs typeface="Calibri"/>
                  <a:sym typeface="Calibri"/>
                </a:rPr>
                <a:t>Memeriksa </a:t>
              </a:r>
              <a:r>
                <a:rPr lang="fi-FI" sz="1800" b="0" i="0" u="none" strike="noStrike" cap="none">
                  <a:solidFill>
                    <a:schemeClr val="lt1"/>
                  </a:solidFill>
                  <a:latin typeface="Calibri"/>
                  <a:ea typeface="Calibri"/>
                  <a:cs typeface="Calibri"/>
                  <a:sym typeface="Calibri"/>
                </a:rPr>
                <a:t>Pembuatan kesimpulan (</a:t>
              </a:r>
              <a:r>
                <a:rPr lang="fi-FI" sz="1800">
                  <a:solidFill>
                    <a:schemeClr val="lt1"/>
                  </a:solidFill>
                  <a:latin typeface="Calibri"/>
                  <a:ea typeface="Calibri"/>
                  <a:cs typeface="Calibri"/>
                  <a:sym typeface="Calibri"/>
                </a:rPr>
                <a:t>45</a:t>
              </a:r>
              <a:r>
                <a:rPr lang="fi-FI" sz="1800" b="0" i="0" u="none" strike="noStrike" cap="none">
                  <a:solidFill>
                    <a:schemeClr val="lt1"/>
                  </a:solidFill>
                  <a:latin typeface="Calibri"/>
                  <a:ea typeface="Calibri"/>
                  <a:cs typeface="Calibri"/>
                  <a:sym typeface="Calibri"/>
                </a:rPr>
                <a:t> menit)</a:t>
              </a:r>
            </a:p>
          </p:txBody>
        </p:sp>
        <p:sp>
          <p:nvSpPr>
            <p:cNvPr id="596" name="Google Shape;596;g91c4ed3382_0_0"/>
            <p:cNvSpPr/>
            <p:nvPr/>
          </p:nvSpPr>
          <p:spPr>
            <a:xfrm>
              <a:off x="4796917" y="4206599"/>
              <a:ext cx="516434" cy="433199"/>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91c4ed3382_0_0"/>
            <p:cNvSpPr/>
            <p:nvPr/>
          </p:nvSpPr>
          <p:spPr>
            <a:xfrm>
              <a:off x="5530017" y="3036564"/>
              <a:ext cx="4411200" cy="3624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g91c4ed3382_0_0"/>
            <p:cNvSpPr txBox="1"/>
            <p:nvPr/>
          </p:nvSpPr>
          <p:spPr>
            <a:xfrm>
              <a:off x="5569299" y="3025800"/>
              <a:ext cx="4301700" cy="352200"/>
            </a:xfrm>
            <a:prstGeom prst="rect">
              <a:avLst/>
            </a:prstGeom>
            <a:noFill/>
            <a:ln>
              <a:noFill/>
            </a:ln>
          </p:spPr>
          <p:txBody>
            <a:bodyPr spcFirstLastPara="1" wrap="square" lIns="35912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a:solidFill>
                    <a:schemeClr val="lt1"/>
                  </a:solidFill>
                  <a:latin typeface="Calibri"/>
                  <a:ea typeface="Calibri"/>
                  <a:cs typeface="Calibri"/>
                  <a:sym typeface="Calibri"/>
                </a:rPr>
                <a:t>Memeriksa Kerja Individu 2 </a:t>
              </a:r>
              <a:r>
                <a:rPr lang="en-US" sz="1800" b="0" i="0" u="none" strike="noStrike" cap="none">
                  <a:solidFill>
                    <a:schemeClr val="lt1"/>
                  </a:solidFill>
                  <a:latin typeface="Calibri"/>
                  <a:ea typeface="Calibri"/>
                  <a:cs typeface="Calibri"/>
                  <a:sym typeface="Calibri"/>
                </a:rPr>
                <a:t>  (30 menit)</a:t>
              </a:r>
              <a:endParaRPr lang="en-US" sz="1400" b="0" i="0" u="none" strike="noStrike" cap="none">
                <a:solidFill>
                  <a:srgbClr val="000000"/>
                </a:solidFill>
                <a:latin typeface="Arial"/>
                <a:ea typeface="Arial"/>
                <a:cs typeface="Arial"/>
                <a:sym typeface="Arial"/>
              </a:endParaRPr>
            </a:p>
          </p:txBody>
        </p:sp>
        <p:sp>
          <p:nvSpPr>
            <p:cNvPr id="599" name="Google Shape;599;g91c4ed3382_0_0"/>
            <p:cNvSpPr/>
            <p:nvPr/>
          </p:nvSpPr>
          <p:spPr>
            <a:xfrm>
              <a:off x="5223500" y="3013443"/>
              <a:ext cx="483607" cy="406445"/>
            </a:xfrm>
            <a:prstGeom prst="ellipse">
              <a:avLst/>
            </a:prstGeom>
            <a:solidFill>
              <a:srgbClr val="C3D4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00" name="Google Shape;600;g91c4ed3382_0_0"/>
          <p:cNvSpPr txBox="1"/>
          <p:nvPr/>
        </p:nvSpPr>
        <p:spPr>
          <a:xfrm>
            <a:off x="125858" y="1371720"/>
            <a:ext cx="4803600" cy="2201100"/>
          </a:xfrm>
          <a:prstGeom prst="rect">
            <a:avLst/>
          </a:prstGeom>
          <a:noFill/>
          <a:ln>
            <a:noFill/>
          </a:ln>
        </p:spPr>
        <p:txBody>
          <a:bodyPr spcFirstLastPara="1" wrap="square" lIns="91425" tIns="45700" rIns="91425" bIns="45700" anchor="ctr" anchorCtr="0">
            <a:noAutofit/>
          </a:bodyPr>
          <a:lstStyle/>
          <a:p>
            <a:pPr marL="0" marR="0" lvl="0" indent="0" algn="l" rtl="0">
              <a:lnSpc>
                <a:spcPct val="80000"/>
              </a:lnSpc>
              <a:spcBef>
                <a:spcPts val="0"/>
              </a:spcBef>
              <a:spcAft>
                <a:spcPts val="0"/>
              </a:spcAft>
              <a:buClr>
                <a:schemeClr val="dk1"/>
              </a:buClr>
              <a:buSzPts val="3959"/>
              <a:buFont typeface="Arial Black"/>
              <a:buNone/>
            </a:pPr>
            <a:r>
              <a:rPr lang="en-US" sz="3200" b="0" i="0" u="none" strike="noStrike" cap="none">
                <a:solidFill>
                  <a:schemeClr val="dk1"/>
                </a:solidFill>
                <a:latin typeface="Arial Black"/>
                <a:ea typeface="Arial Black"/>
                <a:cs typeface="Arial Black"/>
                <a:sym typeface="Arial Black"/>
              </a:rPr>
              <a:t>ALUR </a:t>
            </a:r>
            <a:br>
              <a:rPr lang="en-US" sz="3200" b="0" i="0" u="none" strike="noStrike" cap="none">
                <a:solidFill>
                  <a:schemeClr val="dk1"/>
                </a:solidFill>
                <a:latin typeface="Arial Black"/>
                <a:ea typeface="Arial Black"/>
                <a:cs typeface="Arial Black"/>
                <a:sym typeface="Arial Black"/>
              </a:rPr>
            </a:br>
            <a:r>
              <a:rPr lang="en-US" sz="3200" b="0" i="0" u="none" strike="noStrike" cap="none">
                <a:solidFill>
                  <a:schemeClr val="dk1"/>
                </a:solidFill>
                <a:latin typeface="Arial Black"/>
                <a:ea typeface="Arial Black"/>
                <a:cs typeface="Arial Black"/>
                <a:sym typeface="Arial Black"/>
              </a:rPr>
              <a:t>PELATIHAN </a:t>
            </a:r>
            <a:br>
              <a:rPr lang="en-US" sz="3200" b="0" i="0" u="none" strike="noStrike" cap="none">
                <a:solidFill>
                  <a:schemeClr val="dk1"/>
                </a:solidFill>
                <a:latin typeface="Arial Black"/>
                <a:ea typeface="Arial Black"/>
                <a:cs typeface="Arial Black"/>
                <a:sym typeface="Arial Black"/>
              </a:rPr>
            </a:br>
            <a:r>
              <a:rPr lang="en-US" sz="3200" b="0" i="0" u="none" strike="noStrike" cap="none">
                <a:solidFill>
                  <a:schemeClr val="dk1"/>
                </a:solidFill>
                <a:latin typeface="Arial Black"/>
                <a:ea typeface="Arial Black"/>
                <a:cs typeface="Arial Black"/>
                <a:sym typeface="Arial Black"/>
              </a:rPr>
              <a:t>KOMPONEN</a:t>
            </a:r>
            <a:endParaRPr sz="3200" b="0" i="0" u="none" strike="noStrike" cap="none">
              <a:solidFill>
                <a:schemeClr val="dk1"/>
              </a:solidFill>
              <a:latin typeface="Arial"/>
              <a:ea typeface="Arial"/>
              <a:cs typeface="Arial"/>
              <a:sym typeface="Arial"/>
            </a:endParaRPr>
          </a:p>
          <a:p>
            <a:pPr marL="0" marR="0" lvl="0" indent="0" algn="l" rtl="0">
              <a:lnSpc>
                <a:spcPct val="80000"/>
              </a:lnSpc>
              <a:spcBef>
                <a:spcPts val="0"/>
              </a:spcBef>
              <a:spcAft>
                <a:spcPts val="0"/>
              </a:spcAft>
              <a:buClr>
                <a:schemeClr val="dk1"/>
              </a:buClr>
              <a:buSzPts val="3959"/>
              <a:buFont typeface="Arial Black"/>
              <a:buNone/>
            </a:pPr>
            <a:r>
              <a:rPr lang="en-US" sz="3200" b="0" i="0" u="none" strike="noStrike" cap="none">
                <a:solidFill>
                  <a:schemeClr val="dk1"/>
                </a:solidFill>
                <a:latin typeface="Arial Black"/>
                <a:ea typeface="Arial Black"/>
                <a:cs typeface="Arial Black"/>
                <a:sym typeface="Arial Black"/>
              </a:rPr>
              <a:t>PROSES PEMBELAJARAN</a:t>
            </a:r>
            <a:endParaRPr sz="3200" b="0" i="0" u="none" strike="noStrike" cap="none">
              <a:solidFill>
                <a:schemeClr val="dk1"/>
              </a:solidFill>
              <a:latin typeface="Arial Black"/>
              <a:ea typeface="Arial Black"/>
              <a:cs typeface="Arial Black"/>
              <a:sym typeface="Arial Black"/>
            </a:endParaRPr>
          </a:p>
          <a:p>
            <a:pPr marL="0" marR="0" lvl="0" indent="0" algn="l" rtl="0">
              <a:lnSpc>
                <a:spcPct val="80000"/>
              </a:lnSpc>
              <a:spcBef>
                <a:spcPts val="0"/>
              </a:spcBef>
              <a:spcAft>
                <a:spcPts val="0"/>
              </a:spcAft>
              <a:buClr>
                <a:schemeClr val="dk1"/>
              </a:buClr>
              <a:buSzPts val="3959"/>
              <a:buFont typeface="Arial Black"/>
              <a:buNone/>
            </a:pPr>
            <a:endParaRPr sz="3200" b="0" i="0" u="none" strike="noStrike" cap="none">
              <a:solidFill>
                <a:schemeClr val="dk1"/>
              </a:solidFill>
              <a:latin typeface="Arial Black"/>
              <a:ea typeface="Arial Black"/>
              <a:cs typeface="Arial Black"/>
              <a:sym typeface="Arial Black"/>
            </a:endParaRPr>
          </a:p>
        </p:txBody>
      </p:sp>
      <p:sp>
        <p:nvSpPr>
          <p:cNvPr id="601" name="Google Shape;601;g91c4ed3382_0_0"/>
          <p:cNvSpPr txBox="1"/>
          <p:nvPr/>
        </p:nvSpPr>
        <p:spPr>
          <a:xfrm>
            <a:off x="9124827" y="5621977"/>
            <a:ext cx="2729545" cy="693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2720"/>
              <a:buFont typeface="Arial Black"/>
              <a:buNone/>
            </a:pPr>
            <a:r>
              <a:rPr lang="en-US" sz="2720" b="0" i="0" u="none" strike="noStrike" cap="none">
                <a:solidFill>
                  <a:schemeClr val="lt1"/>
                </a:solidFill>
                <a:latin typeface="Arial Black"/>
                <a:ea typeface="Arial Black"/>
                <a:cs typeface="Arial Black"/>
                <a:sym typeface="Arial Black"/>
              </a:rPr>
              <a:t>3 JP = 135m</a:t>
            </a:r>
            <a:endParaRPr sz="2720" b="0" i="0" u="none" strike="noStrike" cap="none">
              <a:solidFill>
                <a:schemeClr val="lt1"/>
              </a:solidFill>
              <a:latin typeface="Arial Black"/>
              <a:ea typeface="Arial Black"/>
              <a:cs typeface="Arial Black"/>
              <a:sym typeface="Arial Black"/>
            </a:endParaRPr>
          </a:p>
        </p:txBody>
      </p:sp>
    </p:spTree>
    <p:extLst>
      <p:ext uri="{BB962C8B-B14F-4D97-AF65-F5344CB8AC3E}">
        <p14:creationId xmlns:p14="http://schemas.microsoft.com/office/powerpoint/2010/main" val="1321508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1"/>
        <p:cNvGrpSpPr/>
        <p:nvPr/>
      </p:nvGrpSpPr>
      <p:grpSpPr>
        <a:xfrm>
          <a:off x="0" y="0"/>
          <a:ext cx="0" cy="0"/>
          <a:chOff x="0" y="0"/>
          <a:chExt cx="0" cy="0"/>
        </a:xfrm>
      </p:grpSpPr>
      <p:sp>
        <p:nvSpPr>
          <p:cNvPr id="232" name="Google Shape;232;g8f82dde6f0_0_0"/>
          <p:cNvSpPr txBox="1">
            <a:spLocks noGrp="1"/>
          </p:cNvSpPr>
          <p:nvPr>
            <p:ph type="ctrTitle"/>
          </p:nvPr>
        </p:nvSpPr>
        <p:spPr>
          <a:xfrm>
            <a:off x="1565564" y="1569172"/>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a:t>PEMBUKAAN</a:t>
            </a:r>
            <a:endParaRPr/>
          </a:p>
        </p:txBody>
      </p:sp>
      <p:sp>
        <p:nvSpPr>
          <p:cNvPr id="233" name="Google Shape;233;g8f82dde6f0_0_0"/>
          <p:cNvSpPr txBox="1">
            <a:spLocks noGrp="1"/>
          </p:cNvSpPr>
          <p:nvPr>
            <p:ph type="subTitle" idx="1"/>
          </p:nvPr>
        </p:nvSpPr>
        <p:spPr>
          <a:xfrm>
            <a:off x="1565564" y="4048847"/>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1000"/>
              </a:spcBef>
              <a:spcAft>
                <a:spcPts val="0"/>
              </a:spcAft>
              <a:buClr>
                <a:schemeClr val="dk1"/>
              </a:buClr>
              <a:buSzPts val="2400"/>
              <a:buNone/>
            </a:pPr>
            <a:r>
              <a:rPr lang="en-US"/>
              <a:t>5 MENIT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aphicFrame>
        <p:nvGraphicFramePr>
          <p:cNvPr id="239" name="Google Shape;239;p4"/>
          <p:cNvGraphicFramePr/>
          <p:nvPr>
            <p:extLst>
              <p:ext uri="{D42A27DB-BD31-4B8C-83A1-F6EECF244321}">
                <p14:modId xmlns:p14="http://schemas.microsoft.com/office/powerpoint/2010/main" val="340483255"/>
              </p:ext>
            </p:extLst>
          </p:nvPr>
        </p:nvGraphicFramePr>
        <p:xfrm>
          <a:off x="1097278" y="1514431"/>
          <a:ext cx="10372450" cy="3815175"/>
        </p:xfrm>
        <a:graphic>
          <a:graphicData uri="http://schemas.openxmlformats.org/drawingml/2006/table">
            <a:tbl>
              <a:tblPr firstRow="1" bandRow="1">
                <a:noFill/>
                <a:tableStyleId>{95F2039A-FA40-4E28-803F-94F49B413CF8}</a:tableStyleId>
              </a:tblPr>
              <a:tblGrid>
                <a:gridCol w="3543950">
                  <a:extLst>
                    <a:ext uri="{9D8B030D-6E8A-4147-A177-3AD203B41FA5}">
                      <a16:colId xmlns:a16="http://schemas.microsoft.com/office/drawing/2014/main" val="20000"/>
                    </a:ext>
                  </a:extLst>
                </a:gridCol>
                <a:gridCol w="3167458">
                  <a:extLst>
                    <a:ext uri="{9D8B030D-6E8A-4147-A177-3AD203B41FA5}">
                      <a16:colId xmlns:a16="http://schemas.microsoft.com/office/drawing/2014/main" val="20001"/>
                    </a:ext>
                  </a:extLst>
                </a:gridCol>
                <a:gridCol w="1977392">
                  <a:extLst>
                    <a:ext uri="{9D8B030D-6E8A-4147-A177-3AD203B41FA5}">
                      <a16:colId xmlns:a16="http://schemas.microsoft.com/office/drawing/2014/main" val="20002"/>
                    </a:ext>
                  </a:extLst>
                </a:gridCol>
                <a:gridCol w="1683650">
                  <a:extLst>
                    <a:ext uri="{9D8B030D-6E8A-4147-A177-3AD203B41FA5}">
                      <a16:colId xmlns:a16="http://schemas.microsoft.com/office/drawing/2014/main" val="20003"/>
                    </a:ext>
                  </a:extLst>
                </a:gridCol>
              </a:tblGrid>
              <a:tr h="375550">
                <a:tc rowSpan="2">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a:latin typeface="Times New Roman"/>
                          <a:ea typeface="Times New Roman"/>
                          <a:cs typeface="Times New Roman"/>
                          <a:sym typeface="Times New Roman"/>
                        </a:rPr>
                        <a:t>Sub Komponen</a:t>
                      </a:r>
                      <a:endParaRPr sz="2000"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F0"/>
                    </a:solidFill>
                  </a:tcPr>
                </a:tc>
                <a:tc rowSpan="2">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a:latin typeface="Times New Roman"/>
                          <a:ea typeface="Times New Roman"/>
                          <a:cs typeface="Times New Roman"/>
                          <a:sym typeface="Times New Roman"/>
                        </a:rPr>
                        <a:t>Butir Inti</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Times New Roman"/>
                          <a:ea typeface="Times New Roman"/>
                          <a:cs typeface="Times New Roman"/>
                          <a:sym typeface="Times New Roman"/>
                        </a:rPr>
                        <a:t>SD/MI, SMP/MTs, SMA/MA,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Times New Roman"/>
                          <a:ea typeface="Times New Roman"/>
                          <a:cs typeface="Times New Roman"/>
                          <a:sym typeface="Times New Roman"/>
                        </a:rPr>
                        <a:t>SLB, SMK/MAK</a:t>
                      </a:r>
                      <a:endParaRPr sz="1600"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F0"/>
                    </a:solidFill>
                  </a:tcPr>
                </a:tc>
                <a:tc gridSpan="2">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a:latin typeface="Times New Roman"/>
                          <a:ea typeface="Times New Roman"/>
                          <a:cs typeface="Times New Roman"/>
                          <a:sym typeface="Times New Roman"/>
                        </a:rPr>
                        <a:t>Butir Kekhususan</a:t>
                      </a:r>
                      <a:endParaRPr sz="2000"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F0"/>
                    </a:solidFill>
                  </a:tcPr>
                </a:tc>
                <a:tc hMerge="1">
                  <a:txBody>
                    <a:bodyPr/>
                    <a:lstStyle/>
                    <a:p>
                      <a:endParaRPr lang="id-ID"/>
                    </a:p>
                  </a:txBody>
                  <a:tcPr/>
                </a:tc>
                <a:extLst>
                  <a:ext uri="{0D108BD9-81ED-4DB2-BD59-A6C34878D82A}">
                    <a16:rowId xmlns:a16="http://schemas.microsoft.com/office/drawing/2014/main" val="10000"/>
                  </a:ext>
                </a:extLst>
              </a:tr>
              <a:tr h="554125">
                <a:tc vMerge="1">
                  <a:txBody>
                    <a:bodyPr/>
                    <a:lstStyle/>
                    <a:p>
                      <a:endParaRPr lang="id-ID"/>
                    </a:p>
                  </a:txBody>
                  <a:tcPr/>
                </a:tc>
                <a:tc vMerge="1">
                  <a:txBody>
                    <a:bodyPr/>
                    <a:lstStyle/>
                    <a:p>
                      <a:endParaRPr lang="id-ID"/>
                    </a:p>
                  </a:txBody>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a:solidFill>
                            <a:schemeClr val="lt1"/>
                          </a:solidFill>
                          <a:latin typeface="Times New Roman"/>
                          <a:ea typeface="Times New Roman"/>
                          <a:cs typeface="Times New Roman"/>
                          <a:sym typeface="Times New Roman"/>
                        </a:rPr>
                        <a:t>SMK/MAK</a:t>
                      </a:r>
                      <a:endParaRPr sz="2000" u="none" strike="noStrike" cap="none">
                        <a:solidFill>
                          <a:schemeClr val="lt1"/>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6600"/>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a:solidFill>
                            <a:schemeClr val="lt1"/>
                          </a:solidFill>
                          <a:latin typeface="Times New Roman"/>
                          <a:ea typeface="Times New Roman"/>
                          <a:cs typeface="Times New Roman"/>
                          <a:sym typeface="Times New Roman"/>
                        </a:rPr>
                        <a:t>SLB</a:t>
                      </a:r>
                      <a:endParaRPr sz="2000" u="none" strike="noStrike" cap="none">
                        <a:solidFill>
                          <a:schemeClr val="lt1"/>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extLst>
                  <a:ext uri="{0D108BD9-81ED-4DB2-BD59-A6C34878D82A}">
                    <a16:rowId xmlns:a16="http://schemas.microsoft.com/office/drawing/2014/main" val="10001"/>
                  </a:ext>
                </a:extLst>
              </a:tr>
              <a:tr h="934525">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Times New Roman"/>
                          <a:ea typeface="Times New Roman"/>
                          <a:cs typeface="Times New Roman"/>
                          <a:sym typeface="Times New Roman"/>
                        </a:rPr>
                        <a:t>Kualitas Pembelajaran</a:t>
                      </a:r>
                      <a:endParaRPr sz="2000" b="1"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4000"/>
                        <a:buFont typeface="Arial"/>
                        <a:buNone/>
                      </a:pPr>
                      <a:r>
                        <a:rPr lang="en-US" sz="3200" b="1" u="none" strike="noStrike" cap="none">
                          <a:latin typeface="Times New Roman"/>
                          <a:ea typeface="Times New Roman"/>
                          <a:cs typeface="Times New Roman"/>
                          <a:sym typeface="Times New Roman"/>
                        </a:rPr>
                        <a:t>3</a:t>
                      </a:r>
                    </a:p>
                    <a:p>
                      <a:pPr marL="0" marR="0" lvl="0" indent="0" algn="ctr" rtl="0">
                        <a:lnSpc>
                          <a:spcPct val="100000"/>
                        </a:lnSpc>
                        <a:spcBef>
                          <a:spcPts val="0"/>
                        </a:spcBef>
                        <a:spcAft>
                          <a:spcPts val="0"/>
                        </a:spcAft>
                        <a:buClr>
                          <a:srgbClr val="000000"/>
                        </a:buClr>
                        <a:buSzPts val="4000"/>
                        <a:buFont typeface="Arial"/>
                        <a:buNone/>
                      </a:pPr>
                      <a:r>
                        <a:rPr lang="en-US" sz="1800" b="1" u="none" strike="noStrike" cap="none">
                          <a:latin typeface="Times New Roman"/>
                          <a:ea typeface="Times New Roman"/>
                          <a:cs typeface="Times New Roman"/>
                          <a:sym typeface="Times New Roman"/>
                        </a:rPr>
                        <a:t>Butir 12, 13, &amp; 14</a:t>
                      </a:r>
                      <a:endParaRPr sz="1800" b="1"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4000"/>
                        <a:buFont typeface="Arial"/>
                        <a:buNone/>
                      </a:pPr>
                      <a:r>
                        <a:rPr lang="en-US" sz="3200" b="1" u="none" strike="noStrike" cap="none">
                          <a:latin typeface="Times New Roman"/>
                          <a:ea typeface="Times New Roman"/>
                          <a:cs typeface="Times New Roman"/>
                          <a:sym typeface="Times New Roman"/>
                        </a:rPr>
                        <a:t>2</a:t>
                      </a:r>
                    </a:p>
                    <a:p>
                      <a:pPr marL="0" marR="0" lvl="0" indent="0" algn="ctr" rtl="0">
                        <a:lnSpc>
                          <a:spcPct val="100000"/>
                        </a:lnSpc>
                        <a:spcBef>
                          <a:spcPts val="0"/>
                        </a:spcBef>
                        <a:spcAft>
                          <a:spcPts val="0"/>
                        </a:spcAft>
                        <a:buClr>
                          <a:srgbClr val="000000"/>
                        </a:buClr>
                        <a:buSzPts val="4000"/>
                        <a:buFont typeface="Arial"/>
                        <a:buNone/>
                      </a:pPr>
                      <a:r>
                        <a:rPr lang="en-US" sz="1800" b="1" u="none" strike="noStrike" cap="none">
                          <a:latin typeface="Times New Roman"/>
                          <a:ea typeface="Times New Roman"/>
                          <a:cs typeface="Times New Roman"/>
                          <a:sym typeface="Times New Roman"/>
                        </a:rPr>
                        <a:t>Butir 38 dan 39</a:t>
                      </a:r>
                      <a:endParaRPr sz="1800" b="1"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6600"/>
                    </a:solidFill>
                  </a:tcPr>
                </a:tc>
                <a:tc>
                  <a:txBody>
                    <a:bodyPr/>
                    <a:lstStyle/>
                    <a:p>
                      <a:pPr marL="0" marR="0" lvl="0" indent="0" algn="ctr" rtl="0">
                        <a:lnSpc>
                          <a:spcPct val="100000"/>
                        </a:lnSpc>
                        <a:spcBef>
                          <a:spcPts val="0"/>
                        </a:spcBef>
                        <a:spcAft>
                          <a:spcPts val="0"/>
                        </a:spcAft>
                        <a:buClr>
                          <a:srgbClr val="000000"/>
                        </a:buClr>
                        <a:buSzPts val="4000"/>
                        <a:buFont typeface="Arial"/>
                        <a:buNone/>
                      </a:pPr>
                      <a:r>
                        <a:rPr lang="en-US" sz="3200" b="1" u="none" strike="noStrike" cap="none"/>
                        <a:t>1</a:t>
                      </a:r>
                    </a:p>
                    <a:p>
                      <a:pPr marL="0" marR="0" lvl="0" indent="0" algn="ctr" rtl="0">
                        <a:lnSpc>
                          <a:spcPct val="100000"/>
                        </a:lnSpc>
                        <a:spcBef>
                          <a:spcPts val="0"/>
                        </a:spcBef>
                        <a:spcAft>
                          <a:spcPts val="0"/>
                        </a:spcAft>
                        <a:buClr>
                          <a:srgbClr val="000000"/>
                        </a:buClr>
                        <a:buSzPts val="4000"/>
                        <a:buFont typeface="Arial"/>
                        <a:buNone/>
                      </a:pPr>
                      <a:r>
                        <a:rPr lang="en-US" sz="1800" b="1" u="none" strike="noStrike" cap="none"/>
                        <a:t>Butir 37</a:t>
                      </a:r>
                      <a:endParaRPr sz="1800" b="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extLst>
                  <a:ext uri="{0D108BD9-81ED-4DB2-BD59-A6C34878D82A}">
                    <a16:rowId xmlns:a16="http://schemas.microsoft.com/office/drawing/2014/main" val="10002"/>
                  </a:ext>
                </a:extLst>
              </a:tr>
              <a:tr h="9144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Times New Roman"/>
                          <a:ea typeface="Times New Roman"/>
                          <a:cs typeface="Times New Roman"/>
                          <a:sym typeface="Times New Roman"/>
                        </a:rPr>
                        <a:t>Iklim Belajar</a:t>
                      </a:r>
                      <a:endParaRPr sz="2000" b="1"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4000"/>
                        <a:buFont typeface="Arial"/>
                        <a:buNone/>
                      </a:pPr>
                      <a:r>
                        <a:rPr lang="en-US" sz="3200" b="1" u="none" strike="noStrike" cap="none">
                          <a:latin typeface="Times New Roman"/>
                          <a:ea typeface="Times New Roman"/>
                          <a:cs typeface="Times New Roman"/>
                          <a:sym typeface="Times New Roman"/>
                        </a:rPr>
                        <a:t>3</a:t>
                      </a:r>
                    </a:p>
                    <a:p>
                      <a:pPr marL="0" marR="0" lvl="0" indent="0" algn="ctr" rtl="0">
                        <a:lnSpc>
                          <a:spcPct val="100000"/>
                        </a:lnSpc>
                        <a:spcBef>
                          <a:spcPts val="0"/>
                        </a:spcBef>
                        <a:spcAft>
                          <a:spcPts val="0"/>
                        </a:spcAft>
                        <a:buClr>
                          <a:srgbClr val="000000"/>
                        </a:buClr>
                        <a:buSzPts val="4000"/>
                        <a:buFont typeface="Arial"/>
                        <a:buNone/>
                      </a:pPr>
                      <a:r>
                        <a:rPr lang="id-ID" sz="1800" b="1" u="none" strike="noStrike" cap="none">
                          <a:latin typeface="Times New Roman"/>
                          <a:ea typeface="Times New Roman"/>
                          <a:cs typeface="Times New Roman"/>
                          <a:sym typeface="Times New Roman"/>
                        </a:rPr>
                        <a:t>Butir 1</a:t>
                      </a:r>
                      <a:r>
                        <a:rPr lang="en-US" sz="1800" b="1" u="none" strike="noStrike" cap="none">
                          <a:latin typeface="Times New Roman"/>
                          <a:ea typeface="Times New Roman"/>
                          <a:cs typeface="Times New Roman"/>
                          <a:sym typeface="Times New Roman"/>
                        </a:rPr>
                        <a:t>5</a:t>
                      </a:r>
                      <a:r>
                        <a:rPr lang="id-ID" sz="1800" b="1" u="none" strike="noStrike" cap="none">
                          <a:latin typeface="Times New Roman"/>
                          <a:ea typeface="Times New Roman"/>
                          <a:cs typeface="Times New Roman"/>
                          <a:sym typeface="Times New Roman"/>
                        </a:rPr>
                        <a:t>, 1</a:t>
                      </a:r>
                      <a:r>
                        <a:rPr lang="en-US" sz="1800" b="1" u="none" strike="noStrike" cap="none">
                          <a:latin typeface="Times New Roman"/>
                          <a:ea typeface="Times New Roman"/>
                          <a:cs typeface="Times New Roman"/>
                          <a:sym typeface="Times New Roman"/>
                        </a:rPr>
                        <a:t>6</a:t>
                      </a:r>
                      <a:r>
                        <a:rPr lang="id-ID" sz="1800" b="1" u="none" strike="noStrike" cap="none">
                          <a:latin typeface="Times New Roman"/>
                          <a:ea typeface="Times New Roman"/>
                          <a:cs typeface="Times New Roman"/>
                          <a:sym typeface="Times New Roman"/>
                        </a:rPr>
                        <a:t>, &amp; 1</a:t>
                      </a:r>
                      <a:r>
                        <a:rPr lang="en-US" sz="1800" b="1" u="none" strike="noStrike" cap="none">
                          <a:latin typeface="Times New Roman"/>
                          <a:ea typeface="Times New Roman"/>
                          <a:cs typeface="Times New Roman"/>
                          <a:sym typeface="Times New Roman"/>
                        </a:rPr>
                        <a:t>7</a:t>
                      </a:r>
                      <a:endParaRPr lang="id-ID" sz="1800" b="1"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4000"/>
                        <a:buFont typeface="Arial"/>
                        <a:buNone/>
                      </a:pPr>
                      <a:endParaRPr sz="3200" b="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6600"/>
                    </a:solidFill>
                  </a:tcPr>
                </a:tc>
                <a:tc>
                  <a:txBody>
                    <a:bodyPr/>
                    <a:lstStyle/>
                    <a:p>
                      <a:pPr marL="0" marR="0" lvl="0" indent="0" algn="ctr" rtl="0">
                        <a:lnSpc>
                          <a:spcPct val="100000"/>
                        </a:lnSpc>
                        <a:spcBef>
                          <a:spcPts val="0"/>
                        </a:spcBef>
                        <a:spcAft>
                          <a:spcPts val="0"/>
                        </a:spcAft>
                        <a:buClr>
                          <a:srgbClr val="000000"/>
                        </a:buClr>
                        <a:buSzPts val="4000"/>
                        <a:buFont typeface="Arial"/>
                        <a:buNone/>
                      </a:pPr>
                      <a:endParaRPr sz="3200" b="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extLst>
                  <a:ext uri="{0D108BD9-81ED-4DB2-BD59-A6C34878D82A}">
                    <a16:rowId xmlns:a16="http://schemas.microsoft.com/office/drawing/2014/main" val="10003"/>
                  </a:ext>
                </a:extLst>
              </a:tr>
              <a:tr h="1015875">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Times New Roman"/>
                          <a:ea typeface="Times New Roman"/>
                          <a:cs typeface="Times New Roman"/>
                          <a:sym typeface="Times New Roman"/>
                        </a:rPr>
                        <a:t>Pemanfaatan Sarana Prasarana Penunjang Proses Pembelajaran</a:t>
                      </a:r>
                      <a:endParaRPr sz="1800" b="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4000"/>
                        <a:buFont typeface="Arial"/>
                        <a:buNone/>
                      </a:pPr>
                      <a:r>
                        <a:rPr lang="en-US" sz="3200" b="1" u="none" strike="noStrike" cap="none">
                          <a:latin typeface="Times New Roman"/>
                          <a:ea typeface="Times New Roman"/>
                          <a:cs typeface="Times New Roman"/>
                          <a:sym typeface="Times New Roman"/>
                        </a:rPr>
                        <a:t>1</a:t>
                      </a:r>
                    </a:p>
                    <a:p>
                      <a:pPr marL="0" marR="0" lvl="0" indent="0" algn="ctr" rtl="0">
                        <a:lnSpc>
                          <a:spcPct val="100000"/>
                        </a:lnSpc>
                        <a:spcBef>
                          <a:spcPts val="0"/>
                        </a:spcBef>
                        <a:spcAft>
                          <a:spcPts val="0"/>
                        </a:spcAft>
                        <a:buClr>
                          <a:srgbClr val="000000"/>
                        </a:buClr>
                        <a:buSzPts val="4000"/>
                        <a:buFont typeface="Arial"/>
                        <a:buNone/>
                      </a:pPr>
                      <a:r>
                        <a:rPr lang="en-US" sz="1800" b="1" u="none" strike="noStrike" cap="none">
                          <a:latin typeface="Times New Roman"/>
                          <a:cs typeface="Times New Roman"/>
                          <a:sym typeface="Times New Roman"/>
                        </a:rPr>
                        <a:t>Butir 18</a:t>
                      </a:r>
                      <a:endParaRPr sz="1800" b="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4000"/>
                        <a:buFont typeface="Arial"/>
                        <a:buNone/>
                      </a:pPr>
                      <a:endParaRPr sz="3200" b="1"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6600"/>
                    </a:solidFill>
                  </a:tcPr>
                </a:tc>
                <a:tc>
                  <a:txBody>
                    <a:bodyPr/>
                    <a:lstStyle/>
                    <a:p>
                      <a:pPr marL="0" marR="0" lvl="0" indent="0" algn="ctr" rtl="0">
                        <a:lnSpc>
                          <a:spcPct val="100000"/>
                        </a:lnSpc>
                        <a:spcBef>
                          <a:spcPts val="0"/>
                        </a:spcBef>
                        <a:spcAft>
                          <a:spcPts val="0"/>
                        </a:spcAft>
                        <a:buClr>
                          <a:srgbClr val="000000"/>
                        </a:buClr>
                        <a:buSzPts val="4000"/>
                        <a:buFont typeface="Arial"/>
                        <a:buNone/>
                      </a:pPr>
                      <a:endParaRPr sz="3200" b="1"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extLst>
                  <a:ext uri="{0D108BD9-81ED-4DB2-BD59-A6C34878D82A}">
                    <a16:rowId xmlns:a16="http://schemas.microsoft.com/office/drawing/2014/main" val="10004"/>
                  </a:ext>
                </a:extLst>
              </a:tr>
            </a:tbl>
          </a:graphicData>
        </a:graphic>
      </p:graphicFrame>
      <p:sp>
        <p:nvSpPr>
          <p:cNvPr id="240" name="Google Shape;240;p4"/>
          <p:cNvSpPr txBox="1">
            <a:spLocks noGrp="1"/>
          </p:cNvSpPr>
          <p:nvPr>
            <p:ph type="title"/>
          </p:nvPr>
        </p:nvSpPr>
        <p:spPr>
          <a:xfrm>
            <a:off x="0" y="10"/>
            <a:ext cx="11034900" cy="757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sz="4200" b="1">
                <a:solidFill>
                  <a:schemeClr val="lt1"/>
                </a:solidFill>
              </a:rPr>
              <a:t>Sub Komponen : Proses Pembelajaran IASP2020</a:t>
            </a:r>
            <a:endParaRPr sz="4200" b="1">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1000"/>
                                        <p:tgtEl>
                                          <p:spTgt spid="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5"/>
          <p:cNvSpPr txBox="1">
            <a:spLocks noGrp="1"/>
          </p:cNvSpPr>
          <p:nvPr>
            <p:ph type="title"/>
          </p:nvPr>
        </p:nvSpPr>
        <p:spPr>
          <a:xfrm>
            <a:off x="0" y="287482"/>
            <a:ext cx="12192000" cy="4248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600"/>
              <a:buFont typeface="Arial Black"/>
              <a:buNone/>
            </a:pPr>
            <a:r>
              <a:rPr lang="en-US" sz="2600">
                <a:solidFill>
                  <a:schemeClr val="lt1"/>
                </a:solidFill>
                <a:latin typeface="Arial Black"/>
                <a:ea typeface="Arial Black"/>
                <a:cs typeface="Arial Black"/>
                <a:sym typeface="Arial Black"/>
              </a:rPr>
              <a:t>    Penggalian Data Pada Komponen  Proses Pembelajaran</a:t>
            </a:r>
            <a:endParaRPr sz="2600">
              <a:solidFill>
                <a:schemeClr val="lt1"/>
              </a:solidFill>
              <a:latin typeface="Arial Black"/>
              <a:ea typeface="Arial Black"/>
              <a:cs typeface="Arial Black"/>
              <a:sym typeface="Arial Black"/>
            </a:endParaRPr>
          </a:p>
        </p:txBody>
      </p:sp>
      <p:graphicFrame>
        <p:nvGraphicFramePr>
          <p:cNvPr id="246" name="Google Shape;246;p5"/>
          <p:cNvGraphicFramePr/>
          <p:nvPr/>
        </p:nvGraphicFramePr>
        <p:xfrm>
          <a:off x="141730" y="857791"/>
          <a:ext cx="11239500" cy="5396145"/>
        </p:xfrm>
        <a:graphic>
          <a:graphicData uri="http://schemas.openxmlformats.org/drawingml/2006/table">
            <a:tbl>
              <a:tblPr firstRow="1" bandRow="1">
                <a:noFill/>
                <a:tableStyleId>{95F2039A-FA40-4E28-803F-94F49B413CF8}</a:tableStyleId>
              </a:tblPr>
              <a:tblGrid>
                <a:gridCol w="1187800">
                  <a:extLst>
                    <a:ext uri="{9D8B030D-6E8A-4147-A177-3AD203B41FA5}">
                      <a16:colId xmlns:a16="http://schemas.microsoft.com/office/drawing/2014/main" val="20000"/>
                    </a:ext>
                  </a:extLst>
                </a:gridCol>
                <a:gridCol w="10051700">
                  <a:extLst>
                    <a:ext uri="{9D8B030D-6E8A-4147-A177-3AD203B41FA5}">
                      <a16:colId xmlns:a16="http://schemas.microsoft.com/office/drawing/2014/main" val="20001"/>
                    </a:ext>
                  </a:extLst>
                </a:gridCol>
              </a:tblGrid>
              <a:tr h="551700">
                <a:tc>
                  <a:txBody>
                    <a:bodyPr/>
                    <a:lstStyle/>
                    <a:p>
                      <a:pPr marL="0" marR="0" lvl="0" indent="0" algn="ctr" rtl="0">
                        <a:lnSpc>
                          <a:spcPct val="100000"/>
                        </a:lnSpc>
                        <a:spcBef>
                          <a:spcPts val="0"/>
                        </a:spcBef>
                        <a:spcAft>
                          <a:spcPts val="0"/>
                        </a:spcAft>
                        <a:buClr>
                          <a:schemeClr val="dk1"/>
                        </a:buClr>
                        <a:buSzPts val="1800"/>
                        <a:buFont typeface="Calibri"/>
                        <a:buNone/>
                      </a:pPr>
                      <a:r>
                        <a:rPr lang="en-US" sz="1800" u="none" strike="noStrike" cap="none"/>
                        <a:t>No </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Calibri"/>
                        <a:buNone/>
                      </a:pPr>
                      <a:r>
                        <a:rPr lang="en-US" sz="1800" u="none" strike="noStrike" cap="none"/>
                        <a:t>Sub Komponen - Indikator</a:t>
                      </a:r>
                      <a:endParaRPr sz="1800" u="none" strike="noStrike" cap="none"/>
                    </a:p>
                  </a:txBody>
                  <a:tcPr marL="91450" marR="91450" marT="45725" marB="45725"/>
                </a:tc>
                <a:extLst>
                  <a:ext uri="{0D108BD9-81ED-4DB2-BD59-A6C34878D82A}">
                    <a16:rowId xmlns:a16="http://schemas.microsoft.com/office/drawing/2014/main" val="10000"/>
                  </a:ext>
                </a:extLst>
              </a:tr>
              <a:tr h="4572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12.</a:t>
                      </a:r>
                      <a:endParaRPr sz="1200" b="1"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Kualitas Pembelajaran:</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Melaksanakan pembelajaran yang efektif</a:t>
                      </a:r>
                      <a:endParaRPr sz="1200" b="0" u="none" strike="noStrike" cap="none">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1"/>
                  </a:ext>
                </a:extLst>
              </a:tr>
              <a:tr h="5936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13. </a:t>
                      </a:r>
                      <a:endParaRPr sz="1200" b="1"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Kualitas Pembelajaran:</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Melaksanakan penilaian proses dan hasil belajar serta menggunakan hasilnya sebagai dasar perbaikan program berikutnya.</a:t>
                      </a:r>
                      <a:endParaRPr sz="1200" b="0" u="none" strike="noStrike" cap="none">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2"/>
                  </a:ext>
                </a:extLst>
              </a:tr>
              <a:tr h="4572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14.</a:t>
                      </a:r>
                      <a:endParaRPr sz="1200" b="1"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Kualitas Pembelajaran:</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Melaksanakan remedial dan/atau pengayaan</a:t>
                      </a:r>
                      <a:endParaRPr sz="1200" b="0" u="none" strike="noStrike" cap="none">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3"/>
                  </a:ext>
                </a:extLst>
              </a:tr>
              <a:tr h="4572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15.</a:t>
                      </a:r>
                      <a:endParaRPr sz="1200" b="1"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Iklim Belajar:</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Menunjukkan partisipasi aktif dalam belajar</a:t>
                      </a:r>
                      <a:endParaRPr sz="1400" u="none" strike="noStrike" cap="none"/>
                    </a:p>
                  </a:txBody>
                  <a:tcPr marL="91450" marR="91450" marT="45725" marB="45725"/>
                </a:tc>
                <a:extLst>
                  <a:ext uri="{0D108BD9-81ED-4DB2-BD59-A6C34878D82A}">
                    <a16:rowId xmlns:a16="http://schemas.microsoft.com/office/drawing/2014/main" val="10004"/>
                  </a:ext>
                </a:extLst>
              </a:tr>
              <a:tr h="4572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16.</a:t>
                      </a:r>
                      <a:endParaRPr sz="1200" b="1"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Iklim Belajar:</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Menunjukkan budaya literasi membaca dan menulis</a:t>
                      </a:r>
                      <a:endParaRPr sz="1200" b="0" u="none" strike="noStrike" cap="none">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5"/>
                  </a:ext>
                </a:extLst>
              </a:tr>
              <a:tr h="551225">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17.</a:t>
                      </a:r>
                      <a:endParaRPr sz="1200" b="1"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Iklim Belajar:</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Menciptakan suasana belajar yang aman, nyaman, bersih, dan memudahkan siswa untuk belaja</a:t>
                      </a:r>
                      <a:r>
                        <a:rPr lang="en-US" sz="1200" b="1" u="none" strike="noStrike" cap="none">
                          <a:latin typeface="Times New Roman"/>
                          <a:ea typeface="Times New Roman"/>
                          <a:cs typeface="Times New Roman"/>
                          <a:sym typeface="Times New Roman"/>
                        </a:rPr>
                        <a:t>r</a:t>
                      </a:r>
                      <a:endParaRPr sz="1400" u="none" strike="noStrike" cap="none"/>
                    </a:p>
                  </a:txBody>
                  <a:tcPr marL="91450" marR="91450" marT="45725" marB="45725"/>
                </a:tc>
                <a:extLst>
                  <a:ext uri="{0D108BD9-81ED-4DB2-BD59-A6C34878D82A}">
                    <a16:rowId xmlns:a16="http://schemas.microsoft.com/office/drawing/2014/main" val="10006"/>
                  </a:ext>
                </a:extLst>
              </a:tr>
              <a:tr h="4572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18.</a:t>
                      </a:r>
                      <a:endParaRPr sz="1200" b="1" u="none" strike="noStrike" cap="none">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Pemanfaatan Sarana dan Prasarana Penunjang Proses Pembelajaran: </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Memanfaatkan sarana dan prasarana sebagai media dan sumber belajar.</a:t>
                      </a:r>
                      <a:endParaRPr sz="1200" b="0" u="none" strike="noStrike" cap="none">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7"/>
                  </a:ext>
                </a:extLst>
              </a:tr>
              <a:tr h="49915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SLB – </a:t>
                      </a:r>
                      <a:r>
                        <a:rPr lang="en-US" sz="1200" b="1">
                          <a:latin typeface="Times New Roman"/>
                          <a:ea typeface="Times New Roman"/>
                          <a:cs typeface="Times New Roman"/>
                          <a:sym typeface="Times New Roman"/>
                        </a:rPr>
                        <a:t>37</a:t>
                      </a:r>
                      <a:endParaRPr sz="1200" b="1" u="none" strike="noStrike" cap="none">
                        <a:latin typeface="Times New Roman"/>
                        <a:ea typeface="Times New Roman"/>
                        <a:cs typeface="Times New Roman"/>
                        <a:sym typeface="Times New Roman"/>
                      </a:endParaRPr>
                    </a:p>
                  </a:txBody>
                  <a:tcPr marL="91450" marR="91450" marT="45725" marB="45725">
                    <a:solidFill>
                      <a:srgbClr val="92D050"/>
                    </a:solidFill>
                  </a:tcPr>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Kualitas Pembelajaran di kelas:</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Melaksanakan pembelajaran individu (Individualized education program)</a:t>
                      </a:r>
                      <a:endParaRPr sz="1200" b="0" u="none" strike="noStrike" cap="none">
                        <a:latin typeface="Times New Roman"/>
                        <a:ea typeface="Times New Roman"/>
                        <a:cs typeface="Times New Roman"/>
                        <a:sym typeface="Times New Roman"/>
                      </a:endParaRPr>
                    </a:p>
                  </a:txBody>
                  <a:tcPr marL="91450" marR="91450" marT="45725" marB="45725">
                    <a:solidFill>
                      <a:srgbClr val="92D050"/>
                    </a:solidFill>
                  </a:tcPr>
                </a:tc>
                <a:extLst>
                  <a:ext uri="{0D108BD9-81ED-4DB2-BD59-A6C34878D82A}">
                    <a16:rowId xmlns:a16="http://schemas.microsoft.com/office/drawing/2014/main" val="10008"/>
                  </a:ext>
                </a:extLst>
              </a:tr>
              <a:tr h="4572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SMK – 38</a:t>
                      </a:r>
                      <a:endParaRPr sz="1200" b="1" u="none" strike="noStrike" cap="none">
                        <a:latin typeface="Times New Roman"/>
                        <a:ea typeface="Times New Roman"/>
                        <a:cs typeface="Times New Roman"/>
                        <a:sym typeface="Times New Roman"/>
                      </a:endParaRPr>
                    </a:p>
                  </a:txBody>
                  <a:tcPr marL="91450" marR="91450" marT="45725" marB="45725">
                    <a:solidFill>
                      <a:srgbClr val="FFFF00"/>
                    </a:solidFill>
                  </a:tcPr>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Kualitas Pembelajaran di kelas:</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Menyelenggarakan unit produksi/business center/technopark</a:t>
                      </a:r>
                      <a:endParaRPr sz="1200" b="0" u="none" strike="noStrike" cap="none">
                        <a:latin typeface="Times New Roman"/>
                        <a:ea typeface="Times New Roman"/>
                        <a:cs typeface="Times New Roman"/>
                        <a:sym typeface="Times New Roman"/>
                      </a:endParaRPr>
                    </a:p>
                  </a:txBody>
                  <a:tcPr marL="91450" marR="91450" marT="45725" marB="45725">
                    <a:solidFill>
                      <a:srgbClr val="FFFF00"/>
                    </a:solidFill>
                  </a:tcPr>
                </a:tc>
                <a:extLst>
                  <a:ext uri="{0D108BD9-81ED-4DB2-BD59-A6C34878D82A}">
                    <a16:rowId xmlns:a16="http://schemas.microsoft.com/office/drawing/2014/main" val="10009"/>
                  </a:ext>
                </a:extLst>
              </a:tr>
              <a:tr h="457200">
                <a:tc>
                  <a:txBody>
                    <a:bodyPr/>
                    <a:lstStyle/>
                    <a:p>
                      <a:pPr marL="0" marR="0" lvl="0" indent="0" algn="ctr"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SMK – </a:t>
                      </a:r>
                      <a:r>
                        <a:rPr lang="en-US" sz="1200" b="1">
                          <a:latin typeface="Times New Roman"/>
                          <a:ea typeface="Times New Roman"/>
                          <a:cs typeface="Times New Roman"/>
                          <a:sym typeface="Times New Roman"/>
                        </a:rPr>
                        <a:t>39</a:t>
                      </a:r>
                      <a:endParaRPr sz="1200" b="1" u="none" strike="noStrike" cap="none">
                        <a:latin typeface="Times New Roman"/>
                        <a:ea typeface="Times New Roman"/>
                        <a:cs typeface="Times New Roman"/>
                        <a:sym typeface="Times New Roman"/>
                      </a:endParaRPr>
                    </a:p>
                  </a:txBody>
                  <a:tcPr marL="91450" marR="91450" marT="45725" marB="45725">
                    <a:solidFill>
                      <a:srgbClr val="FFFF00"/>
                    </a:solidFill>
                  </a:tcPr>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latin typeface="Times New Roman"/>
                          <a:ea typeface="Times New Roman"/>
                          <a:cs typeface="Times New Roman"/>
                          <a:sym typeface="Times New Roman"/>
                        </a:rPr>
                        <a:t>Kualitas Pembelajaran di luar kelas:</a:t>
                      </a:r>
                      <a:endParaRPr sz="1400" u="none" strike="noStrike" cap="none"/>
                    </a:p>
                    <a:p>
                      <a:pPr marL="0" marR="0" lvl="0" indent="0" algn="l" rtl="0">
                        <a:lnSpc>
                          <a:spcPct val="100000"/>
                        </a:lnSpc>
                        <a:spcBef>
                          <a:spcPts val="0"/>
                        </a:spcBef>
                        <a:spcAft>
                          <a:spcPts val="0"/>
                        </a:spcAft>
                        <a:buClr>
                          <a:schemeClr val="dk1"/>
                        </a:buClr>
                        <a:buSzPts val="1200"/>
                        <a:buFont typeface="Calibri"/>
                        <a:buNone/>
                      </a:pPr>
                      <a:r>
                        <a:rPr lang="en-US" sz="1200" b="0" u="none" strike="noStrike" cap="none">
                          <a:latin typeface="Times New Roman"/>
                          <a:ea typeface="Times New Roman"/>
                          <a:cs typeface="Times New Roman"/>
                          <a:sym typeface="Times New Roman"/>
                        </a:rPr>
                        <a:t>Melaksanakan praktik kerja lapangan (PKL)</a:t>
                      </a:r>
                      <a:endParaRPr sz="1200" b="0" u="none" strike="noStrike" cap="none">
                        <a:latin typeface="Times New Roman"/>
                        <a:ea typeface="Times New Roman"/>
                        <a:cs typeface="Times New Roman"/>
                        <a:sym typeface="Times New Roman"/>
                      </a:endParaRPr>
                    </a:p>
                  </a:txBody>
                  <a:tcPr marL="91450" marR="91450" marT="45725" marB="45725">
                    <a:solidFill>
                      <a:srgbClr val="FFFF00"/>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grpSp>
        <p:nvGrpSpPr>
          <p:cNvPr id="251" name="Google Shape;251;g8f904f9b64_0_103"/>
          <p:cNvGrpSpPr/>
          <p:nvPr/>
        </p:nvGrpSpPr>
        <p:grpSpPr>
          <a:xfrm>
            <a:off x="2623348" y="186482"/>
            <a:ext cx="7086098" cy="6323323"/>
            <a:chOff x="1778521" y="-22239"/>
            <a:chExt cx="7086098" cy="6323323"/>
          </a:xfrm>
        </p:grpSpPr>
        <p:sp>
          <p:nvSpPr>
            <p:cNvPr id="252" name="Google Shape;252;g8f904f9b64_0_103"/>
            <p:cNvSpPr/>
            <p:nvPr/>
          </p:nvSpPr>
          <p:spPr>
            <a:xfrm>
              <a:off x="2689260" y="659340"/>
              <a:ext cx="5226600" cy="5226600"/>
            </a:xfrm>
            <a:prstGeom prst="blockArc">
              <a:avLst>
                <a:gd name="adj1" fmla="val 13114286"/>
                <a:gd name="adj2" fmla="val 16200000"/>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g8f904f9b64_0_103"/>
            <p:cNvSpPr/>
            <p:nvPr/>
          </p:nvSpPr>
          <p:spPr>
            <a:xfrm>
              <a:off x="2689260" y="659340"/>
              <a:ext cx="5226600" cy="5226600"/>
            </a:xfrm>
            <a:prstGeom prst="blockArc">
              <a:avLst>
                <a:gd name="adj1" fmla="val 10028571"/>
                <a:gd name="adj2" fmla="val 13114286"/>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g8f904f9b64_0_103"/>
            <p:cNvSpPr/>
            <p:nvPr/>
          </p:nvSpPr>
          <p:spPr>
            <a:xfrm>
              <a:off x="2689327" y="659630"/>
              <a:ext cx="5226600" cy="5226600"/>
            </a:xfrm>
            <a:prstGeom prst="blockArc">
              <a:avLst>
                <a:gd name="adj1" fmla="val 6982309"/>
                <a:gd name="adj2" fmla="val 10028971"/>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g8f904f9b64_0_103"/>
            <p:cNvSpPr/>
            <p:nvPr/>
          </p:nvSpPr>
          <p:spPr>
            <a:xfrm>
              <a:off x="2749266" y="690335"/>
              <a:ext cx="5226600" cy="5226600"/>
            </a:xfrm>
            <a:prstGeom prst="blockArc">
              <a:avLst>
                <a:gd name="adj1" fmla="val 3620889"/>
                <a:gd name="adj2" fmla="val 7072670"/>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g8f904f9b64_0_103"/>
            <p:cNvSpPr/>
            <p:nvPr/>
          </p:nvSpPr>
          <p:spPr>
            <a:xfrm>
              <a:off x="2722663" y="705691"/>
              <a:ext cx="5226600" cy="5226600"/>
            </a:xfrm>
            <a:prstGeom prst="blockArc">
              <a:avLst>
                <a:gd name="adj1" fmla="val 742616"/>
                <a:gd name="adj2" fmla="val 3579677"/>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8f904f9b64_0_103"/>
            <p:cNvSpPr/>
            <p:nvPr/>
          </p:nvSpPr>
          <p:spPr>
            <a:xfrm>
              <a:off x="2723594" y="701468"/>
              <a:ext cx="5226600" cy="5226600"/>
            </a:xfrm>
            <a:prstGeom prst="blockArc">
              <a:avLst>
                <a:gd name="adj1" fmla="val 19212796"/>
                <a:gd name="adj2" fmla="val 748418"/>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g8f904f9b64_0_103"/>
            <p:cNvSpPr/>
            <p:nvPr/>
          </p:nvSpPr>
          <p:spPr>
            <a:xfrm>
              <a:off x="2689260" y="659340"/>
              <a:ext cx="5226600" cy="5226600"/>
            </a:xfrm>
            <a:prstGeom prst="blockArc">
              <a:avLst>
                <a:gd name="adj1" fmla="val 16200000"/>
                <a:gd name="adj2" fmla="val 19285714"/>
                <a:gd name="adj3" fmla="val 3905"/>
              </a:avLst>
            </a:prstGeom>
            <a:solidFill>
              <a:srgbClr val="B3CAE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g8f904f9b64_0_103"/>
            <p:cNvSpPr/>
            <p:nvPr/>
          </p:nvSpPr>
          <p:spPr>
            <a:xfrm>
              <a:off x="4276521" y="2246601"/>
              <a:ext cx="2052000" cy="2052000"/>
            </a:xfrm>
            <a:prstGeom prst="ellipse">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g8f904f9b64_0_103"/>
            <p:cNvSpPr txBox="1"/>
            <p:nvPr/>
          </p:nvSpPr>
          <p:spPr>
            <a:xfrm>
              <a:off x="4577031" y="2547111"/>
              <a:ext cx="1451100" cy="1451100"/>
            </a:xfrm>
            <a:prstGeom prst="rect">
              <a:avLst/>
            </a:prstGeom>
            <a:noFill/>
            <a:ln>
              <a:noFill/>
            </a:ln>
          </p:spPr>
          <p:txBody>
            <a:bodyPr spcFirstLastPara="1" wrap="square" lIns="33000" tIns="33000" rIns="33000" bIns="33000" anchor="ctr" anchorCtr="0">
              <a:noAutofit/>
            </a:bodyPr>
            <a:lstStyle/>
            <a:p>
              <a:pPr marL="0" marR="0" lvl="0" indent="0" algn="ctr" rtl="0">
                <a:lnSpc>
                  <a:spcPct val="90000"/>
                </a:lnSpc>
                <a:spcBef>
                  <a:spcPts val="0"/>
                </a:spcBef>
                <a:spcAft>
                  <a:spcPts val="0"/>
                </a:spcAft>
                <a:buClr>
                  <a:srgbClr val="000000"/>
                </a:buClr>
                <a:buSzPts val="2600"/>
                <a:buFont typeface="Arial"/>
                <a:buNone/>
              </a:pPr>
              <a:r>
                <a:rPr lang="en-US" sz="2600" b="1" i="0" u="none" strike="noStrike" cap="none">
                  <a:solidFill>
                    <a:srgbClr val="FFFF00"/>
                  </a:solidFill>
                  <a:latin typeface="Calibri"/>
                  <a:ea typeface="Calibri"/>
                  <a:cs typeface="Calibri"/>
                  <a:sym typeface="Calibri"/>
                </a:rPr>
                <a:t>Aspek dalam IASP2020:</a:t>
              </a:r>
              <a:endParaRPr sz="2600" b="1" i="0" u="none" strike="noStrike" cap="none">
                <a:solidFill>
                  <a:srgbClr val="FFFF00"/>
                </a:solidFill>
                <a:latin typeface="Calibri"/>
                <a:ea typeface="Calibri"/>
                <a:cs typeface="Calibri"/>
                <a:sym typeface="Calibri"/>
              </a:endParaRPr>
            </a:p>
          </p:txBody>
        </p:sp>
        <p:sp>
          <p:nvSpPr>
            <p:cNvPr id="261" name="Google Shape;261;g8f904f9b64_0_103"/>
            <p:cNvSpPr/>
            <p:nvPr/>
          </p:nvSpPr>
          <p:spPr>
            <a:xfrm>
              <a:off x="4276523" y="-22239"/>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g8f904f9b64_0_103"/>
            <p:cNvSpPr txBox="1"/>
            <p:nvPr/>
          </p:nvSpPr>
          <p:spPr>
            <a:xfrm>
              <a:off x="4577032" y="192335"/>
              <a:ext cx="1451100" cy="1036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FFFF00"/>
                </a:buClr>
                <a:buSzPts val="2000"/>
                <a:buFont typeface="Calibri"/>
                <a:buNone/>
              </a:pPr>
              <a:r>
                <a:rPr lang="en-US" sz="2000" b="1" i="0" u="none" strike="noStrike" cap="none">
                  <a:solidFill>
                    <a:srgbClr val="FFFF00"/>
                  </a:solidFill>
                  <a:latin typeface="Calibri"/>
                  <a:ea typeface="Calibri"/>
                  <a:cs typeface="Calibri"/>
                  <a:sym typeface="Calibri"/>
                </a:rPr>
                <a:t>1. Komponen</a:t>
              </a:r>
              <a:endParaRPr sz="2000" b="1" i="0" u="none" strike="noStrike" cap="none">
                <a:solidFill>
                  <a:srgbClr val="FFFF00"/>
                </a:solidFill>
                <a:latin typeface="Calibri"/>
                <a:ea typeface="Calibri"/>
                <a:cs typeface="Calibri"/>
                <a:sym typeface="Calibri"/>
              </a:endParaRPr>
            </a:p>
          </p:txBody>
        </p:sp>
        <p:sp>
          <p:nvSpPr>
            <p:cNvPr id="263" name="Google Shape;263;g8f904f9b64_0_103"/>
            <p:cNvSpPr/>
            <p:nvPr/>
          </p:nvSpPr>
          <p:spPr>
            <a:xfrm>
              <a:off x="6279766" y="942470"/>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g8f904f9b64_0_103"/>
            <p:cNvSpPr txBox="1"/>
            <p:nvPr/>
          </p:nvSpPr>
          <p:spPr>
            <a:xfrm>
              <a:off x="6580275" y="1157044"/>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100000"/>
                </a:lnSpc>
                <a:spcBef>
                  <a:spcPts val="0"/>
                </a:spcBef>
                <a:spcAft>
                  <a:spcPts val="0"/>
                </a:spcAft>
                <a:buClr>
                  <a:srgbClr val="FFFF00"/>
                </a:buClr>
                <a:buSzPts val="1800"/>
                <a:buFont typeface="Calibri"/>
                <a:buNone/>
              </a:pPr>
              <a:r>
                <a:rPr lang="en-US" sz="1800" b="1" i="0" u="none" strike="noStrike" cap="none">
                  <a:solidFill>
                    <a:srgbClr val="FFFF00"/>
                  </a:solidFill>
                  <a:latin typeface="Calibri"/>
                  <a:ea typeface="Calibri"/>
                  <a:cs typeface="Calibri"/>
                  <a:sym typeface="Calibri"/>
                </a:rPr>
                <a:t>2. Sub Komponen</a:t>
              </a:r>
              <a:endParaRPr sz="1800" b="1" i="0" u="none" strike="noStrike" cap="none">
                <a:solidFill>
                  <a:srgbClr val="FFFF00"/>
                </a:solidFill>
                <a:latin typeface="Calibri"/>
                <a:ea typeface="Calibri"/>
                <a:cs typeface="Calibri"/>
                <a:sym typeface="Calibri"/>
              </a:endParaRPr>
            </a:p>
          </p:txBody>
        </p:sp>
        <p:sp>
          <p:nvSpPr>
            <p:cNvPr id="265" name="Google Shape;265;g8f904f9b64_0_103"/>
            <p:cNvSpPr/>
            <p:nvPr/>
          </p:nvSpPr>
          <p:spPr>
            <a:xfrm>
              <a:off x="6812619" y="3135551"/>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g8f904f9b64_0_103"/>
            <p:cNvSpPr txBox="1"/>
            <p:nvPr/>
          </p:nvSpPr>
          <p:spPr>
            <a:xfrm>
              <a:off x="7113128" y="3350125"/>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100000"/>
                </a:lnSpc>
                <a:spcBef>
                  <a:spcPts val="0"/>
                </a:spcBef>
                <a:spcAft>
                  <a:spcPts val="0"/>
                </a:spcAft>
                <a:buClr>
                  <a:srgbClr val="FFFF00"/>
                </a:buClr>
                <a:buSzPts val="1800"/>
                <a:buFont typeface="Calibri"/>
                <a:buNone/>
              </a:pPr>
              <a:r>
                <a:rPr lang="en-US" sz="1800" b="1" i="0" u="none" strike="noStrike" cap="none">
                  <a:solidFill>
                    <a:srgbClr val="FFFF00"/>
                  </a:solidFill>
                  <a:latin typeface="Calibri"/>
                  <a:ea typeface="Calibri"/>
                  <a:cs typeface="Calibri"/>
                  <a:sym typeface="Calibri"/>
                </a:rPr>
                <a:t>3. Indikator</a:t>
              </a:r>
              <a:endParaRPr sz="1800" b="1" i="0" u="none" strike="noStrike" cap="none">
                <a:solidFill>
                  <a:srgbClr val="FFFF00"/>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1800"/>
                <a:buFont typeface="Calibri"/>
                <a:buNone/>
              </a:pPr>
              <a:endParaRPr sz="1800" b="1" i="0" u="none" strike="noStrike" cap="none">
                <a:solidFill>
                  <a:srgbClr val="FFFF00"/>
                </a:solidFill>
                <a:latin typeface="Calibri"/>
                <a:ea typeface="Calibri"/>
                <a:cs typeface="Calibri"/>
                <a:sym typeface="Calibri"/>
              </a:endParaRPr>
            </a:p>
          </p:txBody>
        </p:sp>
        <p:sp>
          <p:nvSpPr>
            <p:cNvPr id="267" name="Google Shape;267;g8f904f9b64_0_103"/>
            <p:cNvSpPr/>
            <p:nvPr/>
          </p:nvSpPr>
          <p:spPr>
            <a:xfrm>
              <a:off x="5604144" y="4797709"/>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g8f904f9b64_0_103"/>
            <p:cNvSpPr txBox="1"/>
            <p:nvPr/>
          </p:nvSpPr>
          <p:spPr>
            <a:xfrm>
              <a:off x="5904653" y="5012283"/>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4. Pernyataan</a:t>
              </a:r>
              <a:endParaRPr sz="1800" b="1" i="0" u="none" strike="noStrike" cap="none">
                <a:solidFill>
                  <a:srgbClr val="FFFF00"/>
                </a:solidFill>
                <a:latin typeface="Calibri"/>
                <a:ea typeface="Calibri"/>
                <a:cs typeface="Calibri"/>
                <a:sym typeface="Calibri"/>
              </a:endParaRPr>
            </a:p>
          </p:txBody>
        </p:sp>
        <p:sp>
          <p:nvSpPr>
            <p:cNvPr id="269" name="Google Shape;269;g8f904f9b64_0_103"/>
            <p:cNvSpPr/>
            <p:nvPr/>
          </p:nvSpPr>
          <p:spPr>
            <a:xfrm>
              <a:off x="3138456" y="4835884"/>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g8f904f9b64_0_103"/>
            <p:cNvSpPr txBox="1"/>
            <p:nvPr/>
          </p:nvSpPr>
          <p:spPr>
            <a:xfrm>
              <a:off x="3438965" y="5050458"/>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5. Capaian Kinerja</a:t>
              </a:r>
              <a:endParaRPr sz="1800" b="1" i="0" u="none" strike="noStrike" cap="none">
                <a:solidFill>
                  <a:srgbClr val="FFFF00"/>
                </a:solidFill>
                <a:latin typeface="Calibri"/>
                <a:ea typeface="Calibri"/>
                <a:cs typeface="Calibri"/>
                <a:sym typeface="Calibri"/>
              </a:endParaRPr>
            </a:p>
          </p:txBody>
        </p:sp>
        <p:sp>
          <p:nvSpPr>
            <p:cNvPr id="271" name="Google Shape;271;g8f904f9b64_0_103"/>
            <p:cNvSpPr/>
            <p:nvPr/>
          </p:nvSpPr>
          <p:spPr>
            <a:xfrm>
              <a:off x="1778521" y="3110155"/>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g8f904f9b64_0_103"/>
            <p:cNvSpPr txBox="1"/>
            <p:nvPr/>
          </p:nvSpPr>
          <p:spPr>
            <a:xfrm>
              <a:off x="2079030" y="3324729"/>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6. Pembuktian Kinerja</a:t>
              </a:r>
              <a:endParaRPr sz="1800" b="1" i="0" u="none" strike="noStrike" cap="none">
                <a:solidFill>
                  <a:srgbClr val="FFFF00"/>
                </a:solidFill>
                <a:latin typeface="Calibri"/>
                <a:ea typeface="Calibri"/>
                <a:cs typeface="Calibri"/>
                <a:sym typeface="Calibri"/>
              </a:endParaRPr>
            </a:p>
          </p:txBody>
        </p:sp>
        <p:sp>
          <p:nvSpPr>
            <p:cNvPr id="273" name="Google Shape;273;g8f904f9b64_0_103"/>
            <p:cNvSpPr/>
            <p:nvPr/>
          </p:nvSpPr>
          <p:spPr>
            <a:xfrm>
              <a:off x="2273281" y="942470"/>
              <a:ext cx="2052000" cy="14652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g8f904f9b64_0_103"/>
            <p:cNvSpPr txBox="1"/>
            <p:nvPr/>
          </p:nvSpPr>
          <p:spPr>
            <a:xfrm>
              <a:off x="2573790" y="1157044"/>
              <a:ext cx="1451100" cy="10362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rgbClr val="FFFF00"/>
                  </a:solidFill>
                  <a:latin typeface="Calibri"/>
                  <a:ea typeface="Calibri"/>
                  <a:cs typeface="Calibri"/>
                  <a:sym typeface="Calibri"/>
                </a:rPr>
                <a:t>7. Rangkuman Hasil Penilaian</a:t>
              </a:r>
              <a:endParaRPr sz="1800" b="1" i="0" u="none" strike="noStrike" cap="none">
                <a:solidFill>
                  <a:srgbClr val="FFFF00"/>
                </a:solidFill>
                <a:latin typeface="Calibri"/>
                <a:ea typeface="Calibri"/>
                <a:cs typeface="Calibri"/>
                <a:sym typeface="Calibri"/>
              </a:endParaRPr>
            </a:p>
          </p:txBody>
        </p:sp>
      </p:grpSp>
      <p:sp>
        <p:nvSpPr>
          <p:cNvPr id="275" name="Google Shape;275;g8f904f9b64_0_103">
            <a:hlinkClick r:id="rId3"/>
          </p:cNvPr>
          <p:cNvSpPr/>
          <p:nvPr/>
        </p:nvSpPr>
        <p:spPr>
          <a:xfrm>
            <a:off x="381499" y="208721"/>
            <a:ext cx="90582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Aspek Dalam IASP2020</a:t>
            </a:r>
            <a:endParaRPr sz="2800" b="0" i="1"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9"/>
        <p:cNvGrpSpPr/>
        <p:nvPr/>
      </p:nvGrpSpPr>
      <p:grpSpPr>
        <a:xfrm>
          <a:off x="0" y="0"/>
          <a:ext cx="0" cy="0"/>
          <a:chOff x="0" y="0"/>
          <a:chExt cx="0" cy="0"/>
        </a:xfrm>
      </p:grpSpPr>
      <p:sp>
        <p:nvSpPr>
          <p:cNvPr id="280" name="Google Shape;280;g8f82dde6f0_0_5"/>
          <p:cNvSpPr txBox="1">
            <a:spLocks noGrp="1"/>
          </p:cNvSpPr>
          <p:nvPr>
            <p:ph type="ctrTitle"/>
          </p:nvPr>
        </p:nvSpPr>
        <p:spPr>
          <a:xfrm>
            <a:off x="1565575" y="1569174"/>
            <a:ext cx="9144000" cy="1940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b="1"/>
              <a:t>PEMBAHASAN </a:t>
            </a:r>
            <a:br>
              <a:rPr lang="en-US" b="1"/>
            </a:br>
            <a:r>
              <a:rPr lang="en-US" b="1"/>
              <a:t>BUTIR YANG SULIT</a:t>
            </a:r>
            <a:endParaRPr b="1"/>
          </a:p>
        </p:txBody>
      </p:sp>
      <p:sp>
        <p:nvSpPr>
          <p:cNvPr id="281" name="Google Shape;281;g8f82dde6f0_0_5"/>
          <p:cNvSpPr txBox="1">
            <a:spLocks noGrp="1"/>
          </p:cNvSpPr>
          <p:nvPr>
            <p:ph type="subTitle" idx="1"/>
          </p:nvPr>
        </p:nvSpPr>
        <p:spPr>
          <a:xfrm>
            <a:off x="1565575" y="3617026"/>
            <a:ext cx="9144000" cy="2087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a:t>(15 Menit)</a:t>
            </a:r>
            <a:endParaRPr/>
          </a:p>
          <a:p>
            <a:pPr marL="0" lvl="0" indent="0" algn="ctr" rtl="0">
              <a:lnSpc>
                <a:spcPct val="90000"/>
              </a:lnSpc>
              <a:spcBef>
                <a:spcPts val="0"/>
              </a:spcBef>
              <a:spcAft>
                <a:spcPts val="0"/>
              </a:spcAft>
              <a:buClr>
                <a:schemeClr val="dk1"/>
              </a:buClr>
              <a:buSzPts val="2400"/>
              <a:buNone/>
            </a:pPr>
            <a:endParaRPr/>
          </a:p>
          <a:p>
            <a:pPr marL="0" lvl="0" indent="0" algn="ctr" rtl="0">
              <a:lnSpc>
                <a:spcPct val="90000"/>
              </a:lnSpc>
              <a:spcBef>
                <a:spcPts val="1000"/>
              </a:spcBef>
              <a:spcAft>
                <a:spcPts val="0"/>
              </a:spcAft>
              <a:buClr>
                <a:schemeClr val="dk1"/>
              </a:buClr>
              <a:buSzPts val="240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9"/>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a:t>HASIL DARI PEMBAHASAN PESERTA</a:t>
            </a:r>
            <a:endParaRPr/>
          </a:p>
        </p:txBody>
      </p:sp>
      <p:graphicFrame>
        <p:nvGraphicFramePr>
          <p:cNvPr id="287" name="Google Shape;287;p9"/>
          <p:cNvGraphicFramePr/>
          <p:nvPr/>
        </p:nvGraphicFramePr>
        <p:xfrm>
          <a:off x="694649" y="1727404"/>
          <a:ext cx="10252075" cy="4493965"/>
        </p:xfrm>
        <a:graphic>
          <a:graphicData uri="http://schemas.openxmlformats.org/drawingml/2006/table">
            <a:tbl>
              <a:tblPr>
                <a:noFill/>
                <a:tableStyleId>{64592B1B-AF10-4A59-95E6-D113DE55E692}</a:tableStyleId>
              </a:tblPr>
              <a:tblGrid>
                <a:gridCol w="603099">
                  <a:extLst>
                    <a:ext uri="{9D8B030D-6E8A-4147-A177-3AD203B41FA5}">
                      <a16:colId xmlns:a16="http://schemas.microsoft.com/office/drawing/2014/main" val="20000"/>
                    </a:ext>
                  </a:extLst>
                </a:gridCol>
                <a:gridCol w="1972330">
                  <a:extLst>
                    <a:ext uri="{9D8B030D-6E8A-4147-A177-3AD203B41FA5}">
                      <a16:colId xmlns:a16="http://schemas.microsoft.com/office/drawing/2014/main" val="20001"/>
                    </a:ext>
                  </a:extLst>
                </a:gridCol>
                <a:gridCol w="3838323">
                  <a:extLst>
                    <a:ext uri="{9D8B030D-6E8A-4147-A177-3AD203B41FA5}">
                      <a16:colId xmlns:a16="http://schemas.microsoft.com/office/drawing/2014/main" val="3384948583"/>
                    </a:ext>
                  </a:extLst>
                </a:gridCol>
                <a:gridCol w="3838323">
                  <a:extLst>
                    <a:ext uri="{9D8B030D-6E8A-4147-A177-3AD203B41FA5}">
                      <a16:colId xmlns:a16="http://schemas.microsoft.com/office/drawing/2014/main" val="20002"/>
                    </a:ext>
                  </a:extLst>
                </a:gridCol>
              </a:tblGrid>
              <a:tr h="797475">
                <a:tc>
                  <a:txBody>
                    <a:bodyPr/>
                    <a:lstStyle/>
                    <a:p>
                      <a:pPr marL="0" marR="0" lvl="0" indent="0" algn="ctr" rtl="0">
                        <a:lnSpc>
                          <a:spcPct val="100000"/>
                        </a:lnSpc>
                        <a:spcBef>
                          <a:spcPts val="0"/>
                        </a:spcBef>
                        <a:spcAft>
                          <a:spcPts val="0"/>
                        </a:spcAft>
                        <a:buClr>
                          <a:srgbClr val="000000"/>
                        </a:buClr>
                        <a:buSzPts val="2000"/>
                        <a:buFont typeface="Arial"/>
                        <a:buNone/>
                      </a:pPr>
                      <a:r>
                        <a:rPr lang="en-US" sz="2000" b="1"/>
                        <a:t>No</a:t>
                      </a:r>
                      <a:endParaRPr sz="2000" b="1" i="0" u="none" strike="noStrike" cap="none">
                        <a:solidFill>
                          <a:srgbClr val="000000"/>
                        </a:solidFill>
                        <a:latin typeface="Arial"/>
                        <a:ea typeface="Arial"/>
                        <a:cs typeface="Arial"/>
                        <a:sym typeface="Arial"/>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a:solidFill>
                            <a:srgbClr val="000000"/>
                          </a:solidFill>
                        </a:rPr>
                        <a:t>Nama</a:t>
                      </a:r>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None/>
                      </a:pPr>
                      <a:r>
                        <a:rPr lang="en-US" sz="2000" b="1">
                          <a:solidFill>
                            <a:srgbClr val="000000"/>
                          </a:solidFill>
                        </a:rPr>
                        <a:t>Butir Sulit</a:t>
                      </a:r>
                      <a:endParaRPr sz="2000" b="1">
                        <a:solidFill>
                          <a:srgbClr val="000000"/>
                        </a:solidFill>
                      </a:endParaRPr>
                    </a:p>
                  </a:txBody>
                  <a:tcPr marL="7625" marR="7625" marT="7625" marB="0" anchor="ctr">
                    <a:solidFill>
                      <a:srgbClr val="ED7D31"/>
                    </a:solidFill>
                  </a:tcPr>
                </a:tc>
                <a:tc>
                  <a:txBody>
                    <a:bodyPr/>
                    <a:lstStyle/>
                    <a:p>
                      <a:pPr marL="0" marR="0" lvl="0" indent="0" algn="ctr" rtl="0">
                        <a:lnSpc>
                          <a:spcPct val="100000"/>
                        </a:lnSpc>
                        <a:spcBef>
                          <a:spcPts val="0"/>
                        </a:spcBef>
                        <a:spcAft>
                          <a:spcPts val="0"/>
                        </a:spcAft>
                        <a:buNone/>
                      </a:pPr>
                      <a:r>
                        <a:rPr lang="en-US" sz="2000" b="1">
                          <a:solidFill>
                            <a:srgbClr val="000000"/>
                          </a:solidFill>
                        </a:rPr>
                        <a:t>Alasan</a:t>
                      </a:r>
                      <a:endParaRPr sz="2000" b="1">
                        <a:solidFill>
                          <a:srgbClr val="000000"/>
                        </a:solidFill>
                      </a:endParaRPr>
                    </a:p>
                  </a:txBody>
                  <a:tcPr marL="7625" marR="7625" marT="7625" marB="0" anchor="ctr">
                    <a:solidFill>
                      <a:srgbClr val="ED7D31"/>
                    </a:solidFill>
                  </a:tcPr>
                </a:tc>
                <a:extLst>
                  <a:ext uri="{0D108BD9-81ED-4DB2-BD59-A6C34878D82A}">
                    <a16:rowId xmlns:a16="http://schemas.microsoft.com/office/drawing/2014/main" val="10000"/>
                  </a:ext>
                </a:extLst>
              </a:tr>
              <a:tr h="496300">
                <a:tc>
                  <a:txBody>
                    <a:bodyPr/>
                    <a:lstStyle/>
                    <a:p>
                      <a:pPr marL="0" lvl="0" indent="0" algn="ctr" rtl="0">
                        <a:spcBef>
                          <a:spcPts val="0"/>
                        </a:spcBef>
                        <a:spcAft>
                          <a:spcPts val="0"/>
                        </a:spcAft>
                        <a:buNone/>
                      </a:pPr>
                      <a:r>
                        <a:rPr lang="en-US" sz="1700" b="1"/>
                        <a:t>1</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374575">
                <a:tc>
                  <a:txBody>
                    <a:bodyPr/>
                    <a:lstStyle/>
                    <a:p>
                      <a:pPr marL="0" lvl="0" indent="0" algn="ctr" rtl="0">
                        <a:spcBef>
                          <a:spcPts val="0"/>
                        </a:spcBef>
                        <a:spcAft>
                          <a:spcPts val="0"/>
                        </a:spcAft>
                        <a:buNone/>
                      </a:pPr>
                      <a:r>
                        <a:rPr lang="en-US" sz="1700" b="1"/>
                        <a:t>2</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74575">
                <a:tc>
                  <a:txBody>
                    <a:bodyPr/>
                    <a:lstStyle/>
                    <a:p>
                      <a:pPr marL="0" lvl="0" indent="0" algn="ctr" rtl="0">
                        <a:spcBef>
                          <a:spcPts val="0"/>
                        </a:spcBef>
                        <a:spcAft>
                          <a:spcPts val="0"/>
                        </a:spcAft>
                        <a:buNone/>
                      </a:pPr>
                      <a:r>
                        <a:rPr lang="en-US" sz="1700" b="1"/>
                        <a:t>3</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151879254"/>
                  </a:ext>
                </a:extLst>
              </a:tr>
              <a:tr h="374575">
                <a:tc>
                  <a:txBody>
                    <a:bodyPr/>
                    <a:lstStyle/>
                    <a:p>
                      <a:pPr marL="0" lvl="0" indent="0" algn="ctr" rtl="0">
                        <a:spcBef>
                          <a:spcPts val="0"/>
                        </a:spcBef>
                        <a:spcAft>
                          <a:spcPts val="0"/>
                        </a:spcAft>
                        <a:buNone/>
                      </a:pPr>
                      <a:r>
                        <a:rPr lang="en-US" sz="1700" b="1"/>
                        <a:t>4</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129508963"/>
                  </a:ext>
                </a:extLst>
              </a:tr>
              <a:tr h="374575">
                <a:tc>
                  <a:txBody>
                    <a:bodyPr/>
                    <a:lstStyle/>
                    <a:p>
                      <a:pPr marL="0" lvl="0" indent="0" algn="ctr" rtl="0">
                        <a:spcBef>
                          <a:spcPts val="0"/>
                        </a:spcBef>
                        <a:spcAft>
                          <a:spcPts val="0"/>
                        </a:spcAft>
                        <a:buNone/>
                      </a:pPr>
                      <a:r>
                        <a:rPr lang="en-US" sz="1700" b="1"/>
                        <a:t>5</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281033010"/>
                  </a:ext>
                </a:extLst>
              </a:tr>
              <a:tr h="374575">
                <a:tc>
                  <a:txBody>
                    <a:bodyPr/>
                    <a:lstStyle/>
                    <a:p>
                      <a:pPr marL="0" lvl="0" indent="0" algn="ctr" rtl="0">
                        <a:spcBef>
                          <a:spcPts val="0"/>
                        </a:spcBef>
                        <a:spcAft>
                          <a:spcPts val="0"/>
                        </a:spcAft>
                        <a:buNone/>
                      </a:pPr>
                      <a:r>
                        <a:rPr lang="en-US" sz="1700" b="1"/>
                        <a:t>6</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805447239"/>
                  </a:ext>
                </a:extLst>
              </a:tr>
              <a:tr h="374575">
                <a:tc>
                  <a:txBody>
                    <a:bodyPr/>
                    <a:lstStyle/>
                    <a:p>
                      <a:pPr marL="0" lvl="0" indent="0" algn="ctr" rtl="0">
                        <a:spcBef>
                          <a:spcPts val="0"/>
                        </a:spcBef>
                        <a:spcAft>
                          <a:spcPts val="0"/>
                        </a:spcAft>
                        <a:buNone/>
                      </a:pPr>
                      <a:r>
                        <a:rPr lang="en-US" sz="1700" b="1"/>
                        <a:t>7</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4238269614"/>
                  </a:ext>
                </a:extLst>
              </a:tr>
              <a:tr h="374575">
                <a:tc>
                  <a:txBody>
                    <a:bodyPr/>
                    <a:lstStyle/>
                    <a:p>
                      <a:pPr marL="0" lvl="0" indent="0" algn="ctr" rtl="0">
                        <a:spcBef>
                          <a:spcPts val="0"/>
                        </a:spcBef>
                        <a:spcAft>
                          <a:spcPts val="0"/>
                        </a:spcAft>
                        <a:buNone/>
                      </a:pPr>
                      <a:r>
                        <a:rPr lang="en-US" sz="1700" b="1"/>
                        <a:t>…</a:t>
                      </a:r>
                      <a:endParaRPr sz="1700" b="1"/>
                    </a:p>
                  </a:txBody>
                  <a:tcPr marL="7625" marR="7625" marT="7625" marB="0" anchor="ctr"/>
                </a:tc>
                <a:tc>
                  <a:txBody>
                    <a:bodyPr/>
                    <a:lstStyle/>
                    <a:p>
                      <a:pPr marL="0" marR="0" lvl="0" indent="0" algn="l" rtl="0">
                        <a:lnSpc>
                          <a:spcPct val="100000"/>
                        </a:lnSpc>
                        <a:spcBef>
                          <a:spcPts val="0"/>
                        </a:spcBef>
                        <a:spcAft>
                          <a:spcPts val="0"/>
                        </a:spcAft>
                        <a:buNone/>
                      </a:pPr>
                      <a:endParaRPr/>
                    </a:p>
                  </a:txBody>
                  <a:tcPr marL="7625" marR="7625" marT="7625" marB="0" anchor="b"/>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3050569355"/>
                  </a:ext>
                </a:extLst>
              </a:tr>
            </a:tbl>
          </a:graphicData>
        </a:graphic>
      </p:graphicFrame>
      <p:sp>
        <p:nvSpPr>
          <p:cNvPr id="5" name="Google Shape;680;p10">
            <a:extLst>
              <a:ext uri="{FF2B5EF4-FFF2-40B4-BE49-F238E27FC236}">
                <a16:creationId xmlns:a16="http://schemas.microsoft.com/office/drawing/2014/main" id="{6BACD8D2-2687-473B-B67A-33ECA48156B9}"/>
              </a:ext>
            </a:extLst>
          </p:cNvPr>
          <p:cNvSpPr txBox="1">
            <a:spLocks noGrp="1"/>
          </p:cNvSpPr>
          <p:nvPr>
            <p:ph type="body" idx="1"/>
          </p:nvPr>
        </p:nvSpPr>
        <p:spPr>
          <a:xfrm>
            <a:off x="552086" y="1086150"/>
            <a:ext cx="5268600" cy="4791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1000"/>
              </a:spcBef>
              <a:spcAft>
                <a:spcPts val="0"/>
              </a:spcAft>
              <a:buNone/>
            </a:pPr>
            <a:r>
              <a:rPr lang="en-US" sz="2230" b="1">
                <a:solidFill>
                  <a:srgbClr val="FF0000"/>
                </a:solidFill>
              </a:rPr>
              <a:t>diisi oleh panitia</a:t>
            </a:r>
            <a:endParaRPr sz="2230"/>
          </a:p>
          <a:p>
            <a:pPr marL="457200" lvl="0" indent="-228600" algn="l" rtl="0">
              <a:lnSpc>
                <a:spcPct val="70000"/>
              </a:lnSpc>
              <a:spcBef>
                <a:spcPts val="1000"/>
              </a:spcBef>
              <a:spcAft>
                <a:spcPts val="0"/>
              </a:spcAft>
              <a:buClr>
                <a:schemeClr val="dk1"/>
              </a:buClr>
              <a:buSzPts val="855"/>
              <a:buNone/>
            </a:pPr>
            <a:endParaRPr sz="2230" b="1">
              <a:solidFill>
                <a:srgbClr val="FF0000"/>
              </a:solidFill>
            </a:endParaRPr>
          </a:p>
          <a:p>
            <a:pPr marL="457200" lvl="0" indent="-228600" algn="l" rtl="0">
              <a:lnSpc>
                <a:spcPct val="70000"/>
              </a:lnSpc>
              <a:spcBef>
                <a:spcPts val="1000"/>
              </a:spcBef>
              <a:spcAft>
                <a:spcPts val="0"/>
              </a:spcAft>
              <a:buClr>
                <a:schemeClr val="dk1"/>
              </a:buClr>
              <a:buSzPts val="855"/>
              <a:buNone/>
            </a:pPr>
            <a:endParaRPr sz="2230" b="1">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2"/>
        <p:cNvGrpSpPr/>
        <p:nvPr/>
      </p:nvGrpSpPr>
      <p:grpSpPr>
        <a:xfrm>
          <a:off x="0" y="0"/>
          <a:ext cx="0" cy="0"/>
          <a:chOff x="0" y="0"/>
          <a:chExt cx="0" cy="0"/>
        </a:xfrm>
      </p:grpSpPr>
      <p:sp>
        <p:nvSpPr>
          <p:cNvPr id="293" name="Google Shape;293;g8f82dde6f0_0_10"/>
          <p:cNvSpPr txBox="1">
            <a:spLocks noGrp="1"/>
          </p:cNvSpPr>
          <p:nvPr>
            <p:ph type="ctrTitle"/>
          </p:nvPr>
        </p:nvSpPr>
        <p:spPr>
          <a:xfrm>
            <a:off x="1565564" y="1569172"/>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b="1"/>
              <a:t>KERJA INDIVIDU</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g90176d8612_2_1"/>
          <p:cNvSpPr txBox="1">
            <a:spLocks noGrp="1"/>
          </p:cNvSpPr>
          <p:nvPr>
            <p:ph type="title"/>
          </p:nvPr>
        </p:nvSpPr>
        <p:spPr>
          <a:xfrm>
            <a:off x="327925" y="0"/>
            <a:ext cx="10515600" cy="1002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a:solidFill>
                  <a:schemeClr val="lt1"/>
                </a:solidFill>
              </a:rPr>
              <a:t>PROSEDUR KERJA INDIVIDU</a:t>
            </a:r>
            <a:endParaRPr>
              <a:solidFill>
                <a:schemeClr val="lt1"/>
              </a:solidFill>
            </a:endParaRPr>
          </a:p>
        </p:txBody>
      </p:sp>
      <p:sp>
        <p:nvSpPr>
          <p:cNvPr id="823" name="Google Shape;823;g90176d8612_2_1"/>
          <p:cNvSpPr/>
          <p:nvPr/>
        </p:nvSpPr>
        <p:spPr>
          <a:xfrm>
            <a:off x="1711490" y="1448848"/>
            <a:ext cx="10125091" cy="4059697"/>
          </a:xfrm>
          <a:prstGeom prst="roundRect">
            <a:avLst>
              <a:gd name="adj" fmla="val 16667"/>
            </a:avLst>
          </a:prstGeom>
          <a:solidFill>
            <a:srgbClr val="D0CECE"/>
          </a:solidFill>
          <a:ln w="25400" cap="flat" cmpd="sng">
            <a:solidFill>
              <a:srgbClr val="D0CE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4" name="Google Shape;824;g90176d8612_2_1"/>
          <p:cNvSpPr/>
          <p:nvPr/>
        </p:nvSpPr>
        <p:spPr>
          <a:xfrm>
            <a:off x="327925" y="1222675"/>
            <a:ext cx="761287" cy="4411643"/>
          </a:xfrm>
          <a:prstGeom prst="rect">
            <a:avLst/>
          </a:prstGeom>
          <a:solidFill>
            <a:srgbClr val="0070C0"/>
          </a:solidFill>
          <a:ln w="25400" cap="flat" cmpd="sng">
            <a:solidFill>
              <a:srgbClr val="517E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5" name="Google Shape;825;g90176d8612_2_1"/>
          <p:cNvSpPr/>
          <p:nvPr/>
        </p:nvSpPr>
        <p:spPr>
          <a:xfrm>
            <a:off x="1027078" y="1349455"/>
            <a:ext cx="861551" cy="4284862"/>
          </a:xfrm>
          <a:prstGeom prst="rect">
            <a:avLst/>
          </a:prstGeom>
          <a:solidFill>
            <a:srgbClr val="0070C0"/>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6" name="Google Shape;826;g90176d8612_2_1"/>
          <p:cNvSpPr txBox="1">
            <a:spLocks noGrp="1"/>
          </p:cNvSpPr>
          <p:nvPr>
            <p:ph type="body" idx="1"/>
          </p:nvPr>
        </p:nvSpPr>
        <p:spPr>
          <a:xfrm>
            <a:off x="1320981" y="1596185"/>
            <a:ext cx="10515600" cy="3912360"/>
          </a:xfrm>
          <a:prstGeom prst="rect">
            <a:avLst/>
          </a:prstGeom>
          <a:noFill/>
          <a:ln>
            <a:noFill/>
          </a:ln>
        </p:spPr>
        <p:txBody>
          <a:bodyPr spcFirstLastPara="1" wrap="square" lIns="91425" tIns="45700" rIns="91425" bIns="45700" anchor="t" anchorCtr="0">
            <a:noAutofit/>
          </a:bodyPr>
          <a:lstStyle/>
          <a:p>
            <a:pPr marL="901700" lvl="0" indent="-850900" algn="l" rtl="0">
              <a:lnSpc>
                <a:spcPct val="90000"/>
              </a:lnSpc>
              <a:spcBef>
                <a:spcPts val="0"/>
              </a:spcBef>
              <a:spcAft>
                <a:spcPts val="0"/>
              </a:spcAft>
              <a:buSzPts val="2800"/>
              <a:buFont typeface="Arial"/>
              <a:buAutoNum type="arabicPeriod"/>
            </a:pPr>
            <a:r>
              <a:rPr lang="en-US"/>
              <a:t>Fasilitator membagi tabel kinerja dari butir inti dan khusus .</a:t>
            </a:r>
            <a:endParaRPr/>
          </a:p>
          <a:p>
            <a:pPr marL="901700" lvl="0" indent="-850900" algn="l" rtl="0">
              <a:lnSpc>
                <a:spcPct val="90000"/>
              </a:lnSpc>
              <a:spcBef>
                <a:spcPts val="0"/>
              </a:spcBef>
              <a:spcAft>
                <a:spcPts val="0"/>
              </a:spcAft>
              <a:buSzPts val="2800"/>
              <a:buFont typeface="Arial"/>
              <a:buAutoNum type="arabicPeriod"/>
            </a:pPr>
            <a:r>
              <a:rPr lang="en-US"/>
              <a:t>Setiap peserta mendapatkan 1 butir dari pernyataan.</a:t>
            </a:r>
          </a:p>
          <a:p>
            <a:pPr marL="901700" lvl="0" indent="-850900" algn="l" rtl="0">
              <a:lnSpc>
                <a:spcPct val="90000"/>
              </a:lnSpc>
              <a:spcBef>
                <a:spcPts val="0"/>
              </a:spcBef>
              <a:spcAft>
                <a:spcPts val="0"/>
              </a:spcAft>
              <a:buSzPts val="2800"/>
              <a:buFont typeface="Arial"/>
              <a:buAutoNum type="arabicPeriod"/>
            </a:pPr>
            <a:r>
              <a:rPr lang="en-US"/>
              <a:t>Setiap peserta membaca pernyataan dan tabel kinerja sesuai dengan butir yang diberikan.</a:t>
            </a:r>
            <a:endParaRPr/>
          </a:p>
          <a:p>
            <a:pPr marL="901700" lvl="0" indent="-850900" algn="l" rtl="0">
              <a:lnSpc>
                <a:spcPct val="90000"/>
              </a:lnSpc>
              <a:spcBef>
                <a:spcPts val="0"/>
              </a:spcBef>
              <a:spcAft>
                <a:spcPts val="0"/>
              </a:spcAft>
              <a:buSzPts val="2800"/>
              <a:buFont typeface="Arial"/>
              <a:buAutoNum type="arabicPeriod"/>
            </a:pPr>
            <a:r>
              <a:rPr lang="en-US"/>
              <a:t>Setiap peserta memberikan penilaian level kinerja sesuai tabel kerja pada butir tersebut.</a:t>
            </a:r>
            <a:endParaRPr/>
          </a:p>
          <a:p>
            <a:pPr marL="901700" lvl="0" indent="-850900" algn="l" rtl="0">
              <a:lnSpc>
                <a:spcPct val="90000"/>
              </a:lnSpc>
              <a:spcBef>
                <a:spcPts val="0"/>
              </a:spcBef>
              <a:spcAft>
                <a:spcPts val="0"/>
              </a:spcAft>
              <a:buSzPts val="2800"/>
              <a:buFont typeface="Arial"/>
              <a:buAutoNum type="arabicPeriod"/>
            </a:pPr>
            <a:r>
              <a:rPr lang="en-US"/>
              <a:t>Peserta membuat kesimpulan berdasarkan level capaian kinerja.</a:t>
            </a:r>
          </a:p>
          <a:p>
            <a:pPr marL="901700" lvl="0" indent="-850900" algn="l" rtl="0">
              <a:lnSpc>
                <a:spcPct val="90000"/>
              </a:lnSpc>
              <a:spcBef>
                <a:spcPts val="0"/>
              </a:spcBef>
              <a:spcAft>
                <a:spcPts val="0"/>
              </a:spcAft>
              <a:buSzPts val="2800"/>
              <a:buFont typeface="Arial"/>
              <a:buAutoNum type="arabicPeriod"/>
            </a:pPr>
            <a:r>
              <a:rPr lang="en-US"/>
              <a:t>Peserta lain memberikan umpan balik terhadap penilaian dan kesimpulannya.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8"/>
        <p:cNvGrpSpPr/>
        <p:nvPr/>
      </p:nvGrpSpPr>
      <p:grpSpPr>
        <a:xfrm>
          <a:off x="0" y="0"/>
          <a:ext cx="0" cy="0"/>
          <a:chOff x="0" y="0"/>
          <a:chExt cx="0" cy="0"/>
        </a:xfrm>
      </p:grpSpPr>
      <p:sp>
        <p:nvSpPr>
          <p:cNvPr id="309" name="Google Shape;309;p14"/>
          <p:cNvSpPr txBox="1">
            <a:spLocks noGrp="1"/>
          </p:cNvSpPr>
          <p:nvPr>
            <p:ph type="ctrTitle"/>
          </p:nvPr>
        </p:nvSpPr>
        <p:spPr>
          <a:xfrm>
            <a:off x="1565564" y="1569172"/>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t>KOMPONEN </a:t>
            </a:r>
            <a:br>
              <a:rPr lang="en-US"/>
            </a:br>
            <a:r>
              <a:rPr lang="en-US"/>
              <a:t>PROSES PEMBELAJARAN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7"/>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15" name="Google Shape;315;p47"/>
          <p:cNvSpPr txBox="1"/>
          <p:nvPr/>
        </p:nvSpPr>
        <p:spPr>
          <a:xfrm>
            <a:off x="265297" y="444222"/>
            <a:ext cx="11661405"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12</a:t>
            </a:r>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000" b="0" i="0" u="none" strike="noStrike" cap="none">
                <a:solidFill>
                  <a:schemeClr val="dk1"/>
                </a:solidFill>
                <a:latin typeface="Calibri"/>
                <a:ea typeface="Calibri"/>
                <a:cs typeface="Calibri"/>
                <a:sym typeface="Calibri"/>
              </a:rPr>
              <a:t>Proses pembelajaran berlangsung secara aktif dengan melibatkan seluruh siswa dan mengembangkan keterampilan berpikir tingkat tinggi sehingga terjadi proses pembelajaran yang efektif sesuai dengan tujuan pembelajaran pada satuan pendidikan.</a:t>
            </a:r>
          </a:p>
          <a:p>
            <a:pPr marL="45720" marR="0" lvl="0" indent="0" algn="just" rtl="0">
              <a:lnSpc>
                <a:spcPct val="100000"/>
              </a:lnSpc>
              <a:spcBef>
                <a:spcPts val="0"/>
              </a:spcBef>
              <a:spcAft>
                <a:spcPts val="0"/>
              </a:spcAft>
              <a:buClr>
                <a:schemeClr val="accent1"/>
              </a:buClr>
              <a:buSzPts val="1920"/>
              <a:buFont typeface="Corbel"/>
              <a:buNone/>
            </a:pPr>
            <a:endParaRPr sz="20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800">
              <a:solidFill>
                <a:schemeClr val="accent1"/>
              </a:solidFill>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https://drive.google.com/file/d/1paBJXzmpJbMyXYm_YOT5meP-erf2I4fG/view?usp=sharing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16" name="Google Shape;316;p47"/>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BDDE73CF-3609-4152-9EF0-99CAF18A5046}"/>
              </a:ext>
            </a:extLst>
          </p:cNvPr>
          <p:cNvGraphicFramePr>
            <a:graphicFrameLocks noGrp="1"/>
          </p:cNvGraphicFramePr>
          <p:nvPr>
            <p:extLst>
              <p:ext uri="{D42A27DB-BD31-4B8C-83A1-F6EECF244321}">
                <p14:modId xmlns:p14="http://schemas.microsoft.com/office/powerpoint/2010/main" val="1570603324"/>
              </p:ext>
            </p:extLst>
          </p:nvPr>
        </p:nvGraphicFramePr>
        <p:xfrm>
          <a:off x="467906" y="2219031"/>
          <a:ext cx="11151475" cy="2684071"/>
        </p:xfrm>
        <a:graphic>
          <a:graphicData uri="http://schemas.openxmlformats.org/drawingml/2006/table">
            <a:tbl>
              <a:tblPr firstRow="1" firstCol="1" bandRow="1">
                <a:tableStyleId>{AE38EC28-E68D-4C32-A59B-2949C6431041}</a:tableStyleId>
              </a:tblPr>
              <a:tblGrid>
                <a:gridCol w="1496528">
                  <a:extLst>
                    <a:ext uri="{9D8B030D-6E8A-4147-A177-3AD203B41FA5}">
                      <a16:colId xmlns:a16="http://schemas.microsoft.com/office/drawing/2014/main" val="3584587791"/>
                    </a:ext>
                  </a:extLst>
                </a:gridCol>
                <a:gridCol w="9654947">
                  <a:extLst>
                    <a:ext uri="{9D8B030D-6E8A-4147-A177-3AD203B41FA5}">
                      <a16:colId xmlns:a16="http://schemas.microsoft.com/office/drawing/2014/main" val="493575393"/>
                    </a:ext>
                  </a:extLst>
                </a:gridCol>
              </a:tblGrid>
              <a:tr h="217497">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847618411"/>
                  </a:ext>
                </a:extLst>
              </a:tr>
              <a:tr h="675525">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Dalam proses pembelajaran siswa diberi kesempatan untuk belajar secara aktif (membaca, bertanya, berdiskusi, praktik, atau menggunakan media), melibatkan keterampilan berpikir tingkat tinggi, dilaksanakan melalui pengalaman yang konkret, dan menyajikan materi yang lebih bermakna bagi kehidupan siswa serta berdampak pada pemecahan masalah kehidupan sehari-hari. </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4146747537"/>
                  </a:ext>
                </a:extLst>
              </a:tr>
              <a:tr h="446511">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Dalam proses pembelajaran siswa diberi kesempatan untuk belajar secara aktif (membaca, bertanya, berdiskusi, praktik, atau menggunakan media), dilaksanakan melalui pengalaman yang konkret, dan menyajikan materi yang lebih bermakna bagi kehidupan siswa.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193045080"/>
                  </a:ext>
                </a:extLst>
              </a:tr>
              <a:tr h="446511">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Dalam proses pembelajaran siswa diberi kesempatan untuk belajar secara aktif (membaca, bertanya, berdiskusi, praktik, atau menggunakan media).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398067254"/>
                  </a:ext>
                </a:extLst>
              </a:tr>
              <a:tr h="217497">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Dalam pembelajaran guru lebih banyak menjelaskan dan siswa memperhatikan serta mengerjakan tugas yang diberikan saja.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111814790"/>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8"/>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22" name="Google Shape;322;p48"/>
          <p:cNvSpPr txBox="1"/>
          <p:nvPr/>
        </p:nvSpPr>
        <p:spPr>
          <a:xfrm>
            <a:off x="347870" y="944881"/>
            <a:ext cx="11266474"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13</a:t>
            </a:r>
            <a:endParaRPr/>
          </a:p>
          <a:p>
            <a:pPr marL="45720" marR="0" lvl="0" indent="0" algn="just" rtl="0">
              <a:lnSpc>
                <a:spcPct val="100000"/>
              </a:lnSpc>
              <a:spcBef>
                <a:spcPts val="0"/>
              </a:spcBef>
              <a:spcAft>
                <a:spcPts val="0"/>
              </a:spcAft>
              <a:buClr>
                <a:schemeClr val="accent1"/>
              </a:buClr>
              <a:buSzPts val="1920"/>
              <a:buFont typeface="Corbel"/>
              <a:buNone/>
            </a:pPr>
            <a:endParaRPr sz="1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000" i="0" u="none" strike="noStrike" cap="none">
                <a:solidFill>
                  <a:schemeClr val="dk1"/>
                </a:solidFill>
                <a:latin typeface="Calibri"/>
                <a:ea typeface="Calibri"/>
                <a:cs typeface="Calibri"/>
                <a:sym typeface="Calibri"/>
              </a:rPr>
              <a:t>Penilaian proses dan hasil belajar digunakan sebagai dasar untuk perbaikan dan dilaksanakan secara sistemis.</a:t>
            </a:r>
            <a:endParaRPr sz="20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https://drive.google.com/file/d/11S3DmeNP-M6mkcB_cr-B0lcQhEt7XH-G/view?usp=sharing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lang="id-ID"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23" name="Google Shape;323;p48"/>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3482B67E-9BE9-4C47-919A-FE6E5E36362C}"/>
              </a:ext>
            </a:extLst>
          </p:cNvPr>
          <p:cNvGraphicFramePr>
            <a:graphicFrameLocks noGrp="1"/>
          </p:cNvGraphicFramePr>
          <p:nvPr>
            <p:extLst>
              <p:ext uri="{D42A27DB-BD31-4B8C-83A1-F6EECF244321}">
                <p14:modId xmlns:p14="http://schemas.microsoft.com/office/powerpoint/2010/main" val="2329090904"/>
              </p:ext>
            </p:extLst>
          </p:nvPr>
        </p:nvGraphicFramePr>
        <p:xfrm>
          <a:off x="472944" y="2572923"/>
          <a:ext cx="11066385" cy="2150162"/>
        </p:xfrm>
        <a:graphic>
          <a:graphicData uri="http://schemas.openxmlformats.org/drawingml/2006/table">
            <a:tbl>
              <a:tblPr firstRow="1" firstCol="1" bandRow="1">
                <a:tableStyleId>{AE38EC28-E68D-4C32-A59B-2949C6431041}</a:tableStyleId>
              </a:tblPr>
              <a:tblGrid>
                <a:gridCol w="1343460">
                  <a:extLst>
                    <a:ext uri="{9D8B030D-6E8A-4147-A177-3AD203B41FA5}">
                      <a16:colId xmlns:a16="http://schemas.microsoft.com/office/drawing/2014/main" val="2166247886"/>
                    </a:ext>
                  </a:extLst>
                </a:gridCol>
                <a:gridCol w="9722925">
                  <a:extLst>
                    <a:ext uri="{9D8B030D-6E8A-4147-A177-3AD203B41FA5}">
                      <a16:colId xmlns:a16="http://schemas.microsoft.com/office/drawing/2014/main" val="2681131983"/>
                    </a:ext>
                  </a:extLst>
                </a:gridCol>
              </a:tblGrid>
              <a:tr h="254564">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137024239"/>
                  </a:ext>
                </a:extLst>
              </a:tr>
              <a:tr h="600344">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melakukan penilaian proses dan hasil belajar dengan menggunakan berbagai teknik penilaian untuk mengetahui pencapaian tujuan pembelajaran secara sistemis dan berkesinambungan yang berdampak pada perbaikan proses pembelajaran dan hasil belajar siswa.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584245670"/>
                  </a:ext>
                </a:extLst>
              </a:tr>
              <a:tr h="522608">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melakukan penilaian proses dan hasil belajar dengan menggunakan berbagai teknik penilaian untuk mengetahui pencapaian tujuan pembelajaran secara berkesinambungan.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901899408"/>
                  </a:ext>
                </a:extLst>
              </a:tr>
              <a:tr h="396814">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melakukan penilaian proses dan hasil belajar sesuai tujuan pembelajaran namun belum digunakan untuk perbaikan pembelajaran.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356004731"/>
                  </a:ext>
                </a:extLst>
              </a:tr>
              <a:tr h="254564">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melakukan penilaian proses dan hasil belajar tanpa memperhatikan tujuan pembelajaran.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510514708"/>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9"/>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29" name="Google Shape;329;p49"/>
          <p:cNvSpPr txBox="1"/>
          <p:nvPr/>
        </p:nvSpPr>
        <p:spPr>
          <a:xfrm>
            <a:off x="258418" y="783185"/>
            <a:ext cx="11265879"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14</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000" i="0" u="none" strike="noStrike" cap="none">
                <a:solidFill>
                  <a:schemeClr val="dk1"/>
                </a:solidFill>
                <a:latin typeface="Calibri"/>
                <a:ea typeface="Calibri"/>
                <a:cs typeface="Calibri"/>
                <a:sym typeface="Calibri"/>
              </a:rPr>
              <a:t>Program remedial dan/atau pengayaan diberikan kepada siswa yang memerlukan.</a:t>
            </a:r>
            <a:endParaRPr sz="20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https://drive.google.com/file/d/1AL4ttVPwrnM3gXiH1qJ8J_EG77FivXfp/view?usp=sharing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1"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30" name="Google Shape;330;p49"/>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1D9FA795-FB15-4181-9D33-C983F55F6609}"/>
              </a:ext>
            </a:extLst>
          </p:cNvPr>
          <p:cNvGraphicFramePr>
            <a:graphicFrameLocks noGrp="1"/>
          </p:cNvGraphicFramePr>
          <p:nvPr>
            <p:extLst>
              <p:ext uri="{D42A27DB-BD31-4B8C-83A1-F6EECF244321}">
                <p14:modId xmlns:p14="http://schemas.microsoft.com/office/powerpoint/2010/main" val="1129091555"/>
              </p:ext>
            </p:extLst>
          </p:nvPr>
        </p:nvGraphicFramePr>
        <p:xfrm>
          <a:off x="347870" y="1950685"/>
          <a:ext cx="11496260" cy="2956629"/>
        </p:xfrm>
        <a:graphic>
          <a:graphicData uri="http://schemas.openxmlformats.org/drawingml/2006/table">
            <a:tbl>
              <a:tblPr firstRow="1" firstCol="1" bandRow="1">
                <a:tableStyleId>{AE38EC28-E68D-4C32-A59B-2949C6431041}</a:tableStyleId>
              </a:tblPr>
              <a:tblGrid>
                <a:gridCol w="1067013">
                  <a:extLst>
                    <a:ext uri="{9D8B030D-6E8A-4147-A177-3AD203B41FA5}">
                      <a16:colId xmlns:a16="http://schemas.microsoft.com/office/drawing/2014/main" val="3107454763"/>
                    </a:ext>
                  </a:extLst>
                </a:gridCol>
                <a:gridCol w="10429247">
                  <a:extLst>
                    <a:ext uri="{9D8B030D-6E8A-4147-A177-3AD203B41FA5}">
                      <a16:colId xmlns:a16="http://schemas.microsoft.com/office/drawing/2014/main" val="1603228497"/>
                    </a:ext>
                  </a:extLst>
                </a:gridCol>
              </a:tblGrid>
              <a:tr h="236521">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1957968767"/>
                  </a:ext>
                </a:extLst>
              </a:tr>
              <a:tr h="720958">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gn="l">
                        <a:lnSpc>
                          <a:spcPct val="107000"/>
                        </a:lnSpc>
                        <a:spcAft>
                          <a:spcPts val="800"/>
                        </a:spcAft>
                      </a:pPr>
                      <a:r>
                        <a:rPr lang="id-ID" sz="1600">
                          <a:effectLst/>
                        </a:rPr>
                        <a:t>Guru melaksanakan program remedial dan/atau pengayaan (sesuai kebutuhan) secara sistematis, terstruktur, dan berkelanjutan dengan menggunakan berbagai strategi dan berpengaruh terhadap peningkatan hasil belajar siswa.</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578557982"/>
                  </a:ext>
                </a:extLst>
              </a:tr>
              <a:tr h="720958">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gn="l">
                        <a:lnSpc>
                          <a:spcPct val="107000"/>
                        </a:lnSpc>
                        <a:spcAft>
                          <a:spcPts val="800"/>
                        </a:spcAft>
                      </a:pPr>
                      <a:r>
                        <a:rPr lang="id-ID" sz="1600">
                          <a:effectLst/>
                        </a:rPr>
                        <a:t>Guru melaksanakan program remedial dan/atau pengayaan (sesuai kebutuhan) secara sistematis dan terstruktur dengan menggunakan berbagai strategi dan berpengaruh terhadap peningkatan hasil belajar siswa.</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355944390"/>
                  </a:ext>
                </a:extLst>
              </a:tr>
              <a:tr h="720958">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gn="l">
                        <a:lnSpc>
                          <a:spcPct val="107000"/>
                        </a:lnSpc>
                        <a:spcAft>
                          <a:spcPts val="800"/>
                        </a:spcAft>
                      </a:pPr>
                      <a:r>
                        <a:rPr lang="id-ID" sz="1600">
                          <a:effectLst/>
                        </a:rPr>
                        <a:t>Guru melaksanakan program remedial atau pengayaan (sesuai kebutuhan) secara sistematis dan terstruktur dengan menggunakan berbagai strategi dan berpengaruh terhadap peningkatan hasil belajar siswa secara terbatas pada beberapa mata pelajaran.</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2876637918"/>
                  </a:ext>
                </a:extLst>
              </a:tr>
              <a:tr h="357630">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tc>
                  <a:txBody>
                    <a:bodyPr/>
                    <a:lstStyle/>
                    <a:p>
                      <a:pPr algn="l">
                        <a:lnSpc>
                          <a:spcPct val="107000"/>
                        </a:lnSpc>
                        <a:spcAft>
                          <a:spcPts val="800"/>
                        </a:spcAft>
                      </a:pPr>
                      <a:r>
                        <a:rPr lang="id-ID" sz="1600">
                          <a:effectLst/>
                        </a:rPr>
                        <a:t>Guru melaksanakan program remedial atau pengayaan terbatas pada pemberian tes dan/atau pekerjaan rumah (PR).</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6981" marR="66981" marT="0" marB="0" anchor="ctr"/>
                </a:tc>
                <a:extLst>
                  <a:ext uri="{0D108BD9-81ED-4DB2-BD59-A6C34878D82A}">
                    <a16:rowId xmlns:a16="http://schemas.microsoft.com/office/drawing/2014/main" val="158277952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0"/>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36" name="Google Shape;336;p50"/>
          <p:cNvSpPr txBox="1"/>
          <p:nvPr/>
        </p:nvSpPr>
        <p:spPr>
          <a:xfrm>
            <a:off x="324117" y="742499"/>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15</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000" b="0" i="0" u="none" strike="noStrike" cap="none">
                <a:solidFill>
                  <a:schemeClr val="dk1"/>
                </a:solidFill>
                <a:latin typeface="Calibri"/>
                <a:ea typeface="Calibri"/>
                <a:cs typeface="Calibri"/>
                <a:sym typeface="Calibri"/>
              </a:rPr>
              <a:t>Siswa berpartisipasi aktif dalam belajar dan suasana pembelajaran di kelas menyenangkan.</a:t>
            </a:r>
            <a:endParaRPr sz="20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hlinkClick r:id="rId3"/>
              </a:rPr>
              <a:t>https://drive.google.com/file/d/1U-9xSP0yePFHHvYK60NyHMdahX8wQU1U/view?usp=sharing</a:t>
            </a:r>
            <a:endParaRPr lang="en-US" sz="2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37" name="Google Shape;337;p50"/>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C7739F2E-6526-4E32-AD42-D034351C526C}"/>
              </a:ext>
            </a:extLst>
          </p:cNvPr>
          <p:cNvGraphicFramePr>
            <a:graphicFrameLocks noGrp="1"/>
          </p:cNvGraphicFramePr>
          <p:nvPr>
            <p:extLst>
              <p:ext uri="{D42A27DB-BD31-4B8C-83A1-F6EECF244321}">
                <p14:modId xmlns:p14="http://schemas.microsoft.com/office/powerpoint/2010/main" val="409882738"/>
              </p:ext>
            </p:extLst>
          </p:nvPr>
        </p:nvGraphicFramePr>
        <p:xfrm>
          <a:off x="472944" y="1893454"/>
          <a:ext cx="11141399" cy="2666411"/>
        </p:xfrm>
        <a:graphic>
          <a:graphicData uri="http://schemas.openxmlformats.org/drawingml/2006/table">
            <a:tbl>
              <a:tblPr firstRow="1" firstCol="1" bandRow="1">
                <a:tableStyleId>{AE38EC28-E68D-4C32-A59B-2949C6431041}</a:tableStyleId>
              </a:tblPr>
              <a:tblGrid>
                <a:gridCol w="1515491">
                  <a:extLst>
                    <a:ext uri="{9D8B030D-6E8A-4147-A177-3AD203B41FA5}">
                      <a16:colId xmlns:a16="http://schemas.microsoft.com/office/drawing/2014/main" val="3489628208"/>
                    </a:ext>
                  </a:extLst>
                </a:gridCol>
                <a:gridCol w="9625908">
                  <a:extLst>
                    <a:ext uri="{9D8B030D-6E8A-4147-A177-3AD203B41FA5}">
                      <a16:colId xmlns:a16="http://schemas.microsoft.com/office/drawing/2014/main" val="2367194563"/>
                    </a:ext>
                  </a:extLst>
                </a:gridCol>
              </a:tblGrid>
              <a:tr h="417689">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052078096"/>
                  </a:ext>
                </a:extLst>
              </a:tr>
              <a:tr h="552841">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Suasana pembelajaran dinamis dengan adanya interaksi antar siswa, interaksi siswa dengan guru, siswa antusias dalam belajar dan suasana kelas menyenangkan dan menarik sehingga berdampak pada pencapaian tujuan pembelajaran.</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94516289"/>
                  </a:ext>
                </a:extLst>
              </a:tr>
              <a:tr h="552841">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Suasana pembelajaran dinamis dengan adanya interaksi antarsiswa, interaksi siswa dengan guru, siswa antusias dalam belajar dan suasana kelas menyenangkan dan menarik.</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892751668"/>
                  </a:ext>
                </a:extLst>
              </a:tr>
              <a:tr h="417689">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Suasana kelas tertib dan terlihat ada interaksi timbal balik antar siswa dengan siswa dan siswa dengan guru.</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558143532"/>
                  </a:ext>
                </a:extLst>
              </a:tr>
              <a:tr h="417689">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tabLst>
                          <a:tab pos="6941185" algn="l"/>
                        </a:tabLst>
                      </a:pPr>
                      <a:r>
                        <a:rPr lang="id-ID" sz="1600">
                          <a:effectLst/>
                        </a:rPr>
                        <a:t>Suasana kelas tertib walaupun penyampaian materi berlangsung satu arah dari guru ke siswa.</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62623555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1"/>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43" name="Google Shape;343;p51"/>
          <p:cNvSpPr txBox="1"/>
          <p:nvPr/>
        </p:nvSpPr>
        <p:spPr>
          <a:xfrm>
            <a:off x="323262" y="739938"/>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16</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400" i="0" u="none" strike="noStrike" cap="none">
                <a:solidFill>
                  <a:schemeClr val="dk1"/>
                </a:solidFill>
                <a:latin typeface="Calibri"/>
                <a:ea typeface="Calibri"/>
                <a:cs typeface="Calibri"/>
                <a:sym typeface="Calibri"/>
              </a:rPr>
              <a:t>Guru melakukan pembiasaan literasi membaca dan menulis.</a:t>
            </a:r>
            <a:endParaRPr/>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hlinkClick r:id="rId3"/>
              </a:rPr>
              <a:t>https://drive.google.com/file/d/1vHt9mpgJu8JAt1KpD_fI0uZKnS_zKHWO/view?usp=sharing</a:t>
            </a:r>
            <a:endParaRPr lang="en-US" sz="20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0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44" name="Google Shape;344;p51"/>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BB1FF1D6-0296-429A-843F-77EE3AA4FA58}"/>
              </a:ext>
            </a:extLst>
          </p:cNvPr>
          <p:cNvGraphicFramePr>
            <a:graphicFrameLocks noGrp="1"/>
          </p:cNvGraphicFramePr>
          <p:nvPr>
            <p:extLst>
              <p:ext uri="{D42A27DB-BD31-4B8C-83A1-F6EECF244321}">
                <p14:modId xmlns:p14="http://schemas.microsoft.com/office/powerpoint/2010/main" val="455003308"/>
              </p:ext>
            </p:extLst>
          </p:nvPr>
        </p:nvGraphicFramePr>
        <p:xfrm>
          <a:off x="472944" y="1890893"/>
          <a:ext cx="11395794" cy="2741199"/>
        </p:xfrm>
        <a:graphic>
          <a:graphicData uri="http://schemas.openxmlformats.org/drawingml/2006/table">
            <a:tbl>
              <a:tblPr firstRow="1" firstCol="1" bandRow="1">
                <a:tableStyleId>{AE38EC28-E68D-4C32-A59B-2949C6431041}</a:tableStyleId>
              </a:tblPr>
              <a:tblGrid>
                <a:gridCol w="1051056">
                  <a:extLst>
                    <a:ext uri="{9D8B030D-6E8A-4147-A177-3AD203B41FA5}">
                      <a16:colId xmlns:a16="http://schemas.microsoft.com/office/drawing/2014/main" val="1711621575"/>
                    </a:ext>
                  </a:extLst>
                </a:gridCol>
                <a:gridCol w="10344738">
                  <a:extLst>
                    <a:ext uri="{9D8B030D-6E8A-4147-A177-3AD203B41FA5}">
                      <a16:colId xmlns:a16="http://schemas.microsoft.com/office/drawing/2014/main" val="2142359031"/>
                    </a:ext>
                  </a:extLst>
                </a:gridCol>
              </a:tblGrid>
              <a:tr h="321365">
                <a:tc>
                  <a:txBody>
                    <a:bodyPr/>
                    <a:lstStyle/>
                    <a:p>
                      <a:pPr algn="ctr">
                        <a:lnSpc>
                          <a:spcPct val="107000"/>
                        </a:lnSpc>
                        <a:spcAft>
                          <a:spcPts val="800"/>
                        </a:spcAft>
                      </a:pPr>
                      <a:r>
                        <a:rPr lang="id-ID" sz="1100">
                          <a:effectLst/>
                        </a:rPr>
                        <a:t>LEVEL</a:t>
                      </a:r>
                      <a:endParaRPr lang="id-ID" sz="10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tc>
                  <a:txBody>
                    <a:bodyPr/>
                    <a:lstStyle/>
                    <a:p>
                      <a:pPr algn="ctr">
                        <a:lnSpc>
                          <a:spcPct val="107000"/>
                        </a:lnSpc>
                        <a:spcAft>
                          <a:spcPts val="800"/>
                        </a:spcAft>
                      </a:pPr>
                      <a:r>
                        <a:rPr lang="id-ID" sz="1100">
                          <a:effectLst/>
                        </a:rPr>
                        <a:t>CAPAIAN KINERJA</a:t>
                      </a:r>
                      <a:endParaRPr lang="id-ID" sz="10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extLst>
                  <a:ext uri="{0D108BD9-81ED-4DB2-BD59-A6C34878D82A}">
                    <a16:rowId xmlns:a16="http://schemas.microsoft.com/office/drawing/2014/main" val="1904196562"/>
                  </a:ext>
                </a:extLst>
              </a:tr>
              <a:tr h="843634">
                <a:tc>
                  <a:txBody>
                    <a:bodyPr/>
                    <a:lstStyle/>
                    <a:p>
                      <a:pPr algn="ctr">
                        <a:lnSpc>
                          <a:spcPct val="107000"/>
                        </a:lnSpc>
                        <a:spcAft>
                          <a:spcPts val="800"/>
                        </a:spcAft>
                      </a:pPr>
                      <a:r>
                        <a:rPr lang="id-ID" sz="1600">
                          <a:effectLst/>
                        </a:rPr>
                        <a:t>4</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tc>
                  <a:txBody>
                    <a:bodyPr/>
                    <a:lstStyle/>
                    <a:p>
                      <a:pPr>
                        <a:lnSpc>
                          <a:spcPct val="107000"/>
                        </a:lnSpc>
                        <a:spcAft>
                          <a:spcPts val="800"/>
                        </a:spcAft>
                      </a:pPr>
                      <a:r>
                        <a:rPr lang="id-ID" sz="1500">
                          <a:effectLst/>
                        </a:rPr>
                        <a:t>Guru melakukan pembiasaan literasi membaca dan menulis di sekolah/madrasah yang berdampak pada (1) terbentuknya budaya membaca dan menulis di luar kelas, (2) menghasilkan karya-karya literasi seperti majalah dinding, cerpen, dan karya tulis lainnya, dan (3) terpublikasinya karya literasi siswa di masyarakat.</a:t>
                      </a:r>
                      <a:endParaRPr lang="id-ID" sz="15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extLst>
                  <a:ext uri="{0D108BD9-81ED-4DB2-BD59-A6C34878D82A}">
                    <a16:rowId xmlns:a16="http://schemas.microsoft.com/office/drawing/2014/main" val="3451880570"/>
                  </a:ext>
                </a:extLst>
              </a:tr>
              <a:tr h="737556">
                <a:tc>
                  <a:txBody>
                    <a:bodyPr/>
                    <a:lstStyle/>
                    <a:p>
                      <a:pPr algn="ctr">
                        <a:lnSpc>
                          <a:spcPct val="107000"/>
                        </a:lnSpc>
                        <a:spcAft>
                          <a:spcPts val="800"/>
                        </a:spcAft>
                      </a:pPr>
                      <a:r>
                        <a:rPr lang="id-ID" sz="1600">
                          <a:effectLst/>
                        </a:rPr>
                        <a:t>3</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tc>
                  <a:txBody>
                    <a:bodyPr/>
                    <a:lstStyle/>
                    <a:p>
                      <a:pPr>
                        <a:lnSpc>
                          <a:spcPct val="107000"/>
                        </a:lnSpc>
                        <a:spcAft>
                          <a:spcPts val="800"/>
                        </a:spcAft>
                      </a:pPr>
                      <a:r>
                        <a:rPr lang="id-ID" sz="1500">
                          <a:effectLst/>
                        </a:rPr>
                        <a:t>Guru melakukan pembiasaan literasi membaca dan menulis di sekolah/madrasah yang berdampak pada (1) terbentuknya budaya membaca dan menulis di luar kelas (2) menghasilkan karya-karya literasi seperti majalah dinding, cerpen, dan karya tulis lainnya.</a:t>
                      </a:r>
                      <a:endParaRPr lang="id-ID" sz="15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extLst>
                  <a:ext uri="{0D108BD9-81ED-4DB2-BD59-A6C34878D82A}">
                    <a16:rowId xmlns:a16="http://schemas.microsoft.com/office/drawing/2014/main" val="1938815287"/>
                  </a:ext>
                </a:extLst>
              </a:tr>
              <a:tr h="525400">
                <a:tc>
                  <a:txBody>
                    <a:bodyPr/>
                    <a:lstStyle/>
                    <a:p>
                      <a:pPr algn="ctr">
                        <a:lnSpc>
                          <a:spcPct val="107000"/>
                        </a:lnSpc>
                        <a:spcAft>
                          <a:spcPts val="800"/>
                        </a:spcAft>
                      </a:pPr>
                      <a:r>
                        <a:rPr lang="id-ID" sz="1600">
                          <a:effectLst/>
                        </a:rPr>
                        <a:t>2</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tc>
                  <a:txBody>
                    <a:bodyPr/>
                    <a:lstStyle/>
                    <a:p>
                      <a:pPr>
                        <a:lnSpc>
                          <a:spcPct val="107000"/>
                        </a:lnSpc>
                        <a:spcAft>
                          <a:spcPts val="800"/>
                        </a:spcAft>
                      </a:pPr>
                      <a:r>
                        <a:rPr lang="id-ID" sz="1500">
                          <a:effectLst/>
                        </a:rPr>
                        <a:t>Guru melakukan pembiasaan membaca, menulis, berkomunikasi, berlatih, atau berkarya tetapi belum berdampak pada kebiasaan yang dilakukan oleh siswa di luar kelas.</a:t>
                      </a:r>
                      <a:endParaRPr lang="id-ID" sz="15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extLst>
                  <a:ext uri="{0D108BD9-81ED-4DB2-BD59-A6C34878D82A}">
                    <a16:rowId xmlns:a16="http://schemas.microsoft.com/office/drawing/2014/main" val="3587964667"/>
                  </a:ext>
                </a:extLst>
              </a:tr>
              <a:tr h="313244">
                <a:tc>
                  <a:txBody>
                    <a:bodyPr/>
                    <a:lstStyle/>
                    <a:p>
                      <a:pPr algn="ctr">
                        <a:lnSpc>
                          <a:spcPct val="107000"/>
                        </a:lnSpc>
                        <a:spcAft>
                          <a:spcPts val="800"/>
                        </a:spcAft>
                      </a:pPr>
                      <a:r>
                        <a:rPr lang="id-ID" sz="1600">
                          <a:effectLst/>
                        </a:rPr>
                        <a:t>1</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tc>
                  <a:txBody>
                    <a:bodyPr/>
                    <a:lstStyle/>
                    <a:p>
                      <a:pPr>
                        <a:lnSpc>
                          <a:spcPct val="107000"/>
                        </a:lnSpc>
                        <a:spcAft>
                          <a:spcPts val="800"/>
                        </a:spcAft>
                      </a:pPr>
                      <a:r>
                        <a:rPr lang="id-ID" sz="1500">
                          <a:effectLst/>
                        </a:rPr>
                        <a:t>Guru belum melakukan pembiasaan membaca, menulis, berkomunikasi, berlatih, atau berkarya secara terprogram.</a:t>
                      </a:r>
                      <a:endParaRPr lang="id-ID" sz="1500">
                        <a:effectLst/>
                        <a:latin typeface="Calibri" panose="020F0502020204030204" pitchFamily="34" charset="0"/>
                        <a:ea typeface="SimSun" panose="02010600030101010101" pitchFamily="2" charset="-122"/>
                        <a:cs typeface="Arial" panose="020B0604020202020204" pitchFamily="34" charset="0"/>
                      </a:endParaRPr>
                    </a:p>
                  </a:txBody>
                  <a:tcPr marL="62788" marR="62788" marT="0" marB="0" anchor="ctr"/>
                </a:tc>
                <a:extLst>
                  <a:ext uri="{0D108BD9-81ED-4DB2-BD59-A6C34878D82A}">
                    <a16:rowId xmlns:a16="http://schemas.microsoft.com/office/drawing/2014/main" val="2822876218"/>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2"/>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50" name="Google Shape;350;p52"/>
          <p:cNvSpPr txBox="1"/>
          <p:nvPr/>
        </p:nvSpPr>
        <p:spPr>
          <a:xfrm>
            <a:off x="223870" y="784020"/>
            <a:ext cx="11663329"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17</a:t>
            </a:r>
            <a:endParaRPr/>
          </a:p>
          <a:p>
            <a:pPr marL="45720" marR="0" lvl="0" indent="0" algn="just" rtl="0">
              <a:lnSpc>
                <a:spcPct val="100000"/>
              </a:lnSpc>
              <a:spcBef>
                <a:spcPts val="0"/>
              </a:spcBef>
              <a:spcAft>
                <a:spcPts val="0"/>
              </a:spcAft>
              <a:buClr>
                <a:schemeClr val="accent1"/>
              </a:buClr>
              <a:buSzPts val="1920"/>
              <a:buFont typeface="Corbel"/>
              <a:buNone/>
            </a:pPr>
            <a:endParaRPr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Guru menciptakan suasana belajar yang memperhatikan keamanan, kenyamanan, kebersihan, dan memudahkan siswa untuk belajar.</a:t>
            </a:r>
            <a:endParaRPr sz="18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hlinkClick r:id="rId3"/>
              </a:rPr>
              <a:t>https://drive.google.com/file/d/1StINZSKL2nVSoi5zEEGrtH1mzIMlkw62/view?usp=sharing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6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51" name="Google Shape;351;p52"/>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32A5D199-9750-44AB-A840-66BD4E43FE6F}"/>
              </a:ext>
            </a:extLst>
          </p:cNvPr>
          <p:cNvGraphicFramePr>
            <a:graphicFrameLocks noGrp="1"/>
          </p:cNvGraphicFramePr>
          <p:nvPr>
            <p:extLst>
              <p:ext uri="{D42A27DB-BD31-4B8C-83A1-F6EECF244321}">
                <p14:modId xmlns:p14="http://schemas.microsoft.com/office/powerpoint/2010/main" val="1137775107"/>
              </p:ext>
            </p:extLst>
          </p:nvPr>
        </p:nvGraphicFramePr>
        <p:xfrm>
          <a:off x="378339" y="2312159"/>
          <a:ext cx="11330609" cy="2647469"/>
        </p:xfrm>
        <a:graphic>
          <a:graphicData uri="http://schemas.openxmlformats.org/drawingml/2006/table">
            <a:tbl>
              <a:tblPr firstRow="1" firstCol="1" bandRow="1">
                <a:tableStyleId>{AE38EC28-E68D-4C32-A59B-2949C6431041}</a:tableStyleId>
              </a:tblPr>
              <a:tblGrid>
                <a:gridCol w="1306103">
                  <a:extLst>
                    <a:ext uri="{9D8B030D-6E8A-4147-A177-3AD203B41FA5}">
                      <a16:colId xmlns:a16="http://schemas.microsoft.com/office/drawing/2014/main" val="1294173452"/>
                    </a:ext>
                  </a:extLst>
                </a:gridCol>
                <a:gridCol w="10024506">
                  <a:extLst>
                    <a:ext uri="{9D8B030D-6E8A-4147-A177-3AD203B41FA5}">
                      <a16:colId xmlns:a16="http://schemas.microsoft.com/office/drawing/2014/main" val="3618569877"/>
                    </a:ext>
                  </a:extLst>
                </a:gridCol>
              </a:tblGrid>
              <a:tr h="186221">
                <a:tc>
                  <a:txBody>
                    <a:bodyPr/>
                    <a:lstStyle/>
                    <a:p>
                      <a:pPr algn="ctr">
                        <a:lnSpc>
                          <a:spcPct val="107000"/>
                        </a:lnSpc>
                        <a:spcAft>
                          <a:spcPts val="800"/>
                        </a:spcAft>
                      </a:pPr>
                      <a:r>
                        <a:rPr lang="id-ID" sz="1000">
                          <a:effectLst/>
                        </a:rPr>
                        <a:t>LEVEL</a:t>
                      </a:r>
                      <a:endParaRPr lang="id-ID" sz="9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tc>
                  <a:txBody>
                    <a:bodyPr/>
                    <a:lstStyle/>
                    <a:p>
                      <a:pPr algn="ctr">
                        <a:lnSpc>
                          <a:spcPct val="107000"/>
                        </a:lnSpc>
                        <a:spcAft>
                          <a:spcPts val="800"/>
                        </a:spcAft>
                      </a:pPr>
                      <a:r>
                        <a:rPr lang="id-ID" sz="1000">
                          <a:effectLst/>
                        </a:rPr>
                        <a:t>CAPAIAN KINERJA</a:t>
                      </a:r>
                      <a:endParaRPr lang="id-ID" sz="9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extLst>
                  <a:ext uri="{0D108BD9-81ED-4DB2-BD59-A6C34878D82A}">
                    <a16:rowId xmlns:a16="http://schemas.microsoft.com/office/drawing/2014/main" val="1294127547"/>
                  </a:ext>
                </a:extLst>
              </a:tr>
              <a:tr h="758342">
                <a:tc>
                  <a:txBody>
                    <a:bodyPr/>
                    <a:lstStyle/>
                    <a:p>
                      <a:pPr algn="ctr">
                        <a:lnSpc>
                          <a:spcPct val="107000"/>
                        </a:lnSpc>
                        <a:spcAft>
                          <a:spcPts val="800"/>
                        </a:spcAft>
                      </a:pPr>
                      <a:r>
                        <a:rPr lang="id-ID" sz="1000">
                          <a:effectLst/>
                        </a:rPr>
                        <a:t>4</a:t>
                      </a:r>
                      <a:endParaRPr lang="id-ID" sz="9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tc>
                  <a:txBody>
                    <a:bodyPr/>
                    <a:lstStyle/>
                    <a:p>
                      <a:pPr algn="l">
                        <a:lnSpc>
                          <a:spcPct val="107000"/>
                        </a:lnSpc>
                        <a:spcAft>
                          <a:spcPts val="800"/>
                        </a:spcAft>
                      </a:pPr>
                      <a:r>
                        <a:rPr lang="id-ID" sz="1400">
                          <a:effectLst/>
                        </a:rPr>
                        <a:t>Guru mengimplementasikan prosedur pembelajaran yang melibatkan siswa dalam menjaga keamanan, kenyamanan, kebersihan, dan kemudahan secara fisik maupun psikis dalam belajar siswa  dengan membangun hubungan baik antarsiswa dan antara siswa dan guru yang saling menghormati dan menghargai sehingga tercapai tujuan pembelajaran.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extLst>
                  <a:ext uri="{0D108BD9-81ED-4DB2-BD59-A6C34878D82A}">
                    <a16:rowId xmlns:a16="http://schemas.microsoft.com/office/drawing/2014/main" val="3415011006"/>
                  </a:ext>
                </a:extLst>
              </a:tr>
              <a:tr h="758342">
                <a:tc>
                  <a:txBody>
                    <a:bodyPr/>
                    <a:lstStyle/>
                    <a:p>
                      <a:pPr algn="ctr">
                        <a:lnSpc>
                          <a:spcPct val="107000"/>
                        </a:lnSpc>
                        <a:spcAft>
                          <a:spcPts val="800"/>
                        </a:spcAft>
                      </a:pPr>
                      <a:r>
                        <a:rPr lang="id-ID" sz="1000">
                          <a:effectLst/>
                        </a:rPr>
                        <a:t>3</a:t>
                      </a:r>
                      <a:endParaRPr lang="id-ID" sz="9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tc>
                  <a:txBody>
                    <a:bodyPr/>
                    <a:lstStyle/>
                    <a:p>
                      <a:pPr algn="l">
                        <a:lnSpc>
                          <a:spcPct val="107000"/>
                        </a:lnSpc>
                        <a:spcAft>
                          <a:spcPts val="800"/>
                        </a:spcAft>
                      </a:pPr>
                      <a:r>
                        <a:rPr lang="id-ID" sz="1400">
                          <a:effectLst/>
                        </a:rPr>
                        <a:t>Guru mengimplementasikan prosedur pembelajaran yang memperhatikan keamanan, kenyamanan, kebersihan, dan kemudahan secara fisik maupun psikis dalam belajar siswa dengan membangun hubungan baik antarsiswa dan antara siswa dan guru yang saling menghormati dan menghargai sehingga tercapai tujuan pembelajaran.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extLst>
                  <a:ext uri="{0D108BD9-81ED-4DB2-BD59-A6C34878D82A}">
                    <a16:rowId xmlns:a16="http://schemas.microsoft.com/office/drawing/2014/main" val="2939708881"/>
                  </a:ext>
                </a:extLst>
              </a:tr>
              <a:tr h="472282">
                <a:tc>
                  <a:txBody>
                    <a:bodyPr/>
                    <a:lstStyle/>
                    <a:p>
                      <a:pPr algn="ctr">
                        <a:lnSpc>
                          <a:spcPct val="107000"/>
                        </a:lnSpc>
                        <a:spcAft>
                          <a:spcPts val="800"/>
                        </a:spcAft>
                      </a:pPr>
                      <a:r>
                        <a:rPr lang="id-ID" sz="1000">
                          <a:effectLst/>
                        </a:rPr>
                        <a:t>2</a:t>
                      </a:r>
                      <a:endParaRPr lang="id-ID" sz="9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tc>
                  <a:txBody>
                    <a:bodyPr/>
                    <a:lstStyle/>
                    <a:p>
                      <a:pPr algn="l">
                        <a:lnSpc>
                          <a:spcPct val="107000"/>
                        </a:lnSpc>
                        <a:spcAft>
                          <a:spcPts val="800"/>
                        </a:spcAft>
                      </a:pPr>
                      <a:r>
                        <a:rPr lang="id-ID" sz="1400">
                          <a:effectLst/>
                        </a:rPr>
                        <a:t>Guru belum secara optimal mengimplementasikan prosedur pembelajaran yang memperhatikan keamanan, kenyamanan, kebersihan,  dan kemudahan secara fisik maupun psikis dalam belajar siswa.</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extLst>
                  <a:ext uri="{0D108BD9-81ED-4DB2-BD59-A6C34878D82A}">
                    <a16:rowId xmlns:a16="http://schemas.microsoft.com/office/drawing/2014/main" val="3731950400"/>
                  </a:ext>
                </a:extLst>
              </a:tr>
              <a:tr h="472282">
                <a:tc>
                  <a:txBody>
                    <a:bodyPr/>
                    <a:lstStyle/>
                    <a:p>
                      <a:pPr algn="ctr">
                        <a:lnSpc>
                          <a:spcPct val="107000"/>
                        </a:lnSpc>
                        <a:spcAft>
                          <a:spcPts val="800"/>
                        </a:spcAft>
                      </a:pPr>
                      <a:r>
                        <a:rPr lang="id-ID" sz="1000">
                          <a:effectLst/>
                        </a:rPr>
                        <a:t>1</a:t>
                      </a:r>
                      <a:endParaRPr lang="id-ID" sz="9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tc>
                  <a:txBody>
                    <a:bodyPr/>
                    <a:lstStyle/>
                    <a:p>
                      <a:pPr algn="l">
                        <a:lnSpc>
                          <a:spcPct val="107000"/>
                        </a:lnSpc>
                        <a:spcAft>
                          <a:spcPts val="800"/>
                        </a:spcAft>
                      </a:pPr>
                      <a:r>
                        <a:rPr lang="id-ID" sz="1400">
                          <a:effectLst/>
                        </a:rPr>
                        <a:t>Guru tidak mengimplementasikan prosedur pembelajaran yang memperhatikan keamanan, kenyamanan, kebersihan, dan kemudahan secara fisik maupun psikis untuk dapat diakses siswa dalam belajar.</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54919" marR="54919" marT="0" marB="0" anchor="ctr"/>
                </a:tc>
                <a:extLst>
                  <a:ext uri="{0D108BD9-81ED-4DB2-BD59-A6C34878D82A}">
                    <a16:rowId xmlns:a16="http://schemas.microsoft.com/office/drawing/2014/main" val="11304195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3"/>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57" name="Google Shape;357;p53"/>
          <p:cNvSpPr txBox="1"/>
          <p:nvPr/>
        </p:nvSpPr>
        <p:spPr>
          <a:xfrm>
            <a:off x="273567" y="741328"/>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18</a:t>
            </a: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1800" b="0" i="0" u="none" strike="noStrike" cap="none">
                <a:solidFill>
                  <a:schemeClr val="dk1"/>
                </a:solidFill>
                <a:latin typeface="Calibri"/>
                <a:ea typeface="Calibri"/>
                <a:cs typeface="Calibri"/>
                <a:sym typeface="Calibri"/>
              </a:rPr>
              <a:t>Sarana dan prasarana yang tersedia di sekolah/madrasah dimanfaatkan dengan optimal dalam proses pembelajaran.</a:t>
            </a:r>
            <a:endParaRPr sz="1800"/>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l" rtl="0">
              <a:lnSpc>
                <a:spcPct val="90000"/>
              </a:lnSpc>
              <a:spcBef>
                <a:spcPts val="1400"/>
              </a:spcBef>
              <a:spcAft>
                <a:spcPts val="0"/>
              </a:spcAft>
              <a:buClr>
                <a:schemeClr val="accent1"/>
              </a:buClr>
              <a:buSzPts val="1920"/>
              <a:buFont typeface="Corbel"/>
              <a:buNone/>
            </a:pPr>
            <a:endParaRPr lang="en-US" sz="1800" b="0" i="0" u="none" strike="noStrike" cap="none">
              <a:solidFill>
                <a:schemeClr val="accent1"/>
              </a:solidFill>
              <a:latin typeface="Arial"/>
              <a:ea typeface="Arial"/>
              <a:cs typeface="Arial"/>
              <a:sym typeface="Arial"/>
            </a:endParaRPr>
          </a:p>
          <a:p>
            <a:pPr marL="45720" marR="0" lvl="0" indent="0" algn="l" rtl="0">
              <a:lnSpc>
                <a:spcPct val="90000"/>
              </a:lnSpc>
              <a:spcBef>
                <a:spcPts val="1400"/>
              </a:spcBef>
              <a:spcAft>
                <a:spcPts val="0"/>
              </a:spcAft>
              <a:buClr>
                <a:schemeClr val="accent1"/>
              </a:buClr>
              <a:buSzPts val="1920"/>
              <a:buFont typeface="Corbel"/>
              <a:buNone/>
            </a:pPr>
            <a:endParaRPr lang="en-US" sz="1800">
              <a:solidFill>
                <a:schemeClr val="accent1"/>
              </a:solidFill>
            </a:endParaRPr>
          </a:p>
          <a:p>
            <a:pPr marL="45720" marR="0" lvl="0" indent="0" algn="just" rtl="0">
              <a:lnSpc>
                <a:spcPct val="100000"/>
              </a:lnSpc>
              <a:spcBef>
                <a:spcPts val="0"/>
              </a:spcBef>
              <a:spcAft>
                <a:spcPts val="0"/>
              </a:spcAft>
              <a:buClr>
                <a:schemeClr val="accent1"/>
              </a:buClr>
              <a:buSzPts val="1920"/>
              <a:buFont typeface="Corbel"/>
              <a:buNone/>
            </a:pPr>
            <a:endParaRPr lang="en-US"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 </a:t>
            </a:r>
            <a:r>
              <a:rPr lang="en-US" sz="1600" b="1" i="0" u="none" strike="noStrike" cap="none">
                <a:solidFill>
                  <a:schemeClr val="dk1"/>
                </a:solidFill>
                <a:latin typeface="Calibri"/>
                <a:ea typeface="Calibri"/>
                <a:cs typeface="Calibri"/>
                <a:sym typeface="Calibri"/>
                <a:hlinkClick r:id="rId3"/>
              </a:rPr>
              <a:t>https://drive.google.com/file/d/1TJRjeGlfbMKsuJTPW0Rjuan26knjE9M8/view?usp=sharing</a:t>
            </a: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58" name="Google Shape;358;p53"/>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890B6D71-48CB-416B-A6D3-AC7CA0BDD708}"/>
              </a:ext>
            </a:extLst>
          </p:cNvPr>
          <p:cNvGraphicFramePr>
            <a:graphicFrameLocks noGrp="1"/>
          </p:cNvGraphicFramePr>
          <p:nvPr>
            <p:extLst>
              <p:ext uri="{D42A27DB-BD31-4B8C-83A1-F6EECF244321}">
                <p14:modId xmlns:p14="http://schemas.microsoft.com/office/powerpoint/2010/main" val="1473928912"/>
              </p:ext>
            </p:extLst>
          </p:nvPr>
        </p:nvGraphicFramePr>
        <p:xfrm>
          <a:off x="366381" y="1779208"/>
          <a:ext cx="11141399" cy="3040494"/>
        </p:xfrm>
        <a:graphic>
          <a:graphicData uri="http://schemas.openxmlformats.org/drawingml/2006/table">
            <a:tbl>
              <a:tblPr firstRow="1" firstCol="1" bandRow="1">
                <a:tableStyleId>{AE38EC28-E68D-4C32-A59B-2949C6431041}</a:tableStyleId>
              </a:tblPr>
              <a:tblGrid>
                <a:gridCol w="1842340">
                  <a:extLst>
                    <a:ext uri="{9D8B030D-6E8A-4147-A177-3AD203B41FA5}">
                      <a16:colId xmlns:a16="http://schemas.microsoft.com/office/drawing/2014/main" val="3675312899"/>
                    </a:ext>
                  </a:extLst>
                </a:gridCol>
                <a:gridCol w="9299059">
                  <a:extLst>
                    <a:ext uri="{9D8B030D-6E8A-4147-A177-3AD203B41FA5}">
                      <a16:colId xmlns:a16="http://schemas.microsoft.com/office/drawing/2014/main" val="2010539477"/>
                    </a:ext>
                  </a:extLst>
                </a:gridCol>
              </a:tblGrid>
              <a:tr h="223188">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723628818"/>
                  </a:ext>
                </a:extLst>
              </a:tr>
              <a:tr h="693199">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600">
                          <a:effectLst/>
                        </a:rPr>
                        <a:t>Proses pembelajaran memanfaatkan sarana dan prasarana yang ada di dalam dan di luar sekolah/madrasah baik yang tersedia maupun kreasi guru/siswa sebagai media dan sumber belajar yang berdampak terhadap peningkatan mutu pembelajaran dan capaian hasil belajar siswa.</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4208197657"/>
                  </a:ext>
                </a:extLst>
              </a:tr>
              <a:tr h="458193">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600">
                          <a:effectLst/>
                        </a:rPr>
                        <a:t>Proses pembelajaran memanfaatkan sarana dan prasarana yang ada di dalam dan di luar sekolah/madrasah yang berdampak terhadap peningkatan mutu pembelajaran dan capaian hasil belajar siswa.</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569804430"/>
                  </a:ext>
                </a:extLst>
              </a:tr>
              <a:tr h="458193">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600">
                          <a:effectLst/>
                        </a:rPr>
                        <a:t>Proses pembelajaran memanfaatkan sarana dan prasarana sebagai media dan sumber belajar yang terbatas, baik jumlah maupun jenisnya sehingga belum berdampak terhadap mutu proses pembelajaran.</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051108709"/>
                  </a:ext>
                </a:extLst>
              </a:tr>
              <a:tr h="223188">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l">
                        <a:lnSpc>
                          <a:spcPct val="107000"/>
                        </a:lnSpc>
                        <a:spcAft>
                          <a:spcPts val="800"/>
                        </a:spcAft>
                      </a:pPr>
                      <a:r>
                        <a:rPr lang="id-ID" sz="1600">
                          <a:effectLst/>
                        </a:rPr>
                        <a:t>Proses pembelajaran belum semuanya memanfaatkan sarana dan prasarana sebagai media dan sumber belajar.</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989598028"/>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4"/>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64" name="Google Shape;364;p54"/>
          <p:cNvSpPr txBox="1"/>
          <p:nvPr/>
        </p:nvSpPr>
        <p:spPr>
          <a:xfrm>
            <a:off x="472944" y="1088530"/>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SMK-38 :</a:t>
            </a:r>
            <a:endParaRPr/>
          </a:p>
          <a:p>
            <a:pPr marL="45720" marR="0" lvl="0" indent="0" algn="just" rtl="0">
              <a:lnSpc>
                <a:spcPct val="100000"/>
              </a:lnSpc>
              <a:spcBef>
                <a:spcPts val="0"/>
              </a:spcBef>
              <a:spcAft>
                <a:spcPts val="0"/>
              </a:spcAft>
              <a:buClr>
                <a:schemeClr val="accent1"/>
              </a:buClr>
              <a:buSzPts val="1920"/>
              <a:buFont typeface="Corbel"/>
              <a:buNone/>
            </a:pPr>
            <a:endParaRPr sz="9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400" b="0" i="0" u="none" strike="noStrike" cap="none">
                <a:solidFill>
                  <a:schemeClr val="dk1"/>
                </a:solidFill>
                <a:latin typeface="Calibri"/>
                <a:ea typeface="Calibri"/>
                <a:cs typeface="Calibri"/>
                <a:sym typeface="Calibri"/>
              </a:rPr>
              <a:t>SMK/MAK menyelenggarakan unit produksi/business center/technopark.</a:t>
            </a:r>
            <a:endParaRPr/>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https://drive.google.com/file/d/1vhAbCeY_UY5cJMroa_oQnzOXKpW2O4xK/view?usp=sharing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6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65" name="Google Shape;365;p54"/>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3883409C-4627-48EE-AF92-AC256A5AD17D}"/>
              </a:ext>
            </a:extLst>
          </p:cNvPr>
          <p:cNvGraphicFramePr>
            <a:graphicFrameLocks noGrp="1"/>
          </p:cNvGraphicFramePr>
          <p:nvPr>
            <p:extLst>
              <p:ext uri="{D42A27DB-BD31-4B8C-83A1-F6EECF244321}">
                <p14:modId xmlns:p14="http://schemas.microsoft.com/office/powerpoint/2010/main" val="555393926"/>
              </p:ext>
            </p:extLst>
          </p:nvPr>
        </p:nvGraphicFramePr>
        <p:xfrm>
          <a:off x="577656" y="2490913"/>
          <a:ext cx="10763051" cy="2031390"/>
        </p:xfrm>
        <a:graphic>
          <a:graphicData uri="http://schemas.openxmlformats.org/drawingml/2006/table">
            <a:tbl>
              <a:tblPr firstRow="1" firstCol="1" bandRow="1">
                <a:tableStyleId>{AE38EC28-E68D-4C32-A59B-2949C6431041}</a:tableStyleId>
              </a:tblPr>
              <a:tblGrid>
                <a:gridCol w="1444401">
                  <a:extLst>
                    <a:ext uri="{9D8B030D-6E8A-4147-A177-3AD203B41FA5}">
                      <a16:colId xmlns:a16="http://schemas.microsoft.com/office/drawing/2014/main" val="2331611206"/>
                    </a:ext>
                  </a:extLst>
                </a:gridCol>
                <a:gridCol w="9318650">
                  <a:extLst>
                    <a:ext uri="{9D8B030D-6E8A-4147-A177-3AD203B41FA5}">
                      <a16:colId xmlns:a16="http://schemas.microsoft.com/office/drawing/2014/main" val="2222838083"/>
                    </a:ext>
                  </a:extLst>
                </a:gridCol>
              </a:tblGrid>
              <a:tr h="381584">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292941608"/>
                  </a:ext>
                </a:extLst>
              </a:tr>
              <a:tr h="505054">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200">
                          <a:effectLst/>
                        </a:rPr>
                        <a:t>SMK/MAK menyelenggarakan unit produksi/business center/technopark dikelola dengan baik, memberikan manfaat bagi SMK/MAK dan diselenggarakan secara berkesinambungan.</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857932686"/>
                  </a:ext>
                </a:extLst>
              </a:tr>
              <a:tr h="381584">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200">
                          <a:effectLst/>
                        </a:rPr>
                        <a:t>SMK/MAK menyelenggarakan unit produksi/business center/technopark dan dikelola dengan baik.</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950338208"/>
                  </a:ext>
                </a:extLst>
              </a:tr>
              <a:tr h="381584">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200">
                          <a:effectLst/>
                        </a:rPr>
                        <a:t>SMK/MAK menyelenggarakan unit produksi/business center/technopark tetapi belum dikelola dengan baik.</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648120946"/>
                  </a:ext>
                </a:extLst>
              </a:tr>
              <a:tr h="381584">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200">
                          <a:effectLst/>
                        </a:rPr>
                        <a:t>SMK/MAK belum menyelenggarakan unit produksi/business center/technopark.</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533083580"/>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5"/>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71" name="Google Shape;371;p55"/>
          <p:cNvSpPr txBox="1"/>
          <p:nvPr/>
        </p:nvSpPr>
        <p:spPr>
          <a:xfrm>
            <a:off x="353316" y="856038"/>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SMK 39 :</a:t>
            </a:r>
            <a:endParaRPr/>
          </a:p>
          <a:p>
            <a:pPr marL="45720" marR="0" lvl="0" indent="0" algn="just" rtl="0">
              <a:lnSpc>
                <a:spcPct val="100000"/>
              </a:lnSpc>
              <a:spcBef>
                <a:spcPts val="0"/>
              </a:spcBef>
              <a:spcAft>
                <a:spcPts val="0"/>
              </a:spcAft>
              <a:buClr>
                <a:schemeClr val="accent1"/>
              </a:buClr>
              <a:buSzPts val="1920"/>
              <a:buFont typeface="Corbel"/>
              <a:buNone/>
            </a:pPr>
            <a:endParaRPr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a:t>
            </a:r>
            <a:endParaRPr/>
          </a:p>
          <a:p>
            <a:pPr marL="45720" marR="0" lvl="0" indent="0" algn="just" rtl="0">
              <a:lnSpc>
                <a:spcPct val="100000"/>
              </a:lnSpc>
              <a:spcBef>
                <a:spcPts val="0"/>
              </a:spcBef>
              <a:spcAft>
                <a:spcPts val="0"/>
              </a:spcAft>
              <a:buClr>
                <a:schemeClr val="accent1"/>
              </a:buClr>
              <a:buSzPts val="1920"/>
              <a:buFont typeface="Corbel"/>
              <a:buNone/>
            </a:pPr>
            <a:r>
              <a:rPr lang="en-US" sz="2400" b="0" i="0" u="none" strike="noStrike" cap="none">
                <a:solidFill>
                  <a:schemeClr val="dk1"/>
                </a:solidFill>
                <a:latin typeface="Calibri"/>
                <a:ea typeface="Calibri"/>
                <a:cs typeface="Calibri"/>
                <a:sym typeface="Calibri"/>
              </a:rPr>
              <a:t>Siswa melaksanakan praktik kerja lapangan (PKL).</a:t>
            </a:r>
            <a:endParaRPr sz="2400" b="0"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16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 </a:t>
            </a:r>
            <a:r>
              <a:rPr lang="en-US" sz="1800" b="1" i="0" u="none" strike="noStrike" cap="none">
                <a:solidFill>
                  <a:schemeClr val="dk1"/>
                </a:solidFill>
                <a:latin typeface="Calibri"/>
                <a:ea typeface="Calibri"/>
                <a:cs typeface="Calibri"/>
                <a:sym typeface="Calibri"/>
                <a:hlinkClick r:id="rId3"/>
              </a:rPr>
              <a:t>https://drive.google.com/file/d/1PT9sZ-rDtctZ5NTsSnqpWtkGhEkYuR5Z/view?usp=sharing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72" name="Google Shape;372;p55"/>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3" name="Table 2">
            <a:extLst>
              <a:ext uri="{FF2B5EF4-FFF2-40B4-BE49-F238E27FC236}">
                <a16:creationId xmlns:a16="http://schemas.microsoft.com/office/drawing/2014/main" id="{E1DBF533-3BE6-4326-AB49-4D6F929EB483}"/>
              </a:ext>
            </a:extLst>
          </p:cNvPr>
          <p:cNvGraphicFramePr>
            <a:graphicFrameLocks noGrp="1"/>
          </p:cNvGraphicFramePr>
          <p:nvPr>
            <p:extLst>
              <p:ext uri="{D42A27DB-BD31-4B8C-83A1-F6EECF244321}">
                <p14:modId xmlns:p14="http://schemas.microsoft.com/office/powerpoint/2010/main" val="2981420777"/>
              </p:ext>
            </p:extLst>
          </p:nvPr>
        </p:nvGraphicFramePr>
        <p:xfrm>
          <a:off x="472944" y="2307809"/>
          <a:ext cx="11141400" cy="2449958"/>
        </p:xfrm>
        <a:graphic>
          <a:graphicData uri="http://schemas.openxmlformats.org/drawingml/2006/table">
            <a:tbl>
              <a:tblPr firstRow="1" firstCol="1" bandRow="1">
                <a:tableStyleId>{AE38EC28-E68D-4C32-A59B-2949C6431041}</a:tableStyleId>
              </a:tblPr>
              <a:tblGrid>
                <a:gridCol w="1400820">
                  <a:extLst>
                    <a:ext uri="{9D8B030D-6E8A-4147-A177-3AD203B41FA5}">
                      <a16:colId xmlns:a16="http://schemas.microsoft.com/office/drawing/2014/main" val="4103051653"/>
                    </a:ext>
                  </a:extLst>
                </a:gridCol>
                <a:gridCol w="9740580">
                  <a:extLst>
                    <a:ext uri="{9D8B030D-6E8A-4147-A177-3AD203B41FA5}">
                      <a16:colId xmlns:a16="http://schemas.microsoft.com/office/drawing/2014/main" val="4157169784"/>
                    </a:ext>
                  </a:extLst>
                </a:gridCol>
              </a:tblGrid>
              <a:tr h="436849">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593556750"/>
                  </a:ext>
                </a:extLst>
              </a:tr>
              <a:tr h="669650">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Siswa melaksanakan Praktik Kerja Lapangan (PKL) dalam waktu 1 (satu) semester sesuai kompetensi keahlian yang dipelajari dan memberikan manfaat bagi perbaikan proses pembelajaran di SMK/MAK.</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444519585"/>
                  </a:ext>
                </a:extLst>
              </a:tr>
              <a:tr h="326189">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Siswa melaksanakan Praktik Kerja Lapangan (PKL) dalam waktu 1 (satu) semester sesuai kompetensi keahlian yang dipelajari.</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553332121"/>
                  </a:ext>
                </a:extLst>
              </a:tr>
              <a:tr h="326189">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Siswa melaksanakan Praktik Kerja Lapangan (PKL) sesuai kompetensi keahlian yang dipelajari namun kurang dari 1 (satu) semester.</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320902587"/>
                  </a:ext>
                </a:extLst>
              </a:tr>
              <a:tr h="326189">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600">
                          <a:effectLst/>
                        </a:rPr>
                        <a:t>Siswa melaksanakan Praktik Kerja Lapangan (PKL) tidak sesuai dengan kompetensi keahlian.</a:t>
                      </a:r>
                      <a:endParaRPr lang="id-ID" sz="16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00238353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6"/>
          <p:cNvSpPr txBox="1">
            <a:spLocks noGrp="1"/>
          </p:cNvSpPr>
          <p:nvPr>
            <p:ph type="body" idx="1"/>
          </p:nvPr>
        </p:nvSpPr>
        <p:spPr>
          <a:xfrm>
            <a:off x="1071418" y="1893454"/>
            <a:ext cx="9944453" cy="4202545"/>
          </a:xfrm>
          <a:prstGeom prst="rect">
            <a:avLst/>
          </a:prstGeom>
          <a:noFill/>
          <a:ln>
            <a:noFill/>
          </a:ln>
        </p:spPr>
        <p:txBody>
          <a:bodyPr spcFirstLastPara="1" wrap="square" lIns="91425" tIns="45700" rIns="91425" bIns="45700" anchor="t" anchorCtr="0">
            <a:normAutofit/>
          </a:bodyPr>
          <a:lstStyle/>
          <a:p>
            <a:pPr marL="388620" lvl="0" indent="-228600" algn="just" rtl="0">
              <a:lnSpc>
                <a:spcPct val="90000"/>
              </a:lnSpc>
              <a:spcBef>
                <a:spcPts val="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388620" lvl="0" indent="-22860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a:p>
            <a:pPr marL="45720" lvl="0" indent="0" algn="just" rtl="0">
              <a:lnSpc>
                <a:spcPct val="90000"/>
              </a:lnSpc>
              <a:spcBef>
                <a:spcPts val="1000"/>
              </a:spcBef>
              <a:spcAft>
                <a:spcPts val="0"/>
              </a:spcAft>
              <a:buClr>
                <a:schemeClr val="dk1"/>
              </a:buClr>
              <a:buSzPts val="1800"/>
              <a:buNone/>
            </a:pPr>
            <a:endParaRPr sz="1800"/>
          </a:p>
        </p:txBody>
      </p:sp>
      <p:sp>
        <p:nvSpPr>
          <p:cNvPr id="378" name="Google Shape;378;p56"/>
          <p:cNvSpPr txBox="1"/>
          <p:nvPr/>
        </p:nvSpPr>
        <p:spPr>
          <a:xfrm>
            <a:off x="303023" y="784020"/>
            <a:ext cx="11141400" cy="5353500"/>
          </a:xfrm>
          <a:prstGeom prst="rect">
            <a:avLst/>
          </a:prstGeom>
          <a:noFill/>
          <a:ln>
            <a:noFill/>
          </a:ln>
        </p:spPr>
        <p:txBody>
          <a:bodyPr spcFirstLastPara="1" wrap="square" lIns="91425" tIns="45700" rIns="91425" bIns="45700" anchor="t" anchorCtr="0">
            <a:noAutofit/>
          </a:bodyPr>
          <a:lstStyle/>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Butir Kekhususan SLB-37 </a:t>
            </a:r>
            <a:endParaRPr/>
          </a:p>
          <a:p>
            <a:pPr marL="45720" marR="0" lvl="0" indent="0" algn="just" rtl="0">
              <a:lnSpc>
                <a:spcPct val="100000"/>
              </a:lnSpc>
              <a:spcBef>
                <a:spcPts val="0"/>
              </a:spcBef>
              <a:spcAft>
                <a:spcPts val="0"/>
              </a:spcAft>
              <a:buClr>
                <a:schemeClr val="accent1"/>
              </a:buClr>
              <a:buSzPts val="1920"/>
              <a:buFont typeface="Corbel"/>
              <a:buNone/>
            </a:pPr>
            <a:endParaRPr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2400" b="1" i="0" u="none" strike="noStrike" cap="none">
                <a:solidFill>
                  <a:schemeClr val="dk1"/>
                </a:solidFill>
                <a:latin typeface="Calibri"/>
                <a:ea typeface="Calibri"/>
                <a:cs typeface="Calibri"/>
                <a:sym typeface="Calibri"/>
              </a:rPr>
              <a:t>Pernyataan: </a:t>
            </a:r>
            <a:endParaRPr/>
          </a:p>
          <a:p>
            <a:pPr marL="45720" marR="0" lvl="0" indent="0" algn="just" rtl="0">
              <a:lnSpc>
                <a:spcPct val="100000"/>
              </a:lnSpc>
              <a:spcBef>
                <a:spcPts val="0"/>
              </a:spcBef>
              <a:spcAft>
                <a:spcPts val="0"/>
              </a:spcAft>
              <a:buClr>
                <a:schemeClr val="accent1"/>
              </a:buClr>
              <a:buSzPts val="1920"/>
              <a:buFont typeface="Corbel"/>
              <a:buNone/>
            </a:pPr>
            <a:r>
              <a:rPr lang="en-US" sz="2400" b="0" i="0" u="none" strike="noStrike" cap="none">
                <a:solidFill>
                  <a:schemeClr val="dk1"/>
                </a:solidFill>
                <a:latin typeface="Calibri"/>
                <a:ea typeface="Calibri"/>
                <a:cs typeface="Calibri"/>
                <a:sym typeface="Calibri"/>
              </a:rPr>
              <a:t>Guru melaksanakan Program Pembelajaran Individu (PPI) untuk siswa tertentu sesuai kebutuhannya dan didasarkan kepada hasil asesmen.</a:t>
            </a:r>
            <a:endParaRPr/>
          </a:p>
          <a:p>
            <a:pPr marL="45720" marR="0" lvl="0" indent="0" algn="just" rtl="0">
              <a:lnSpc>
                <a:spcPct val="100000"/>
              </a:lnSpc>
              <a:spcBef>
                <a:spcPts val="0"/>
              </a:spcBef>
              <a:spcAft>
                <a:spcPts val="0"/>
              </a:spcAft>
              <a:buClr>
                <a:schemeClr val="accent1"/>
              </a:buClr>
              <a:buSzPts val="1920"/>
              <a:buFont typeface="Corbel"/>
              <a:buNone/>
            </a:pPr>
            <a:endParaRPr sz="24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960"/>
              <a:buFont typeface="Corbel"/>
              <a:buNone/>
            </a:pPr>
            <a:endParaRPr lang="en-US" sz="1200" b="0" i="0" u="none" strike="noStrike" cap="none">
              <a:solidFill>
                <a:srgbClr val="C00000"/>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Tabel kerja dapat dilihat pada tautan berikut ini</a:t>
            </a: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hlinkClick r:id="rId3"/>
              </a:rPr>
              <a:t>https://drive.google.com/file/d/1niEcGzuKtrAcq_iCTG0S-zIiHUVLIV_2/view?usp=sharing</a:t>
            </a:r>
            <a:endParaRPr lang="en-US" sz="1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endParaRPr lang="en-US" sz="800" b="1" i="0" u="none" strike="noStrike" cap="none">
              <a:solidFill>
                <a:schemeClr val="dk1"/>
              </a:solidFill>
              <a:latin typeface="Calibri"/>
              <a:ea typeface="Calibri"/>
              <a:cs typeface="Calibri"/>
              <a:sym typeface="Calibri"/>
            </a:endParaRPr>
          </a:p>
          <a:p>
            <a:pPr marL="45720" marR="0" lvl="0" indent="0" algn="just" rtl="0">
              <a:lnSpc>
                <a:spcPct val="100000"/>
              </a:lnSpc>
              <a:spcBef>
                <a:spcPts val="0"/>
              </a:spcBef>
              <a:spcAft>
                <a:spcPts val="0"/>
              </a:spcAft>
              <a:buClr>
                <a:schemeClr val="accent1"/>
              </a:buClr>
              <a:buSzPts val="1920"/>
              <a:buFont typeface="Corbel"/>
              <a:buNone/>
            </a:pPr>
            <a:r>
              <a:rPr lang="en-US" sz="1800" b="1" i="0" u="none" strike="noStrike" cap="none">
                <a:solidFill>
                  <a:schemeClr val="dk1"/>
                </a:solidFill>
                <a:latin typeface="Calibri"/>
                <a:ea typeface="Calibri"/>
                <a:cs typeface="Calibri"/>
                <a:sym typeface="Calibri"/>
              </a:rPr>
              <a:t>Pertanyaan: </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solidFill>
                  <a:schemeClr val="dk1"/>
                </a:solidFill>
                <a:latin typeface="Calibri"/>
                <a:cs typeface="Calibri"/>
                <a:sym typeface="Calibri"/>
              </a:rPr>
              <a:t>Tuliskan kesimpulan untuk butir ini berdasarkan penilaian level capaian kinerja yang anda tetapkan!</a:t>
            </a:r>
          </a:p>
          <a:p>
            <a:pPr marL="457200" marR="0" lvl="0" indent="-342900" algn="just" rtl="0">
              <a:lnSpc>
                <a:spcPct val="100000"/>
              </a:lnSpc>
              <a:spcBef>
                <a:spcPts val="0"/>
              </a:spcBef>
              <a:spcAft>
                <a:spcPts val="0"/>
              </a:spcAft>
              <a:buClr>
                <a:schemeClr val="dk1"/>
              </a:buClr>
              <a:buSzPts val="1800"/>
              <a:buFont typeface="Calibri"/>
              <a:buAutoNum type="arabicPeriod"/>
            </a:pPr>
            <a:r>
              <a:rPr lang="en-US" sz="1800">
                <a:latin typeface="Calibri" panose="020F0502020204030204" pitchFamily="34" charset="0"/>
                <a:cs typeface="Calibri" panose="020F0502020204030204" pitchFamily="34" charset="0"/>
              </a:rPr>
              <a:t>Berikan penilaian level 1, level 2, level 3, atau level 4!</a:t>
            </a:r>
          </a:p>
          <a:p>
            <a:pPr marL="45720" marR="0" lvl="0" indent="0" algn="just" rtl="0">
              <a:lnSpc>
                <a:spcPct val="100000"/>
              </a:lnSpc>
              <a:spcBef>
                <a:spcPts val="0"/>
              </a:spcBef>
              <a:spcAft>
                <a:spcPts val="0"/>
              </a:spcAft>
              <a:buClr>
                <a:schemeClr val="accent1"/>
              </a:buClr>
              <a:buSzPts val="960"/>
              <a:buFont typeface="Corbel"/>
              <a:buNone/>
            </a:pPr>
            <a:endParaRPr sz="1200" b="0" i="0" u="none" strike="noStrike" cap="none">
              <a:solidFill>
                <a:srgbClr val="C00000"/>
              </a:solidFill>
              <a:latin typeface="Calibri"/>
              <a:ea typeface="Calibri"/>
              <a:cs typeface="Calibri"/>
              <a:sym typeface="Calibri"/>
            </a:endParaRPr>
          </a:p>
          <a:p>
            <a:pPr marL="45720" marR="0" lvl="0" indent="0" algn="l" rtl="0">
              <a:lnSpc>
                <a:spcPct val="90000"/>
              </a:lnSpc>
              <a:spcBef>
                <a:spcPts val="1400"/>
              </a:spcBef>
              <a:spcAft>
                <a:spcPts val="0"/>
              </a:spcAft>
              <a:buClr>
                <a:schemeClr val="accent1"/>
              </a:buClr>
              <a:buSzPts val="192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388620" marR="0" lvl="0" indent="-251459"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a:p>
            <a:pPr marL="45720" marR="0" lvl="0" indent="0" algn="just" rtl="0">
              <a:lnSpc>
                <a:spcPct val="90000"/>
              </a:lnSpc>
              <a:spcBef>
                <a:spcPts val="1400"/>
              </a:spcBef>
              <a:spcAft>
                <a:spcPts val="0"/>
              </a:spcAft>
              <a:buClr>
                <a:schemeClr val="accent1"/>
              </a:buClr>
              <a:buSzPts val="1440"/>
              <a:buFont typeface="Corbel"/>
              <a:buNone/>
            </a:pPr>
            <a:endParaRPr sz="1800" b="0" i="0" u="none" strike="noStrike" cap="none">
              <a:solidFill>
                <a:schemeClr val="accent1"/>
              </a:solidFill>
              <a:latin typeface="Arial"/>
              <a:ea typeface="Arial"/>
              <a:cs typeface="Arial"/>
              <a:sym typeface="Arial"/>
            </a:endParaRPr>
          </a:p>
        </p:txBody>
      </p:sp>
      <p:sp>
        <p:nvSpPr>
          <p:cNvPr id="379" name="Google Shape;379;p56"/>
          <p:cNvSpPr txBox="1"/>
          <p:nvPr/>
        </p:nvSpPr>
        <p:spPr>
          <a:xfrm>
            <a:off x="1" y="104425"/>
            <a:ext cx="11151475" cy="6795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Calibri"/>
              <a:buNone/>
            </a:pPr>
            <a:r>
              <a:rPr lang="en-US" sz="4000" b="1" i="0" u="none" strike="noStrike" cap="none">
                <a:solidFill>
                  <a:schemeClr val="lt1"/>
                </a:solidFill>
                <a:latin typeface="Calibri"/>
                <a:ea typeface="Calibri"/>
                <a:cs typeface="Calibri"/>
                <a:sym typeface="Calibri"/>
              </a:rPr>
              <a:t>PROSES PEMBELAJARAN</a:t>
            </a:r>
            <a:endParaRPr sz="4000" b="1" i="0" u="none" strike="noStrike" cap="none">
              <a:solidFill>
                <a:schemeClr val="lt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F7005AFE-0E42-45D7-AEE7-71C6EC33FC81}"/>
              </a:ext>
            </a:extLst>
          </p:cNvPr>
          <p:cNvGraphicFramePr>
            <a:graphicFrameLocks noGrp="1"/>
          </p:cNvGraphicFramePr>
          <p:nvPr>
            <p:extLst>
              <p:ext uri="{D42A27DB-BD31-4B8C-83A1-F6EECF244321}">
                <p14:modId xmlns:p14="http://schemas.microsoft.com/office/powerpoint/2010/main" val="3340504607"/>
              </p:ext>
            </p:extLst>
          </p:nvPr>
        </p:nvGraphicFramePr>
        <p:xfrm>
          <a:off x="457200" y="2556509"/>
          <a:ext cx="10987223" cy="2382861"/>
        </p:xfrm>
        <a:graphic>
          <a:graphicData uri="http://schemas.openxmlformats.org/drawingml/2006/table">
            <a:tbl>
              <a:tblPr firstRow="1" firstCol="1" bandRow="1">
                <a:tableStyleId>{AE38EC28-E68D-4C32-A59B-2949C6431041}</a:tableStyleId>
              </a:tblPr>
              <a:tblGrid>
                <a:gridCol w="1308186">
                  <a:extLst>
                    <a:ext uri="{9D8B030D-6E8A-4147-A177-3AD203B41FA5}">
                      <a16:colId xmlns:a16="http://schemas.microsoft.com/office/drawing/2014/main" val="838034614"/>
                    </a:ext>
                  </a:extLst>
                </a:gridCol>
                <a:gridCol w="9679037">
                  <a:extLst>
                    <a:ext uri="{9D8B030D-6E8A-4147-A177-3AD203B41FA5}">
                      <a16:colId xmlns:a16="http://schemas.microsoft.com/office/drawing/2014/main" val="2129346913"/>
                    </a:ext>
                  </a:extLst>
                </a:gridCol>
              </a:tblGrid>
              <a:tr h="355222">
                <a:tc>
                  <a:txBody>
                    <a:bodyPr/>
                    <a:lstStyle/>
                    <a:p>
                      <a:pPr algn="ctr">
                        <a:lnSpc>
                          <a:spcPct val="107000"/>
                        </a:lnSpc>
                        <a:spcAft>
                          <a:spcPts val="800"/>
                        </a:spcAft>
                      </a:pPr>
                      <a:r>
                        <a:rPr lang="id-ID" sz="1200">
                          <a:effectLst/>
                        </a:rPr>
                        <a:t>LEVEL</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id-ID" sz="1200">
                          <a:effectLst/>
                        </a:rPr>
                        <a:t>CAPAIAN KINERJA</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674524389"/>
                  </a:ext>
                </a:extLst>
              </a:tr>
              <a:tr h="544523">
                <a:tc>
                  <a:txBody>
                    <a:bodyPr/>
                    <a:lstStyle/>
                    <a:p>
                      <a:pPr algn="ctr">
                        <a:lnSpc>
                          <a:spcPct val="107000"/>
                        </a:lnSpc>
                        <a:spcAft>
                          <a:spcPts val="800"/>
                        </a:spcAft>
                      </a:pPr>
                      <a:r>
                        <a:rPr lang="id-ID" sz="1200">
                          <a:effectLst/>
                        </a:rPr>
                        <a:t>4</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melaksanakan Program Pembelajaran Individu (PPI) untuk siswa dengan kondisi tertentu secara terencana/terprogram dan didasarkan kepada hasil asesmen dan berdampak terhadap peningkatan capaian belajar siswa secara optimal.</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4221237175"/>
                  </a:ext>
                </a:extLst>
              </a:tr>
              <a:tr h="544523">
                <a:tc>
                  <a:txBody>
                    <a:bodyPr/>
                    <a:lstStyle/>
                    <a:p>
                      <a:pPr algn="ctr">
                        <a:lnSpc>
                          <a:spcPct val="107000"/>
                        </a:lnSpc>
                        <a:spcAft>
                          <a:spcPts val="800"/>
                        </a:spcAft>
                      </a:pPr>
                      <a:r>
                        <a:rPr lang="id-ID" sz="1200">
                          <a:effectLst/>
                        </a:rPr>
                        <a:t>3</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melaksanakan Program Pembelajaran Individu (PPI) untuk siswa dengan kondisi tertentu secara terencana/terprogram dan didasarkan kepada hasil asesmen.</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027201396"/>
                  </a:ext>
                </a:extLst>
              </a:tr>
              <a:tr h="544523">
                <a:tc>
                  <a:txBody>
                    <a:bodyPr/>
                    <a:lstStyle/>
                    <a:p>
                      <a:pPr algn="ctr">
                        <a:lnSpc>
                          <a:spcPct val="107000"/>
                        </a:lnSpc>
                        <a:spcAft>
                          <a:spcPts val="800"/>
                        </a:spcAft>
                      </a:pPr>
                      <a:r>
                        <a:rPr lang="id-ID" sz="1200">
                          <a:effectLst/>
                        </a:rPr>
                        <a:t>2</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melaksanakan Program Pembelajaran Individu (PPI) untuk siswa dengan kondisi tertentu, tetapi belum dilaksanakan secara terencana/terprogram.</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766800732"/>
                  </a:ext>
                </a:extLst>
              </a:tr>
              <a:tr h="265239">
                <a:tc>
                  <a:txBody>
                    <a:bodyPr/>
                    <a:lstStyle/>
                    <a:p>
                      <a:pPr algn="ctr">
                        <a:lnSpc>
                          <a:spcPct val="107000"/>
                        </a:lnSpc>
                        <a:spcAft>
                          <a:spcPts val="800"/>
                        </a:spcAft>
                      </a:pPr>
                      <a:r>
                        <a:rPr lang="id-ID" sz="1200">
                          <a:effectLst/>
                        </a:rPr>
                        <a:t>1</a:t>
                      </a:r>
                      <a:endParaRPr lang="id-ID" sz="11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7000"/>
                        </a:lnSpc>
                        <a:spcAft>
                          <a:spcPts val="800"/>
                        </a:spcAft>
                      </a:pPr>
                      <a:r>
                        <a:rPr lang="id-ID" sz="1400">
                          <a:effectLst/>
                        </a:rPr>
                        <a:t>Guru melaksanakan program pembelajaran secara klasikal tanpa menggunakan Program Pembelajaran Individu (PPI).</a:t>
                      </a:r>
                      <a:endParaRPr lang="id-ID" sz="1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692753101"/>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3"/>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49F388DC-C47F-4048-9B69-F1644A2A1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Shape 108">
            <a:extLst>
              <a:ext uri="{FF2B5EF4-FFF2-40B4-BE49-F238E27FC236}">
                <a16:creationId xmlns:a16="http://schemas.microsoft.com/office/drawing/2014/main" id="{422C035D-D3AD-4301-A1B5-D4C91E3C5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926329"/>
            <a:ext cx="12191996" cy="1931671"/>
          </a:xfrm>
          <a:custGeom>
            <a:avLst/>
            <a:gdLst>
              <a:gd name="connsiteX0" fmla="*/ 619388 w 12191996"/>
              <a:gd name="connsiteY0" fmla="*/ 0 h 1931671"/>
              <a:gd name="connsiteX1" fmla="*/ 687651 w 12191996"/>
              <a:gd name="connsiteY1" fmla="*/ 3175 h 1931671"/>
              <a:gd name="connsiteX2" fmla="*/ 747976 w 12191996"/>
              <a:gd name="connsiteY2" fmla="*/ 9525 h 1931671"/>
              <a:gd name="connsiteX3" fmla="*/ 800363 w 12191996"/>
              <a:gd name="connsiteY3" fmla="*/ 20637 h 1931671"/>
              <a:gd name="connsiteX4" fmla="*/ 846401 w 12191996"/>
              <a:gd name="connsiteY4" fmla="*/ 36512 h 1931671"/>
              <a:gd name="connsiteX5" fmla="*/ 887676 w 12191996"/>
              <a:gd name="connsiteY5" fmla="*/ 52387 h 1931671"/>
              <a:gd name="connsiteX6" fmla="*/ 924188 w 12191996"/>
              <a:gd name="connsiteY6" fmla="*/ 68262 h 1931671"/>
              <a:gd name="connsiteX7" fmla="*/ 962288 w 12191996"/>
              <a:gd name="connsiteY7" fmla="*/ 87312 h 1931671"/>
              <a:gd name="connsiteX8" fmla="*/ 1000388 w 12191996"/>
              <a:gd name="connsiteY8" fmla="*/ 106362 h 1931671"/>
              <a:gd name="connsiteX9" fmla="*/ 1036901 w 12191996"/>
              <a:gd name="connsiteY9" fmla="*/ 125412 h 1931671"/>
              <a:gd name="connsiteX10" fmla="*/ 1078176 w 12191996"/>
              <a:gd name="connsiteY10" fmla="*/ 141287 h 1931671"/>
              <a:gd name="connsiteX11" fmla="*/ 1124213 w 12191996"/>
              <a:gd name="connsiteY11" fmla="*/ 155575 h 1931671"/>
              <a:gd name="connsiteX12" fmla="*/ 1176601 w 12191996"/>
              <a:gd name="connsiteY12" fmla="*/ 166687 h 1931671"/>
              <a:gd name="connsiteX13" fmla="*/ 1236926 w 12191996"/>
              <a:gd name="connsiteY13" fmla="*/ 174625 h 1931671"/>
              <a:gd name="connsiteX14" fmla="*/ 1305188 w 12191996"/>
              <a:gd name="connsiteY14" fmla="*/ 176212 h 1931671"/>
              <a:gd name="connsiteX15" fmla="*/ 1373451 w 12191996"/>
              <a:gd name="connsiteY15" fmla="*/ 174625 h 1931671"/>
              <a:gd name="connsiteX16" fmla="*/ 1433776 w 12191996"/>
              <a:gd name="connsiteY16" fmla="*/ 166687 h 1931671"/>
              <a:gd name="connsiteX17" fmla="*/ 1486163 w 12191996"/>
              <a:gd name="connsiteY17" fmla="*/ 155575 h 1931671"/>
              <a:gd name="connsiteX18" fmla="*/ 1532201 w 12191996"/>
              <a:gd name="connsiteY18" fmla="*/ 141287 h 1931671"/>
              <a:gd name="connsiteX19" fmla="*/ 1573476 w 12191996"/>
              <a:gd name="connsiteY19" fmla="*/ 125412 h 1931671"/>
              <a:gd name="connsiteX20" fmla="*/ 1609988 w 12191996"/>
              <a:gd name="connsiteY20" fmla="*/ 106362 h 1931671"/>
              <a:gd name="connsiteX21" fmla="*/ 1648088 w 12191996"/>
              <a:gd name="connsiteY21" fmla="*/ 87312 h 1931671"/>
              <a:gd name="connsiteX22" fmla="*/ 1686188 w 12191996"/>
              <a:gd name="connsiteY22" fmla="*/ 68262 h 1931671"/>
              <a:gd name="connsiteX23" fmla="*/ 1722701 w 12191996"/>
              <a:gd name="connsiteY23" fmla="*/ 52387 h 1931671"/>
              <a:gd name="connsiteX24" fmla="*/ 1763976 w 12191996"/>
              <a:gd name="connsiteY24" fmla="*/ 36512 h 1931671"/>
              <a:gd name="connsiteX25" fmla="*/ 1810013 w 12191996"/>
              <a:gd name="connsiteY25" fmla="*/ 20637 h 1931671"/>
              <a:gd name="connsiteX26" fmla="*/ 1862401 w 12191996"/>
              <a:gd name="connsiteY26" fmla="*/ 9525 h 1931671"/>
              <a:gd name="connsiteX27" fmla="*/ 1922726 w 12191996"/>
              <a:gd name="connsiteY27" fmla="*/ 3175 h 1931671"/>
              <a:gd name="connsiteX28" fmla="*/ 1990988 w 12191996"/>
              <a:gd name="connsiteY28" fmla="*/ 0 h 1931671"/>
              <a:gd name="connsiteX29" fmla="*/ 2059251 w 12191996"/>
              <a:gd name="connsiteY29" fmla="*/ 3175 h 1931671"/>
              <a:gd name="connsiteX30" fmla="*/ 2119576 w 12191996"/>
              <a:gd name="connsiteY30" fmla="*/ 9525 h 1931671"/>
              <a:gd name="connsiteX31" fmla="*/ 2171963 w 12191996"/>
              <a:gd name="connsiteY31" fmla="*/ 20637 h 1931671"/>
              <a:gd name="connsiteX32" fmla="*/ 2218001 w 12191996"/>
              <a:gd name="connsiteY32" fmla="*/ 36512 h 1931671"/>
              <a:gd name="connsiteX33" fmla="*/ 2259276 w 12191996"/>
              <a:gd name="connsiteY33" fmla="*/ 52387 h 1931671"/>
              <a:gd name="connsiteX34" fmla="*/ 2295788 w 12191996"/>
              <a:gd name="connsiteY34" fmla="*/ 68262 h 1931671"/>
              <a:gd name="connsiteX35" fmla="*/ 2333888 w 12191996"/>
              <a:gd name="connsiteY35" fmla="*/ 87312 h 1931671"/>
              <a:gd name="connsiteX36" fmla="*/ 2371988 w 12191996"/>
              <a:gd name="connsiteY36" fmla="*/ 106362 h 1931671"/>
              <a:gd name="connsiteX37" fmla="*/ 2408501 w 12191996"/>
              <a:gd name="connsiteY37" fmla="*/ 125412 h 1931671"/>
              <a:gd name="connsiteX38" fmla="*/ 2449776 w 12191996"/>
              <a:gd name="connsiteY38" fmla="*/ 141287 h 1931671"/>
              <a:gd name="connsiteX39" fmla="*/ 2495813 w 12191996"/>
              <a:gd name="connsiteY39" fmla="*/ 155575 h 1931671"/>
              <a:gd name="connsiteX40" fmla="*/ 2548201 w 12191996"/>
              <a:gd name="connsiteY40" fmla="*/ 166687 h 1931671"/>
              <a:gd name="connsiteX41" fmla="*/ 2608526 w 12191996"/>
              <a:gd name="connsiteY41" fmla="*/ 174625 h 1931671"/>
              <a:gd name="connsiteX42" fmla="*/ 2676788 w 12191996"/>
              <a:gd name="connsiteY42" fmla="*/ 176212 h 1931671"/>
              <a:gd name="connsiteX43" fmla="*/ 2745051 w 12191996"/>
              <a:gd name="connsiteY43" fmla="*/ 174625 h 1931671"/>
              <a:gd name="connsiteX44" fmla="*/ 2805376 w 12191996"/>
              <a:gd name="connsiteY44" fmla="*/ 166687 h 1931671"/>
              <a:gd name="connsiteX45" fmla="*/ 2857763 w 12191996"/>
              <a:gd name="connsiteY45" fmla="*/ 155575 h 1931671"/>
              <a:gd name="connsiteX46" fmla="*/ 2903801 w 12191996"/>
              <a:gd name="connsiteY46" fmla="*/ 141287 h 1931671"/>
              <a:gd name="connsiteX47" fmla="*/ 2945076 w 12191996"/>
              <a:gd name="connsiteY47" fmla="*/ 125412 h 1931671"/>
              <a:gd name="connsiteX48" fmla="*/ 2981588 w 12191996"/>
              <a:gd name="connsiteY48" fmla="*/ 106362 h 1931671"/>
              <a:gd name="connsiteX49" fmla="*/ 3019688 w 12191996"/>
              <a:gd name="connsiteY49" fmla="*/ 87312 h 1931671"/>
              <a:gd name="connsiteX50" fmla="*/ 3057788 w 12191996"/>
              <a:gd name="connsiteY50" fmla="*/ 68262 h 1931671"/>
              <a:gd name="connsiteX51" fmla="*/ 3094301 w 12191996"/>
              <a:gd name="connsiteY51" fmla="*/ 52387 h 1931671"/>
              <a:gd name="connsiteX52" fmla="*/ 3135576 w 12191996"/>
              <a:gd name="connsiteY52" fmla="*/ 36512 h 1931671"/>
              <a:gd name="connsiteX53" fmla="*/ 3181613 w 12191996"/>
              <a:gd name="connsiteY53" fmla="*/ 20637 h 1931671"/>
              <a:gd name="connsiteX54" fmla="*/ 3234001 w 12191996"/>
              <a:gd name="connsiteY54" fmla="*/ 9525 h 1931671"/>
              <a:gd name="connsiteX55" fmla="*/ 3294326 w 12191996"/>
              <a:gd name="connsiteY55" fmla="*/ 3175 h 1931671"/>
              <a:gd name="connsiteX56" fmla="*/ 3361001 w 12191996"/>
              <a:gd name="connsiteY56" fmla="*/ 0 h 1931671"/>
              <a:gd name="connsiteX57" fmla="*/ 3430851 w 12191996"/>
              <a:gd name="connsiteY57" fmla="*/ 3175 h 1931671"/>
              <a:gd name="connsiteX58" fmla="*/ 3491176 w 12191996"/>
              <a:gd name="connsiteY58" fmla="*/ 9525 h 1931671"/>
              <a:gd name="connsiteX59" fmla="*/ 3543563 w 12191996"/>
              <a:gd name="connsiteY59" fmla="*/ 20637 h 1931671"/>
              <a:gd name="connsiteX60" fmla="*/ 3589601 w 12191996"/>
              <a:gd name="connsiteY60" fmla="*/ 36512 h 1931671"/>
              <a:gd name="connsiteX61" fmla="*/ 3630876 w 12191996"/>
              <a:gd name="connsiteY61" fmla="*/ 52387 h 1931671"/>
              <a:gd name="connsiteX62" fmla="*/ 3667388 w 12191996"/>
              <a:gd name="connsiteY62" fmla="*/ 68262 h 1931671"/>
              <a:gd name="connsiteX63" fmla="*/ 3705488 w 12191996"/>
              <a:gd name="connsiteY63" fmla="*/ 87312 h 1931671"/>
              <a:gd name="connsiteX64" fmla="*/ 3743588 w 12191996"/>
              <a:gd name="connsiteY64" fmla="*/ 106362 h 1931671"/>
              <a:gd name="connsiteX65" fmla="*/ 3780101 w 12191996"/>
              <a:gd name="connsiteY65" fmla="*/ 125412 h 1931671"/>
              <a:gd name="connsiteX66" fmla="*/ 3821376 w 12191996"/>
              <a:gd name="connsiteY66" fmla="*/ 141287 h 1931671"/>
              <a:gd name="connsiteX67" fmla="*/ 3867413 w 12191996"/>
              <a:gd name="connsiteY67" fmla="*/ 155575 h 1931671"/>
              <a:gd name="connsiteX68" fmla="*/ 3919801 w 12191996"/>
              <a:gd name="connsiteY68" fmla="*/ 166687 h 1931671"/>
              <a:gd name="connsiteX69" fmla="*/ 3980126 w 12191996"/>
              <a:gd name="connsiteY69" fmla="*/ 174625 h 1931671"/>
              <a:gd name="connsiteX70" fmla="*/ 4048388 w 12191996"/>
              <a:gd name="connsiteY70" fmla="*/ 176212 h 1931671"/>
              <a:gd name="connsiteX71" fmla="*/ 4116651 w 12191996"/>
              <a:gd name="connsiteY71" fmla="*/ 174625 h 1931671"/>
              <a:gd name="connsiteX72" fmla="*/ 4176976 w 12191996"/>
              <a:gd name="connsiteY72" fmla="*/ 166687 h 1931671"/>
              <a:gd name="connsiteX73" fmla="*/ 4229363 w 12191996"/>
              <a:gd name="connsiteY73" fmla="*/ 155575 h 1931671"/>
              <a:gd name="connsiteX74" fmla="*/ 4275401 w 12191996"/>
              <a:gd name="connsiteY74" fmla="*/ 141287 h 1931671"/>
              <a:gd name="connsiteX75" fmla="*/ 4316676 w 12191996"/>
              <a:gd name="connsiteY75" fmla="*/ 125412 h 1931671"/>
              <a:gd name="connsiteX76" fmla="*/ 4353188 w 12191996"/>
              <a:gd name="connsiteY76" fmla="*/ 106362 h 1931671"/>
              <a:gd name="connsiteX77" fmla="*/ 4429388 w 12191996"/>
              <a:gd name="connsiteY77" fmla="*/ 68262 h 1931671"/>
              <a:gd name="connsiteX78" fmla="*/ 4465901 w 12191996"/>
              <a:gd name="connsiteY78" fmla="*/ 52387 h 1931671"/>
              <a:gd name="connsiteX79" fmla="*/ 4507176 w 12191996"/>
              <a:gd name="connsiteY79" fmla="*/ 36512 h 1931671"/>
              <a:gd name="connsiteX80" fmla="*/ 4553214 w 12191996"/>
              <a:gd name="connsiteY80" fmla="*/ 20637 h 1931671"/>
              <a:gd name="connsiteX81" fmla="*/ 4605601 w 12191996"/>
              <a:gd name="connsiteY81" fmla="*/ 9525 h 1931671"/>
              <a:gd name="connsiteX82" fmla="*/ 4665927 w 12191996"/>
              <a:gd name="connsiteY82" fmla="*/ 3175 h 1931671"/>
              <a:gd name="connsiteX83" fmla="*/ 4734188 w 12191996"/>
              <a:gd name="connsiteY83" fmla="*/ 0 h 1931671"/>
              <a:gd name="connsiteX84" fmla="*/ 4802452 w 12191996"/>
              <a:gd name="connsiteY84" fmla="*/ 3175 h 1931671"/>
              <a:gd name="connsiteX85" fmla="*/ 4862776 w 12191996"/>
              <a:gd name="connsiteY85" fmla="*/ 9525 h 1931671"/>
              <a:gd name="connsiteX86" fmla="*/ 4915164 w 12191996"/>
              <a:gd name="connsiteY86" fmla="*/ 20637 h 1931671"/>
              <a:gd name="connsiteX87" fmla="*/ 4961200 w 12191996"/>
              <a:gd name="connsiteY87" fmla="*/ 36512 h 1931671"/>
              <a:gd name="connsiteX88" fmla="*/ 5002476 w 12191996"/>
              <a:gd name="connsiteY88" fmla="*/ 52387 h 1931671"/>
              <a:gd name="connsiteX89" fmla="*/ 5038988 w 12191996"/>
              <a:gd name="connsiteY89" fmla="*/ 68262 h 1931671"/>
              <a:gd name="connsiteX90" fmla="*/ 5077089 w 12191996"/>
              <a:gd name="connsiteY90" fmla="*/ 87312 h 1931671"/>
              <a:gd name="connsiteX91" fmla="*/ 5115188 w 12191996"/>
              <a:gd name="connsiteY91" fmla="*/ 106362 h 1931671"/>
              <a:gd name="connsiteX92" fmla="*/ 5151700 w 12191996"/>
              <a:gd name="connsiteY92" fmla="*/ 125412 h 1931671"/>
              <a:gd name="connsiteX93" fmla="*/ 5192976 w 12191996"/>
              <a:gd name="connsiteY93" fmla="*/ 141287 h 1931671"/>
              <a:gd name="connsiteX94" fmla="*/ 5239013 w 12191996"/>
              <a:gd name="connsiteY94" fmla="*/ 155575 h 1931671"/>
              <a:gd name="connsiteX95" fmla="*/ 5291400 w 12191996"/>
              <a:gd name="connsiteY95" fmla="*/ 166687 h 1931671"/>
              <a:gd name="connsiteX96" fmla="*/ 5351726 w 12191996"/>
              <a:gd name="connsiteY96" fmla="*/ 174625 h 1931671"/>
              <a:gd name="connsiteX97" fmla="*/ 5410198 w 12191996"/>
              <a:gd name="connsiteY97" fmla="*/ 175985 h 1931671"/>
              <a:gd name="connsiteX98" fmla="*/ 5468670 w 12191996"/>
              <a:gd name="connsiteY98" fmla="*/ 174625 h 1931671"/>
              <a:gd name="connsiteX99" fmla="*/ 5528995 w 12191996"/>
              <a:gd name="connsiteY99" fmla="*/ 166687 h 1931671"/>
              <a:gd name="connsiteX100" fmla="*/ 5581382 w 12191996"/>
              <a:gd name="connsiteY100" fmla="*/ 155575 h 1931671"/>
              <a:gd name="connsiteX101" fmla="*/ 5627420 w 12191996"/>
              <a:gd name="connsiteY101" fmla="*/ 141287 h 1931671"/>
              <a:gd name="connsiteX102" fmla="*/ 5668695 w 12191996"/>
              <a:gd name="connsiteY102" fmla="*/ 125412 h 1931671"/>
              <a:gd name="connsiteX103" fmla="*/ 5705208 w 12191996"/>
              <a:gd name="connsiteY103" fmla="*/ 106362 h 1931671"/>
              <a:gd name="connsiteX104" fmla="*/ 5743307 w 12191996"/>
              <a:gd name="connsiteY104" fmla="*/ 87312 h 1931671"/>
              <a:gd name="connsiteX105" fmla="*/ 5781407 w 12191996"/>
              <a:gd name="connsiteY105" fmla="*/ 68262 h 1931671"/>
              <a:gd name="connsiteX106" fmla="*/ 5817920 w 12191996"/>
              <a:gd name="connsiteY106" fmla="*/ 52387 h 1931671"/>
              <a:gd name="connsiteX107" fmla="*/ 5859195 w 12191996"/>
              <a:gd name="connsiteY107" fmla="*/ 36512 h 1931671"/>
              <a:gd name="connsiteX108" fmla="*/ 5905233 w 12191996"/>
              <a:gd name="connsiteY108" fmla="*/ 20637 h 1931671"/>
              <a:gd name="connsiteX109" fmla="*/ 5957620 w 12191996"/>
              <a:gd name="connsiteY109" fmla="*/ 9525 h 1931671"/>
              <a:gd name="connsiteX110" fmla="*/ 6017946 w 12191996"/>
              <a:gd name="connsiteY110" fmla="*/ 3175 h 1931671"/>
              <a:gd name="connsiteX111" fmla="*/ 6086208 w 12191996"/>
              <a:gd name="connsiteY111" fmla="*/ 0 h 1931671"/>
              <a:gd name="connsiteX112" fmla="*/ 6095998 w 12191996"/>
              <a:gd name="connsiteY112" fmla="*/ 455 h 1931671"/>
              <a:gd name="connsiteX113" fmla="*/ 6105788 w 12191996"/>
              <a:gd name="connsiteY113" fmla="*/ 0 h 1931671"/>
              <a:gd name="connsiteX114" fmla="*/ 6174051 w 12191996"/>
              <a:gd name="connsiteY114" fmla="*/ 3175 h 1931671"/>
              <a:gd name="connsiteX115" fmla="*/ 6234376 w 12191996"/>
              <a:gd name="connsiteY115" fmla="*/ 9525 h 1931671"/>
              <a:gd name="connsiteX116" fmla="*/ 6286763 w 12191996"/>
              <a:gd name="connsiteY116" fmla="*/ 20637 h 1931671"/>
              <a:gd name="connsiteX117" fmla="*/ 6332801 w 12191996"/>
              <a:gd name="connsiteY117" fmla="*/ 36512 h 1931671"/>
              <a:gd name="connsiteX118" fmla="*/ 6374076 w 12191996"/>
              <a:gd name="connsiteY118" fmla="*/ 52387 h 1931671"/>
              <a:gd name="connsiteX119" fmla="*/ 6410588 w 12191996"/>
              <a:gd name="connsiteY119" fmla="*/ 68262 h 1931671"/>
              <a:gd name="connsiteX120" fmla="*/ 6448688 w 12191996"/>
              <a:gd name="connsiteY120" fmla="*/ 87312 h 1931671"/>
              <a:gd name="connsiteX121" fmla="*/ 6486788 w 12191996"/>
              <a:gd name="connsiteY121" fmla="*/ 106362 h 1931671"/>
              <a:gd name="connsiteX122" fmla="*/ 6523301 w 12191996"/>
              <a:gd name="connsiteY122" fmla="*/ 125412 h 1931671"/>
              <a:gd name="connsiteX123" fmla="*/ 6564576 w 12191996"/>
              <a:gd name="connsiteY123" fmla="*/ 141287 h 1931671"/>
              <a:gd name="connsiteX124" fmla="*/ 6610613 w 12191996"/>
              <a:gd name="connsiteY124" fmla="*/ 155575 h 1931671"/>
              <a:gd name="connsiteX125" fmla="*/ 6663001 w 12191996"/>
              <a:gd name="connsiteY125" fmla="*/ 166687 h 1931671"/>
              <a:gd name="connsiteX126" fmla="*/ 6723326 w 12191996"/>
              <a:gd name="connsiteY126" fmla="*/ 174625 h 1931671"/>
              <a:gd name="connsiteX127" fmla="*/ 6781798 w 12191996"/>
              <a:gd name="connsiteY127" fmla="*/ 175985 h 1931671"/>
              <a:gd name="connsiteX128" fmla="*/ 6840270 w 12191996"/>
              <a:gd name="connsiteY128" fmla="*/ 174625 h 1931671"/>
              <a:gd name="connsiteX129" fmla="*/ 6900595 w 12191996"/>
              <a:gd name="connsiteY129" fmla="*/ 166687 h 1931671"/>
              <a:gd name="connsiteX130" fmla="*/ 6952982 w 12191996"/>
              <a:gd name="connsiteY130" fmla="*/ 155575 h 1931671"/>
              <a:gd name="connsiteX131" fmla="*/ 6999020 w 12191996"/>
              <a:gd name="connsiteY131" fmla="*/ 141287 h 1931671"/>
              <a:gd name="connsiteX132" fmla="*/ 7040295 w 12191996"/>
              <a:gd name="connsiteY132" fmla="*/ 125412 h 1931671"/>
              <a:gd name="connsiteX133" fmla="*/ 7076807 w 12191996"/>
              <a:gd name="connsiteY133" fmla="*/ 106362 h 1931671"/>
              <a:gd name="connsiteX134" fmla="*/ 7114907 w 12191996"/>
              <a:gd name="connsiteY134" fmla="*/ 87312 h 1931671"/>
              <a:gd name="connsiteX135" fmla="*/ 7153007 w 12191996"/>
              <a:gd name="connsiteY135" fmla="*/ 68262 h 1931671"/>
              <a:gd name="connsiteX136" fmla="*/ 7189520 w 12191996"/>
              <a:gd name="connsiteY136" fmla="*/ 52387 h 1931671"/>
              <a:gd name="connsiteX137" fmla="*/ 7230795 w 12191996"/>
              <a:gd name="connsiteY137" fmla="*/ 36512 h 1931671"/>
              <a:gd name="connsiteX138" fmla="*/ 7276832 w 12191996"/>
              <a:gd name="connsiteY138" fmla="*/ 20637 h 1931671"/>
              <a:gd name="connsiteX139" fmla="*/ 7329220 w 12191996"/>
              <a:gd name="connsiteY139" fmla="*/ 9525 h 1931671"/>
              <a:gd name="connsiteX140" fmla="*/ 7389545 w 12191996"/>
              <a:gd name="connsiteY140" fmla="*/ 3175 h 1931671"/>
              <a:gd name="connsiteX141" fmla="*/ 7457807 w 12191996"/>
              <a:gd name="connsiteY141" fmla="*/ 0 h 1931671"/>
              <a:gd name="connsiteX142" fmla="*/ 7526070 w 12191996"/>
              <a:gd name="connsiteY142" fmla="*/ 3175 h 1931671"/>
              <a:gd name="connsiteX143" fmla="*/ 7586395 w 12191996"/>
              <a:gd name="connsiteY143" fmla="*/ 9525 h 1931671"/>
              <a:gd name="connsiteX144" fmla="*/ 7638782 w 12191996"/>
              <a:gd name="connsiteY144" fmla="*/ 20637 h 1931671"/>
              <a:gd name="connsiteX145" fmla="*/ 7684820 w 12191996"/>
              <a:gd name="connsiteY145" fmla="*/ 36512 h 1931671"/>
              <a:gd name="connsiteX146" fmla="*/ 7726095 w 12191996"/>
              <a:gd name="connsiteY146" fmla="*/ 52387 h 1931671"/>
              <a:gd name="connsiteX147" fmla="*/ 7762607 w 12191996"/>
              <a:gd name="connsiteY147" fmla="*/ 68262 h 1931671"/>
              <a:gd name="connsiteX148" fmla="*/ 7800707 w 12191996"/>
              <a:gd name="connsiteY148" fmla="*/ 87312 h 1931671"/>
              <a:gd name="connsiteX149" fmla="*/ 7838807 w 12191996"/>
              <a:gd name="connsiteY149" fmla="*/ 106362 h 1931671"/>
              <a:gd name="connsiteX150" fmla="*/ 7875320 w 12191996"/>
              <a:gd name="connsiteY150" fmla="*/ 125412 h 1931671"/>
              <a:gd name="connsiteX151" fmla="*/ 7916595 w 12191996"/>
              <a:gd name="connsiteY151" fmla="*/ 141287 h 1931671"/>
              <a:gd name="connsiteX152" fmla="*/ 7962632 w 12191996"/>
              <a:gd name="connsiteY152" fmla="*/ 155575 h 1931671"/>
              <a:gd name="connsiteX153" fmla="*/ 8015020 w 12191996"/>
              <a:gd name="connsiteY153" fmla="*/ 166687 h 1931671"/>
              <a:gd name="connsiteX154" fmla="*/ 8075345 w 12191996"/>
              <a:gd name="connsiteY154" fmla="*/ 174625 h 1931671"/>
              <a:gd name="connsiteX155" fmla="*/ 8143607 w 12191996"/>
              <a:gd name="connsiteY155" fmla="*/ 176212 h 1931671"/>
              <a:gd name="connsiteX156" fmla="*/ 8211870 w 12191996"/>
              <a:gd name="connsiteY156" fmla="*/ 174625 h 1931671"/>
              <a:gd name="connsiteX157" fmla="*/ 8272195 w 12191996"/>
              <a:gd name="connsiteY157" fmla="*/ 166687 h 1931671"/>
              <a:gd name="connsiteX158" fmla="*/ 8324582 w 12191996"/>
              <a:gd name="connsiteY158" fmla="*/ 155575 h 1931671"/>
              <a:gd name="connsiteX159" fmla="*/ 8370620 w 12191996"/>
              <a:gd name="connsiteY159" fmla="*/ 141287 h 1931671"/>
              <a:gd name="connsiteX160" fmla="*/ 8411895 w 12191996"/>
              <a:gd name="connsiteY160" fmla="*/ 125412 h 1931671"/>
              <a:gd name="connsiteX161" fmla="*/ 8448407 w 12191996"/>
              <a:gd name="connsiteY161" fmla="*/ 106362 h 1931671"/>
              <a:gd name="connsiteX162" fmla="*/ 8486507 w 12191996"/>
              <a:gd name="connsiteY162" fmla="*/ 87312 h 1931671"/>
              <a:gd name="connsiteX163" fmla="*/ 8524607 w 12191996"/>
              <a:gd name="connsiteY163" fmla="*/ 68262 h 1931671"/>
              <a:gd name="connsiteX164" fmla="*/ 8561119 w 12191996"/>
              <a:gd name="connsiteY164" fmla="*/ 52387 h 1931671"/>
              <a:gd name="connsiteX165" fmla="*/ 8602395 w 12191996"/>
              <a:gd name="connsiteY165" fmla="*/ 36512 h 1931671"/>
              <a:gd name="connsiteX166" fmla="*/ 8648431 w 12191996"/>
              <a:gd name="connsiteY166" fmla="*/ 20637 h 1931671"/>
              <a:gd name="connsiteX167" fmla="*/ 8700819 w 12191996"/>
              <a:gd name="connsiteY167" fmla="*/ 9525 h 1931671"/>
              <a:gd name="connsiteX168" fmla="*/ 8761145 w 12191996"/>
              <a:gd name="connsiteY168" fmla="*/ 3175 h 1931671"/>
              <a:gd name="connsiteX169" fmla="*/ 8827819 w 12191996"/>
              <a:gd name="connsiteY169" fmla="*/ 0 h 1931671"/>
              <a:gd name="connsiteX170" fmla="*/ 8897669 w 12191996"/>
              <a:gd name="connsiteY170" fmla="*/ 3175 h 1931671"/>
              <a:gd name="connsiteX171" fmla="*/ 8957995 w 12191996"/>
              <a:gd name="connsiteY171" fmla="*/ 9525 h 1931671"/>
              <a:gd name="connsiteX172" fmla="*/ 9010381 w 12191996"/>
              <a:gd name="connsiteY172" fmla="*/ 20637 h 1931671"/>
              <a:gd name="connsiteX173" fmla="*/ 9056419 w 12191996"/>
              <a:gd name="connsiteY173" fmla="*/ 36512 h 1931671"/>
              <a:gd name="connsiteX174" fmla="*/ 9097695 w 12191996"/>
              <a:gd name="connsiteY174" fmla="*/ 52387 h 1931671"/>
              <a:gd name="connsiteX175" fmla="*/ 9134207 w 12191996"/>
              <a:gd name="connsiteY175" fmla="*/ 68262 h 1931671"/>
              <a:gd name="connsiteX176" fmla="*/ 9172307 w 12191996"/>
              <a:gd name="connsiteY176" fmla="*/ 87312 h 1931671"/>
              <a:gd name="connsiteX177" fmla="*/ 9210407 w 12191996"/>
              <a:gd name="connsiteY177" fmla="*/ 106362 h 1931671"/>
              <a:gd name="connsiteX178" fmla="*/ 9246919 w 12191996"/>
              <a:gd name="connsiteY178" fmla="*/ 125412 h 1931671"/>
              <a:gd name="connsiteX179" fmla="*/ 9288195 w 12191996"/>
              <a:gd name="connsiteY179" fmla="*/ 141287 h 1931671"/>
              <a:gd name="connsiteX180" fmla="*/ 9334231 w 12191996"/>
              <a:gd name="connsiteY180" fmla="*/ 155575 h 1931671"/>
              <a:gd name="connsiteX181" fmla="*/ 9386619 w 12191996"/>
              <a:gd name="connsiteY181" fmla="*/ 166687 h 1931671"/>
              <a:gd name="connsiteX182" fmla="*/ 9446945 w 12191996"/>
              <a:gd name="connsiteY182" fmla="*/ 174625 h 1931671"/>
              <a:gd name="connsiteX183" fmla="*/ 9515207 w 12191996"/>
              <a:gd name="connsiteY183" fmla="*/ 176212 h 1931671"/>
              <a:gd name="connsiteX184" fmla="*/ 9583469 w 12191996"/>
              <a:gd name="connsiteY184" fmla="*/ 174625 h 1931671"/>
              <a:gd name="connsiteX185" fmla="*/ 9643795 w 12191996"/>
              <a:gd name="connsiteY185" fmla="*/ 166687 h 1931671"/>
              <a:gd name="connsiteX186" fmla="*/ 9696181 w 12191996"/>
              <a:gd name="connsiteY186" fmla="*/ 155575 h 1931671"/>
              <a:gd name="connsiteX187" fmla="*/ 9742219 w 12191996"/>
              <a:gd name="connsiteY187" fmla="*/ 141287 h 1931671"/>
              <a:gd name="connsiteX188" fmla="*/ 9783495 w 12191996"/>
              <a:gd name="connsiteY188" fmla="*/ 125412 h 1931671"/>
              <a:gd name="connsiteX189" fmla="*/ 9820007 w 12191996"/>
              <a:gd name="connsiteY189" fmla="*/ 106362 h 1931671"/>
              <a:gd name="connsiteX190" fmla="*/ 9896207 w 12191996"/>
              <a:gd name="connsiteY190" fmla="*/ 68262 h 1931671"/>
              <a:gd name="connsiteX191" fmla="*/ 9932719 w 12191996"/>
              <a:gd name="connsiteY191" fmla="*/ 52387 h 1931671"/>
              <a:gd name="connsiteX192" fmla="*/ 9973995 w 12191996"/>
              <a:gd name="connsiteY192" fmla="*/ 36512 h 1931671"/>
              <a:gd name="connsiteX193" fmla="*/ 10020031 w 12191996"/>
              <a:gd name="connsiteY193" fmla="*/ 20637 h 1931671"/>
              <a:gd name="connsiteX194" fmla="*/ 10072419 w 12191996"/>
              <a:gd name="connsiteY194" fmla="*/ 9525 h 1931671"/>
              <a:gd name="connsiteX195" fmla="*/ 10132745 w 12191996"/>
              <a:gd name="connsiteY195" fmla="*/ 3175 h 1931671"/>
              <a:gd name="connsiteX196" fmla="*/ 10201007 w 12191996"/>
              <a:gd name="connsiteY196" fmla="*/ 0 h 1931671"/>
              <a:gd name="connsiteX197" fmla="*/ 10269269 w 12191996"/>
              <a:gd name="connsiteY197" fmla="*/ 3175 h 1931671"/>
              <a:gd name="connsiteX198" fmla="*/ 10329595 w 12191996"/>
              <a:gd name="connsiteY198" fmla="*/ 9525 h 1931671"/>
              <a:gd name="connsiteX199" fmla="*/ 10381981 w 12191996"/>
              <a:gd name="connsiteY199" fmla="*/ 20637 h 1931671"/>
              <a:gd name="connsiteX200" fmla="*/ 10428019 w 12191996"/>
              <a:gd name="connsiteY200" fmla="*/ 36512 h 1931671"/>
              <a:gd name="connsiteX201" fmla="*/ 10469295 w 12191996"/>
              <a:gd name="connsiteY201" fmla="*/ 52387 h 1931671"/>
              <a:gd name="connsiteX202" fmla="*/ 10505807 w 12191996"/>
              <a:gd name="connsiteY202" fmla="*/ 68262 h 1931671"/>
              <a:gd name="connsiteX203" fmla="*/ 10543907 w 12191996"/>
              <a:gd name="connsiteY203" fmla="*/ 87312 h 1931671"/>
              <a:gd name="connsiteX204" fmla="*/ 10582007 w 12191996"/>
              <a:gd name="connsiteY204" fmla="*/ 106362 h 1931671"/>
              <a:gd name="connsiteX205" fmla="*/ 10618519 w 12191996"/>
              <a:gd name="connsiteY205" fmla="*/ 125412 h 1931671"/>
              <a:gd name="connsiteX206" fmla="*/ 10659795 w 12191996"/>
              <a:gd name="connsiteY206" fmla="*/ 141287 h 1931671"/>
              <a:gd name="connsiteX207" fmla="*/ 10705831 w 12191996"/>
              <a:gd name="connsiteY207" fmla="*/ 155575 h 1931671"/>
              <a:gd name="connsiteX208" fmla="*/ 10758219 w 12191996"/>
              <a:gd name="connsiteY208" fmla="*/ 166687 h 1931671"/>
              <a:gd name="connsiteX209" fmla="*/ 10818545 w 12191996"/>
              <a:gd name="connsiteY209" fmla="*/ 174625 h 1931671"/>
              <a:gd name="connsiteX210" fmla="*/ 10886807 w 12191996"/>
              <a:gd name="connsiteY210" fmla="*/ 176212 h 1931671"/>
              <a:gd name="connsiteX211" fmla="*/ 10955069 w 12191996"/>
              <a:gd name="connsiteY211" fmla="*/ 174625 h 1931671"/>
              <a:gd name="connsiteX212" fmla="*/ 11015395 w 12191996"/>
              <a:gd name="connsiteY212" fmla="*/ 166687 h 1931671"/>
              <a:gd name="connsiteX213" fmla="*/ 11067781 w 12191996"/>
              <a:gd name="connsiteY213" fmla="*/ 155575 h 1931671"/>
              <a:gd name="connsiteX214" fmla="*/ 11113819 w 12191996"/>
              <a:gd name="connsiteY214" fmla="*/ 141287 h 1931671"/>
              <a:gd name="connsiteX215" fmla="*/ 11155095 w 12191996"/>
              <a:gd name="connsiteY215" fmla="*/ 125412 h 1931671"/>
              <a:gd name="connsiteX216" fmla="*/ 11191607 w 12191996"/>
              <a:gd name="connsiteY216" fmla="*/ 106362 h 1931671"/>
              <a:gd name="connsiteX217" fmla="*/ 11229707 w 12191996"/>
              <a:gd name="connsiteY217" fmla="*/ 87312 h 1931671"/>
              <a:gd name="connsiteX218" fmla="*/ 11267807 w 12191996"/>
              <a:gd name="connsiteY218" fmla="*/ 68262 h 1931671"/>
              <a:gd name="connsiteX219" fmla="*/ 11304319 w 12191996"/>
              <a:gd name="connsiteY219" fmla="*/ 52387 h 1931671"/>
              <a:gd name="connsiteX220" fmla="*/ 11345595 w 12191996"/>
              <a:gd name="connsiteY220" fmla="*/ 36512 h 1931671"/>
              <a:gd name="connsiteX221" fmla="*/ 11391631 w 12191996"/>
              <a:gd name="connsiteY221" fmla="*/ 20637 h 1931671"/>
              <a:gd name="connsiteX222" fmla="*/ 11444019 w 12191996"/>
              <a:gd name="connsiteY222" fmla="*/ 9525 h 1931671"/>
              <a:gd name="connsiteX223" fmla="*/ 11504345 w 12191996"/>
              <a:gd name="connsiteY223" fmla="*/ 3175 h 1931671"/>
              <a:gd name="connsiteX224" fmla="*/ 11572607 w 12191996"/>
              <a:gd name="connsiteY224" fmla="*/ 0 h 1931671"/>
              <a:gd name="connsiteX225" fmla="*/ 11640869 w 12191996"/>
              <a:gd name="connsiteY225" fmla="*/ 3175 h 1931671"/>
              <a:gd name="connsiteX226" fmla="*/ 11701195 w 12191996"/>
              <a:gd name="connsiteY226" fmla="*/ 9525 h 1931671"/>
              <a:gd name="connsiteX227" fmla="*/ 11753581 w 12191996"/>
              <a:gd name="connsiteY227" fmla="*/ 20637 h 1931671"/>
              <a:gd name="connsiteX228" fmla="*/ 11799619 w 12191996"/>
              <a:gd name="connsiteY228" fmla="*/ 36512 h 1931671"/>
              <a:gd name="connsiteX229" fmla="*/ 11840895 w 12191996"/>
              <a:gd name="connsiteY229" fmla="*/ 52387 h 1931671"/>
              <a:gd name="connsiteX230" fmla="*/ 11877407 w 12191996"/>
              <a:gd name="connsiteY230" fmla="*/ 68262 h 1931671"/>
              <a:gd name="connsiteX231" fmla="*/ 11915507 w 12191996"/>
              <a:gd name="connsiteY231" fmla="*/ 87312 h 1931671"/>
              <a:gd name="connsiteX232" fmla="*/ 11953607 w 12191996"/>
              <a:gd name="connsiteY232" fmla="*/ 106362 h 1931671"/>
              <a:gd name="connsiteX233" fmla="*/ 11990119 w 12191996"/>
              <a:gd name="connsiteY233" fmla="*/ 125412 h 1931671"/>
              <a:gd name="connsiteX234" fmla="*/ 12031395 w 12191996"/>
              <a:gd name="connsiteY234" fmla="*/ 141287 h 1931671"/>
              <a:gd name="connsiteX235" fmla="*/ 12077431 w 12191996"/>
              <a:gd name="connsiteY235" fmla="*/ 155575 h 1931671"/>
              <a:gd name="connsiteX236" fmla="*/ 12129819 w 12191996"/>
              <a:gd name="connsiteY236" fmla="*/ 166688 h 1931671"/>
              <a:gd name="connsiteX237" fmla="*/ 12190145 w 12191996"/>
              <a:gd name="connsiteY237" fmla="*/ 174625 h 1931671"/>
              <a:gd name="connsiteX238" fmla="*/ 12191996 w 12191996"/>
              <a:gd name="connsiteY238" fmla="*/ 174668 h 1931671"/>
              <a:gd name="connsiteX239" fmla="*/ 12191996 w 12191996"/>
              <a:gd name="connsiteY239" fmla="*/ 1931671 h 1931671"/>
              <a:gd name="connsiteX240" fmla="*/ 0 w 12191996"/>
              <a:gd name="connsiteY240" fmla="*/ 1931671 h 1931671"/>
              <a:gd name="connsiteX241" fmla="*/ 0 w 12191996"/>
              <a:gd name="connsiteY241" fmla="*/ 174668 h 1931671"/>
              <a:gd name="connsiteX242" fmla="*/ 1851 w 12191996"/>
              <a:gd name="connsiteY242" fmla="*/ 174625 h 1931671"/>
              <a:gd name="connsiteX243" fmla="*/ 62176 w 12191996"/>
              <a:gd name="connsiteY243" fmla="*/ 166687 h 1931671"/>
              <a:gd name="connsiteX244" fmla="*/ 114563 w 12191996"/>
              <a:gd name="connsiteY244" fmla="*/ 155575 h 1931671"/>
              <a:gd name="connsiteX245" fmla="*/ 160601 w 12191996"/>
              <a:gd name="connsiteY245" fmla="*/ 141287 h 1931671"/>
              <a:gd name="connsiteX246" fmla="*/ 201876 w 12191996"/>
              <a:gd name="connsiteY246" fmla="*/ 125412 h 1931671"/>
              <a:gd name="connsiteX247" fmla="*/ 238388 w 12191996"/>
              <a:gd name="connsiteY247" fmla="*/ 106362 h 1931671"/>
              <a:gd name="connsiteX248" fmla="*/ 276488 w 12191996"/>
              <a:gd name="connsiteY248" fmla="*/ 87312 h 1931671"/>
              <a:gd name="connsiteX249" fmla="*/ 314588 w 12191996"/>
              <a:gd name="connsiteY249" fmla="*/ 68262 h 1931671"/>
              <a:gd name="connsiteX250" fmla="*/ 351101 w 12191996"/>
              <a:gd name="connsiteY250" fmla="*/ 52387 h 1931671"/>
              <a:gd name="connsiteX251" fmla="*/ 392376 w 12191996"/>
              <a:gd name="connsiteY251" fmla="*/ 36512 h 1931671"/>
              <a:gd name="connsiteX252" fmla="*/ 438413 w 12191996"/>
              <a:gd name="connsiteY252" fmla="*/ 20637 h 1931671"/>
              <a:gd name="connsiteX253" fmla="*/ 490801 w 12191996"/>
              <a:gd name="connsiteY253" fmla="*/ 9525 h 1931671"/>
              <a:gd name="connsiteX254" fmla="*/ 551126 w 12191996"/>
              <a:gd name="connsiteY254" fmla="*/ 3175 h 1931671"/>
              <a:gd name="connsiteX255" fmla="*/ 619388 w 12191996"/>
              <a:gd name="connsiteY255" fmla="*/ 0 h 19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1931671">
                <a:moveTo>
                  <a:pt x="619388" y="0"/>
                </a:moveTo>
                <a:lnTo>
                  <a:pt x="687651" y="3175"/>
                </a:lnTo>
                <a:lnTo>
                  <a:pt x="747976" y="9525"/>
                </a:lnTo>
                <a:lnTo>
                  <a:pt x="800363" y="20637"/>
                </a:lnTo>
                <a:lnTo>
                  <a:pt x="846401" y="36512"/>
                </a:lnTo>
                <a:lnTo>
                  <a:pt x="887676" y="52387"/>
                </a:lnTo>
                <a:lnTo>
                  <a:pt x="924188" y="68262"/>
                </a:lnTo>
                <a:lnTo>
                  <a:pt x="962288" y="87312"/>
                </a:lnTo>
                <a:lnTo>
                  <a:pt x="1000388" y="106362"/>
                </a:lnTo>
                <a:lnTo>
                  <a:pt x="1036901" y="125412"/>
                </a:lnTo>
                <a:lnTo>
                  <a:pt x="1078176" y="141287"/>
                </a:lnTo>
                <a:lnTo>
                  <a:pt x="1124213" y="155575"/>
                </a:lnTo>
                <a:lnTo>
                  <a:pt x="1176601" y="166687"/>
                </a:lnTo>
                <a:lnTo>
                  <a:pt x="1236926" y="174625"/>
                </a:lnTo>
                <a:lnTo>
                  <a:pt x="1305188" y="176212"/>
                </a:lnTo>
                <a:lnTo>
                  <a:pt x="1373451" y="174625"/>
                </a:lnTo>
                <a:lnTo>
                  <a:pt x="1433776" y="166687"/>
                </a:lnTo>
                <a:lnTo>
                  <a:pt x="1486163" y="155575"/>
                </a:lnTo>
                <a:lnTo>
                  <a:pt x="1532201" y="141287"/>
                </a:lnTo>
                <a:lnTo>
                  <a:pt x="1573476" y="125412"/>
                </a:lnTo>
                <a:lnTo>
                  <a:pt x="1609988" y="106362"/>
                </a:lnTo>
                <a:lnTo>
                  <a:pt x="1648088" y="87312"/>
                </a:lnTo>
                <a:lnTo>
                  <a:pt x="1686188" y="68262"/>
                </a:lnTo>
                <a:lnTo>
                  <a:pt x="1722701" y="52387"/>
                </a:lnTo>
                <a:lnTo>
                  <a:pt x="1763976" y="36512"/>
                </a:lnTo>
                <a:lnTo>
                  <a:pt x="1810013" y="20637"/>
                </a:lnTo>
                <a:lnTo>
                  <a:pt x="1862401" y="9525"/>
                </a:lnTo>
                <a:lnTo>
                  <a:pt x="1922726" y="3175"/>
                </a:lnTo>
                <a:lnTo>
                  <a:pt x="1990988" y="0"/>
                </a:lnTo>
                <a:lnTo>
                  <a:pt x="2059251" y="3175"/>
                </a:lnTo>
                <a:lnTo>
                  <a:pt x="2119576" y="9525"/>
                </a:lnTo>
                <a:lnTo>
                  <a:pt x="2171963" y="20637"/>
                </a:lnTo>
                <a:lnTo>
                  <a:pt x="2218001" y="36512"/>
                </a:lnTo>
                <a:lnTo>
                  <a:pt x="2259276" y="52387"/>
                </a:lnTo>
                <a:lnTo>
                  <a:pt x="2295788" y="68262"/>
                </a:lnTo>
                <a:lnTo>
                  <a:pt x="2333888" y="87312"/>
                </a:lnTo>
                <a:lnTo>
                  <a:pt x="2371988" y="106362"/>
                </a:lnTo>
                <a:lnTo>
                  <a:pt x="2408501" y="125412"/>
                </a:lnTo>
                <a:lnTo>
                  <a:pt x="2449776" y="141287"/>
                </a:lnTo>
                <a:lnTo>
                  <a:pt x="2495813" y="155575"/>
                </a:lnTo>
                <a:lnTo>
                  <a:pt x="2548201" y="166687"/>
                </a:lnTo>
                <a:lnTo>
                  <a:pt x="2608526" y="174625"/>
                </a:lnTo>
                <a:lnTo>
                  <a:pt x="2676788" y="176212"/>
                </a:lnTo>
                <a:lnTo>
                  <a:pt x="2745051" y="174625"/>
                </a:lnTo>
                <a:lnTo>
                  <a:pt x="2805376" y="166687"/>
                </a:lnTo>
                <a:lnTo>
                  <a:pt x="2857763" y="155575"/>
                </a:lnTo>
                <a:lnTo>
                  <a:pt x="2903801" y="141287"/>
                </a:lnTo>
                <a:lnTo>
                  <a:pt x="2945076" y="125412"/>
                </a:lnTo>
                <a:lnTo>
                  <a:pt x="2981588" y="106362"/>
                </a:lnTo>
                <a:lnTo>
                  <a:pt x="3019688" y="87312"/>
                </a:lnTo>
                <a:lnTo>
                  <a:pt x="3057788" y="68262"/>
                </a:lnTo>
                <a:lnTo>
                  <a:pt x="3094301" y="52387"/>
                </a:lnTo>
                <a:lnTo>
                  <a:pt x="3135576" y="36512"/>
                </a:lnTo>
                <a:lnTo>
                  <a:pt x="3181613" y="20637"/>
                </a:lnTo>
                <a:lnTo>
                  <a:pt x="3234001" y="9525"/>
                </a:lnTo>
                <a:lnTo>
                  <a:pt x="3294326" y="3175"/>
                </a:lnTo>
                <a:lnTo>
                  <a:pt x="3361001" y="0"/>
                </a:lnTo>
                <a:lnTo>
                  <a:pt x="3430851" y="3175"/>
                </a:lnTo>
                <a:lnTo>
                  <a:pt x="3491176" y="9525"/>
                </a:lnTo>
                <a:lnTo>
                  <a:pt x="3543563" y="20637"/>
                </a:lnTo>
                <a:lnTo>
                  <a:pt x="3589601" y="36512"/>
                </a:lnTo>
                <a:lnTo>
                  <a:pt x="3630876" y="52387"/>
                </a:lnTo>
                <a:lnTo>
                  <a:pt x="3667388" y="68262"/>
                </a:lnTo>
                <a:lnTo>
                  <a:pt x="3705488" y="87312"/>
                </a:lnTo>
                <a:lnTo>
                  <a:pt x="3743588" y="106362"/>
                </a:lnTo>
                <a:lnTo>
                  <a:pt x="3780101" y="125412"/>
                </a:lnTo>
                <a:lnTo>
                  <a:pt x="3821376" y="141287"/>
                </a:lnTo>
                <a:lnTo>
                  <a:pt x="3867413" y="155575"/>
                </a:lnTo>
                <a:lnTo>
                  <a:pt x="3919801" y="166687"/>
                </a:lnTo>
                <a:lnTo>
                  <a:pt x="3980126" y="174625"/>
                </a:lnTo>
                <a:lnTo>
                  <a:pt x="4048388" y="176212"/>
                </a:lnTo>
                <a:lnTo>
                  <a:pt x="4116651" y="174625"/>
                </a:lnTo>
                <a:lnTo>
                  <a:pt x="4176976" y="166687"/>
                </a:lnTo>
                <a:lnTo>
                  <a:pt x="4229363" y="155575"/>
                </a:lnTo>
                <a:lnTo>
                  <a:pt x="4275401" y="141287"/>
                </a:lnTo>
                <a:lnTo>
                  <a:pt x="4316676" y="125412"/>
                </a:lnTo>
                <a:lnTo>
                  <a:pt x="4353188" y="106362"/>
                </a:lnTo>
                <a:lnTo>
                  <a:pt x="4429388" y="68262"/>
                </a:lnTo>
                <a:lnTo>
                  <a:pt x="4465901" y="52387"/>
                </a:lnTo>
                <a:lnTo>
                  <a:pt x="4507176" y="36512"/>
                </a:lnTo>
                <a:lnTo>
                  <a:pt x="4553214" y="20637"/>
                </a:lnTo>
                <a:lnTo>
                  <a:pt x="4605601" y="9525"/>
                </a:lnTo>
                <a:lnTo>
                  <a:pt x="4665927" y="3175"/>
                </a:lnTo>
                <a:lnTo>
                  <a:pt x="4734188" y="0"/>
                </a:lnTo>
                <a:lnTo>
                  <a:pt x="4802452" y="3175"/>
                </a:lnTo>
                <a:lnTo>
                  <a:pt x="4862776" y="9525"/>
                </a:lnTo>
                <a:lnTo>
                  <a:pt x="4915164" y="20637"/>
                </a:lnTo>
                <a:lnTo>
                  <a:pt x="4961200" y="36512"/>
                </a:lnTo>
                <a:lnTo>
                  <a:pt x="5002476" y="52387"/>
                </a:lnTo>
                <a:lnTo>
                  <a:pt x="5038988" y="68262"/>
                </a:lnTo>
                <a:lnTo>
                  <a:pt x="5077089" y="87312"/>
                </a:lnTo>
                <a:lnTo>
                  <a:pt x="5115188" y="106362"/>
                </a:lnTo>
                <a:lnTo>
                  <a:pt x="5151700" y="125412"/>
                </a:lnTo>
                <a:lnTo>
                  <a:pt x="5192976" y="141287"/>
                </a:lnTo>
                <a:lnTo>
                  <a:pt x="5239013" y="155575"/>
                </a:lnTo>
                <a:lnTo>
                  <a:pt x="5291400" y="166687"/>
                </a:lnTo>
                <a:lnTo>
                  <a:pt x="5351726" y="174625"/>
                </a:lnTo>
                <a:lnTo>
                  <a:pt x="5410198" y="175985"/>
                </a:lnTo>
                <a:lnTo>
                  <a:pt x="5468670" y="174625"/>
                </a:lnTo>
                <a:lnTo>
                  <a:pt x="5528995" y="166687"/>
                </a:lnTo>
                <a:lnTo>
                  <a:pt x="5581382" y="155575"/>
                </a:lnTo>
                <a:lnTo>
                  <a:pt x="5627420" y="141287"/>
                </a:lnTo>
                <a:lnTo>
                  <a:pt x="5668695" y="125412"/>
                </a:lnTo>
                <a:lnTo>
                  <a:pt x="5705208" y="106362"/>
                </a:lnTo>
                <a:lnTo>
                  <a:pt x="5743307" y="87312"/>
                </a:lnTo>
                <a:lnTo>
                  <a:pt x="5781407" y="68262"/>
                </a:lnTo>
                <a:lnTo>
                  <a:pt x="5817920" y="52387"/>
                </a:lnTo>
                <a:lnTo>
                  <a:pt x="5859195" y="36512"/>
                </a:lnTo>
                <a:lnTo>
                  <a:pt x="5905233" y="20637"/>
                </a:lnTo>
                <a:lnTo>
                  <a:pt x="5957620" y="9525"/>
                </a:lnTo>
                <a:lnTo>
                  <a:pt x="6017946" y="3175"/>
                </a:lnTo>
                <a:lnTo>
                  <a:pt x="6086208" y="0"/>
                </a:lnTo>
                <a:lnTo>
                  <a:pt x="6095998" y="455"/>
                </a:lnTo>
                <a:lnTo>
                  <a:pt x="6105788" y="0"/>
                </a:lnTo>
                <a:lnTo>
                  <a:pt x="6174051" y="3175"/>
                </a:lnTo>
                <a:lnTo>
                  <a:pt x="6234376" y="9525"/>
                </a:lnTo>
                <a:lnTo>
                  <a:pt x="6286763" y="20637"/>
                </a:lnTo>
                <a:lnTo>
                  <a:pt x="6332801" y="36512"/>
                </a:lnTo>
                <a:lnTo>
                  <a:pt x="6374076" y="52387"/>
                </a:lnTo>
                <a:lnTo>
                  <a:pt x="6410588" y="68262"/>
                </a:lnTo>
                <a:lnTo>
                  <a:pt x="6448688" y="87312"/>
                </a:lnTo>
                <a:lnTo>
                  <a:pt x="6486788" y="106362"/>
                </a:lnTo>
                <a:lnTo>
                  <a:pt x="6523301" y="125412"/>
                </a:lnTo>
                <a:lnTo>
                  <a:pt x="6564576" y="141287"/>
                </a:lnTo>
                <a:lnTo>
                  <a:pt x="6610613" y="155575"/>
                </a:lnTo>
                <a:lnTo>
                  <a:pt x="6663001" y="166687"/>
                </a:lnTo>
                <a:lnTo>
                  <a:pt x="6723326" y="174625"/>
                </a:lnTo>
                <a:lnTo>
                  <a:pt x="6781798" y="175985"/>
                </a:lnTo>
                <a:lnTo>
                  <a:pt x="6840270" y="174625"/>
                </a:lnTo>
                <a:lnTo>
                  <a:pt x="6900595" y="166687"/>
                </a:lnTo>
                <a:lnTo>
                  <a:pt x="6952982" y="155575"/>
                </a:lnTo>
                <a:lnTo>
                  <a:pt x="6999020" y="141287"/>
                </a:lnTo>
                <a:lnTo>
                  <a:pt x="7040295" y="125412"/>
                </a:lnTo>
                <a:lnTo>
                  <a:pt x="7076807" y="106362"/>
                </a:lnTo>
                <a:lnTo>
                  <a:pt x="7114907" y="87312"/>
                </a:lnTo>
                <a:lnTo>
                  <a:pt x="7153007" y="68262"/>
                </a:lnTo>
                <a:lnTo>
                  <a:pt x="7189520" y="52387"/>
                </a:lnTo>
                <a:lnTo>
                  <a:pt x="7230795" y="36512"/>
                </a:lnTo>
                <a:lnTo>
                  <a:pt x="7276832" y="20637"/>
                </a:lnTo>
                <a:lnTo>
                  <a:pt x="7329220" y="9525"/>
                </a:lnTo>
                <a:lnTo>
                  <a:pt x="7389545" y="3175"/>
                </a:lnTo>
                <a:lnTo>
                  <a:pt x="7457807" y="0"/>
                </a:lnTo>
                <a:lnTo>
                  <a:pt x="7526070" y="3175"/>
                </a:lnTo>
                <a:lnTo>
                  <a:pt x="7586395" y="9525"/>
                </a:lnTo>
                <a:lnTo>
                  <a:pt x="7638782" y="20637"/>
                </a:lnTo>
                <a:lnTo>
                  <a:pt x="7684820" y="36512"/>
                </a:lnTo>
                <a:lnTo>
                  <a:pt x="7726095" y="52387"/>
                </a:lnTo>
                <a:lnTo>
                  <a:pt x="7762607" y="68262"/>
                </a:lnTo>
                <a:lnTo>
                  <a:pt x="7800707" y="87312"/>
                </a:lnTo>
                <a:lnTo>
                  <a:pt x="7838807" y="106362"/>
                </a:lnTo>
                <a:lnTo>
                  <a:pt x="7875320" y="125412"/>
                </a:lnTo>
                <a:lnTo>
                  <a:pt x="7916595" y="141287"/>
                </a:lnTo>
                <a:lnTo>
                  <a:pt x="7962632" y="155575"/>
                </a:lnTo>
                <a:lnTo>
                  <a:pt x="8015020" y="166687"/>
                </a:lnTo>
                <a:lnTo>
                  <a:pt x="8075345" y="174625"/>
                </a:lnTo>
                <a:lnTo>
                  <a:pt x="8143607" y="176212"/>
                </a:lnTo>
                <a:lnTo>
                  <a:pt x="8211870" y="174625"/>
                </a:lnTo>
                <a:lnTo>
                  <a:pt x="8272195" y="166687"/>
                </a:lnTo>
                <a:lnTo>
                  <a:pt x="8324582" y="155575"/>
                </a:lnTo>
                <a:lnTo>
                  <a:pt x="8370620" y="141287"/>
                </a:lnTo>
                <a:lnTo>
                  <a:pt x="8411895" y="125412"/>
                </a:lnTo>
                <a:lnTo>
                  <a:pt x="8448407" y="106362"/>
                </a:lnTo>
                <a:lnTo>
                  <a:pt x="8486507" y="87312"/>
                </a:lnTo>
                <a:lnTo>
                  <a:pt x="8524607" y="68262"/>
                </a:lnTo>
                <a:lnTo>
                  <a:pt x="8561119" y="52387"/>
                </a:lnTo>
                <a:lnTo>
                  <a:pt x="8602395" y="36512"/>
                </a:lnTo>
                <a:lnTo>
                  <a:pt x="8648431" y="20637"/>
                </a:lnTo>
                <a:lnTo>
                  <a:pt x="8700819" y="9525"/>
                </a:lnTo>
                <a:lnTo>
                  <a:pt x="8761145" y="3175"/>
                </a:lnTo>
                <a:lnTo>
                  <a:pt x="8827819" y="0"/>
                </a:lnTo>
                <a:lnTo>
                  <a:pt x="8897669" y="3175"/>
                </a:lnTo>
                <a:lnTo>
                  <a:pt x="8957995" y="9525"/>
                </a:lnTo>
                <a:lnTo>
                  <a:pt x="9010381" y="20637"/>
                </a:lnTo>
                <a:lnTo>
                  <a:pt x="9056419" y="36512"/>
                </a:lnTo>
                <a:lnTo>
                  <a:pt x="9097695" y="52387"/>
                </a:lnTo>
                <a:lnTo>
                  <a:pt x="9134207" y="68262"/>
                </a:lnTo>
                <a:lnTo>
                  <a:pt x="9172307" y="87312"/>
                </a:lnTo>
                <a:lnTo>
                  <a:pt x="9210407" y="106362"/>
                </a:lnTo>
                <a:lnTo>
                  <a:pt x="9246919" y="125412"/>
                </a:lnTo>
                <a:lnTo>
                  <a:pt x="9288195" y="141287"/>
                </a:lnTo>
                <a:lnTo>
                  <a:pt x="9334231" y="155575"/>
                </a:lnTo>
                <a:lnTo>
                  <a:pt x="9386619" y="166687"/>
                </a:lnTo>
                <a:lnTo>
                  <a:pt x="9446945" y="174625"/>
                </a:lnTo>
                <a:lnTo>
                  <a:pt x="9515207" y="176212"/>
                </a:lnTo>
                <a:lnTo>
                  <a:pt x="9583469" y="174625"/>
                </a:lnTo>
                <a:lnTo>
                  <a:pt x="9643795" y="166687"/>
                </a:lnTo>
                <a:lnTo>
                  <a:pt x="9696181" y="155575"/>
                </a:lnTo>
                <a:lnTo>
                  <a:pt x="9742219" y="141287"/>
                </a:lnTo>
                <a:lnTo>
                  <a:pt x="9783495" y="125412"/>
                </a:lnTo>
                <a:lnTo>
                  <a:pt x="9820007" y="106362"/>
                </a:lnTo>
                <a:lnTo>
                  <a:pt x="9896207" y="68262"/>
                </a:lnTo>
                <a:lnTo>
                  <a:pt x="9932719" y="52387"/>
                </a:lnTo>
                <a:lnTo>
                  <a:pt x="9973995" y="36512"/>
                </a:lnTo>
                <a:lnTo>
                  <a:pt x="10020031" y="20637"/>
                </a:lnTo>
                <a:lnTo>
                  <a:pt x="10072419" y="9525"/>
                </a:lnTo>
                <a:lnTo>
                  <a:pt x="10132745" y="3175"/>
                </a:lnTo>
                <a:lnTo>
                  <a:pt x="10201007" y="0"/>
                </a:lnTo>
                <a:lnTo>
                  <a:pt x="10269269" y="3175"/>
                </a:lnTo>
                <a:lnTo>
                  <a:pt x="10329595" y="9525"/>
                </a:lnTo>
                <a:lnTo>
                  <a:pt x="10381981" y="20637"/>
                </a:lnTo>
                <a:lnTo>
                  <a:pt x="10428019" y="36512"/>
                </a:lnTo>
                <a:lnTo>
                  <a:pt x="10469295" y="52387"/>
                </a:lnTo>
                <a:lnTo>
                  <a:pt x="10505807" y="68262"/>
                </a:lnTo>
                <a:lnTo>
                  <a:pt x="10543907" y="87312"/>
                </a:lnTo>
                <a:lnTo>
                  <a:pt x="10582007" y="106362"/>
                </a:lnTo>
                <a:lnTo>
                  <a:pt x="10618519" y="125412"/>
                </a:lnTo>
                <a:lnTo>
                  <a:pt x="10659795" y="141287"/>
                </a:lnTo>
                <a:lnTo>
                  <a:pt x="10705831" y="155575"/>
                </a:lnTo>
                <a:lnTo>
                  <a:pt x="10758219" y="166687"/>
                </a:lnTo>
                <a:lnTo>
                  <a:pt x="10818545" y="174625"/>
                </a:lnTo>
                <a:lnTo>
                  <a:pt x="10886807" y="176212"/>
                </a:lnTo>
                <a:lnTo>
                  <a:pt x="10955069" y="174625"/>
                </a:lnTo>
                <a:lnTo>
                  <a:pt x="11015395" y="166687"/>
                </a:lnTo>
                <a:lnTo>
                  <a:pt x="11067781" y="155575"/>
                </a:lnTo>
                <a:lnTo>
                  <a:pt x="11113819" y="141287"/>
                </a:lnTo>
                <a:lnTo>
                  <a:pt x="11155095" y="125412"/>
                </a:lnTo>
                <a:lnTo>
                  <a:pt x="11191607" y="106362"/>
                </a:lnTo>
                <a:lnTo>
                  <a:pt x="11229707" y="87312"/>
                </a:lnTo>
                <a:lnTo>
                  <a:pt x="11267807" y="68262"/>
                </a:lnTo>
                <a:lnTo>
                  <a:pt x="11304319" y="52387"/>
                </a:lnTo>
                <a:lnTo>
                  <a:pt x="11345595" y="36512"/>
                </a:lnTo>
                <a:lnTo>
                  <a:pt x="11391631" y="20637"/>
                </a:lnTo>
                <a:lnTo>
                  <a:pt x="11444019" y="9525"/>
                </a:lnTo>
                <a:lnTo>
                  <a:pt x="11504345" y="3175"/>
                </a:lnTo>
                <a:lnTo>
                  <a:pt x="11572607" y="0"/>
                </a:lnTo>
                <a:lnTo>
                  <a:pt x="11640869" y="3175"/>
                </a:lnTo>
                <a:lnTo>
                  <a:pt x="11701195" y="9525"/>
                </a:lnTo>
                <a:lnTo>
                  <a:pt x="11753581" y="20637"/>
                </a:lnTo>
                <a:lnTo>
                  <a:pt x="11799619" y="36512"/>
                </a:lnTo>
                <a:lnTo>
                  <a:pt x="11840895" y="52387"/>
                </a:lnTo>
                <a:lnTo>
                  <a:pt x="11877407" y="68262"/>
                </a:lnTo>
                <a:lnTo>
                  <a:pt x="11915507" y="87312"/>
                </a:lnTo>
                <a:lnTo>
                  <a:pt x="11953607" y="106362"/>
                </a:lnTo>
                <a:lnTo>
                  <a:pt x="11990119" y="125412"/>
                </a:lnTo>
                <a:lnTo>
                  <a:pt x="12031395" y="141287"/>
                </a:lnTo>
                <a:lnTo>
                  <a:pt x="12077431" y="155575"/>
                </a:lnTo>
                <a:lnTo>
                  <a:pt x="12129819" y="166688"/>
                </a:lnTo>
                <a:lnTo>
                  <a:pt x="12190145" y="174625"/>
                </a:lnTo>
                <a:lnTo>
                  <a:pt x="12191996" y="174668"/>
                </a:lnTo>
                <a:lnTo>
                  <a:pt x="12191996" y="1931671"/>
                </a:lnTo>
                <a:lnTo>
                  <a:pt x="0" y="1931671"/>
                </a:lnTo>
                <a:lnTo>
                  <a:pt x="0" y="174668"/>
                </a:lnTo>
                <a:lnTo>
                  <a:pt x="1851" y="174625"/>
                </a:lnTo>
                <a:lnTo>
                  <a:pt x="62176" y="166687"/>
                </a:lnTo>
                <a:lnTo>
                  <a:pt x="114563" y="155575"/>
                </a:lnTo>
                <a:lnTo>
                  <a:pt x="160601" y="141287"/>
                </a:lnTo>
                <a:lnTo>
                  <a:pt x="201876" y="125412"/>
                </a:lnTo>
                <a:lnTo>
                  <a:pt x="238388" y="106362"/>
                </a:lnTo>
                <a:lnTo>
                  <a:pt x="276488" y="87312"/>
                </a:lnTo>
                <a:lnTo>
                  <a:pt x="314588" y="68262"/>
                </a:lnTo>
                <a:lnTo>
                  <a:pt x="351101" y="52387"/>
                </a:lnTo>
                <a:lnTo>
                  <a:pt x="392376" y="36512"/>
                </a:lnTo>
                <a:lnTo>
                  <a:pt x="438413" y="20637"/>
                </a:lnTo>
                <a:lnTo>
                  <a:pt x="490801" y="9525"/>
                </a:lnTo>
                <a:lnTo>
                  <a:pt x="551126" y="3175"/>
                </a:lnTo>
                <a:lnTo>
                  <a:pt x="619388" y="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useBgFill="1">
        <p:nvSpPr>
          <p:cNvPr id="111" name="Freeform: Shape 110">
            <a:extLst>
              <a:ext uri="{FF2B5EF4-FFF2-40B4-BE49-F238E27FC236}">
                <a16:creationId xmlns:a16="http://schemas.microsoft.com/office/drawing/2014/main" id="{C9957036-C837-4C4C-BBF0-4A0EC52A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5102540"/>
          </a:xfrm>
          <a:custGeom>
            <a:avLst/>
            <a:gdLst>
              <a:gd name="connsiteX0" fmla="*/ 0 w 12191996"/>
              <a:gd name="connsiteY0" fmla="*/ 0 h 5102540"/>
              <a:gd name="connsiteX1" fmla="*/ 12191996 w 12191996"/>
              <a:gd name="connsiteY1" fmla="*/ 0 h 5102540"/>
              <a:gd name="connsiteX2" fmla="*/ 12191996 w 12191996"/>
              <a:gd name="connsiteY2" fmla="*/ 5100996 h 5102540"/>
              <a:gd name="connsiteX3" fmla="*/ 12190145 w 12191996"/>
              <a:gd name="connsiteY3" fmla="*/ 5100953 h 5102540"/>
              <a:gd name="connsiteX4" fmla="*/ 12129819 w 12191996"/>
              <a:gd name="connsiteY4" fmla="*/ 5093016 h 5102540"/>
              <a:gd name="connsiteX5" fmla="*/ 12077431 w 12191996"/>
              <a:gd name="connsiteY5" fmla="*/ 5081903 h 5102540"/>
              <a:gd name="connsiteX6" fmla="*/ 12031395 w 12191996"/>
              <a:gd name="connsiteY6" fmla="*/ 5067615 h 5102540"/>
              <a:gd name="connsiteX7" fmla="*/ 11990119 w 12191996"/>
              <a:gd name="connsiteY7" fmla="*/ 5051740 h 5102540"/>
              <a:gd name="connsiteX8" fmla="*/ 11953607 w 12191996"/>
              <a:gd name="connsiteY8" fmla="*/ 5032690 h 5102540"/>
              <a:gd name="connsiteX9" fmla="*/ 11915507 w 12191996"/>
              <a:gd name="connsiteY9" fmla="*/ 5013640 h 5102540"/>
              <a:gd name="connsiteX10" fmla="*/ 11877407 w 12191996"/>
              <a:gd name="connsiteY10" fmla="*/ 4994590 h 5102540"/>
              <a:gd name="connsiteX11" fmla="*/ 11840895 w 12191996"/>
              <a:gd name="connsiteY11" fmla="*/ 4978715 h 5102540"/>
              <a:gd name="connsiteX12" fmla="*/ 11799619 w 12191996"/>
              <a:gd name="connsiteY12" fmla="*/ 4962840 h 5102540"/>
              <a:gd name="connsiteX13" fmla="*/ 11753581 w 12191996"/>
              <a:gd name="connsiteY13" fmla="*/ 4946965 h 5102540"/>
              <a:gd name="connsiteX14" fmla="*/ 11701195 w 12191996"/>
              <a:gd name="connsiteY14" fmla="*/ 4935853 h 5102540"/>
              <a:gd name="connsiteX15" fmla="*/ 11640869 w 12191996"/>
              <a:gd name="connsiteY15" fmla="*/ 4929503 h 5102540"/>
              <a:gd name="connsiteX16" fmla="*/ 11572607 w 12191996"/>
              <a:gd name="connsiteY16" fmla="*/ 4926328 h 5102540"/>
              <a:gd name="connsiteX17" fmla="*/ 11504345 w 12191996"/>
              <a:gd name="connsiteY17" fmla="*/ 4929503 h 5102540"/>
              <a:gd name="connsiteX18" fmla="*/ 11444019 w 12191996"/>
              <a:gd name="connsiteY18" fmla="*/ 4935853 h 5102540"/>
              <a:gd name="connsiteX19" fmla="*/ 11391631 w 12191996"/>
              <a:gd name="connsiteY19" fmla="*/ 4946965 h 5102540"/>
              <a:gd name="connsiteX20" fmla="*/ 11345595 w 12191996"/>
              <a:gd name="connsiteY20" fmla="*/ 4962840 h 5102540"/>
              <a:gd name="connsiteX21" fmla="*/ 11304319 w 12191996"/>
              <a:gd name="connsiteY21" fmla="*/ 4978715 h 5102540"/>
              <a:gd name="connsiteX22" fmla="*/ 11267807 w 12191996"/>
              <a:gd name="connsiteY22" fmla="*/ 4994590 h 5102540"/>
              <a:gd name="connsiteX23" fmla="*/ 11229707 w 12191996"/>
              <a:gd name="connsiteY23" fmla="*/ 5013640 h 5102540"/>
              <a:gd name="connsiteX24" fmla="*/ 11191607 w 12191996"/>
              <a:gd name="connsiteY24" fmla="*/ 5032690 h 5102540"/>
              <a:gd name="connsiteX25" fmla="*/ 11155095 w 12191996"/>
              <a:gd name="connsiteY25" fmla="*/ 5051740 h 5102540"/>
              <a:gd name="connsiteX26" fmla="*/ 11113819 w 12191996"/>
              <a:gd name="connsiteY26" fmla="*/ 5067615 h 5102540"/>
              <a:gd name="connsiteX27" fmla="*/ 11067781 w 12191996"/>
              <a:gd name="connsiteY27" fmla="*/ 5081903 h 5102540"/>
              <a:gd name="connsiteX28" fmla="*/ 11015395 w 12191996"/>
              <a:gd name="connsiteY28" fmla="*/ 5093015 h 5102540"/>
              <a:gd name="connsiteX29" fmla="*/ 10955069 w 12191996"/>
              <a:gd name="connsiteY29" fmla="*/ 5100953 h 5102540"/>
              <a:gd name="connsiteX30" fmla="*/ 10886807 w 12191996"/>
              <a:gd name="connsiteY30" fmla="*/ 5102540 h 5102540"/>
              <a:gd name="connsiteX31" fmla="*/ 10818545 w 12191996"/>
              <a:gd name="connsiteY31" fmla="*/ 5100953 h 5102540"/>
              <a:gd name="connsiteX32" fmla="*/ 10758219 w 12191996"/>
              <a:gd name="connsiteY32" fmla="*/ 5093015 h 5102540"/>
              <a:gd name="connsiteX33" fmla="*/ 10705831 w 12191996"/>
              <a:gd name="connsiteY33" fmla="*/ 5081903 h 5102540"/>
              <a:gd name="connsiteX34" fmla="*/ 10659795 w 12191996"/>
              <a:gd name="connsiteY34" fmla="*/ 5067615 h 5102540"/>
              <a:gd name="connsiteX35" fmla="*/ 10618519 w 12191996"/>
              <a:gd name="connsiteY35" fmla="*/ 5051740 h 5102540"/>
              <a:gd name="connsiteX36" fmla="*/ 10582007 w 12191996"/>
              <a:gd name="connsiteY36" fmla="*/ 5032690 h 5102540"/>
              <a:gd name="connsiteX37" fmla="*/ 10543907 w 12191996"/>
              <a:gd name="connsiteY37" fmla="*/ 5013640 h 5102540"/>
              <a:gd name="connsiteX38" fmla="*/ 10505807 w 12191996"/>
              <a:gd name="connsiteY38" fmla="*/ 4994590 h 5102540"/>
              <a:gd name="connsiteX39" fmla="*/ 10469295 w 12191996"/>
              <a:gd name="connsiteY39" fmla="*/ 4978715 h 5102540"/>
              <a:gd name="connsiteX40" fmla="*/ 10428019 w 12191996"/>
              <a:gd name="connsiteY40" fmla="*/ 4962840 h 5102540"/>
              <a:gd name="connsiteX41" fmla="*/ 10381981 w 12191996"/>
              <a:gd name="connsiteY41" fmla="*/ 4946965 h 5102540"/>
              <a:gd name="connsiteX42" fmla="*/ 10329595 w 12191996"/>
              <a:gd name="connsiteY42" fmla="*/ 4935853 h 5102540"/>
              <a:gd name="connsiteX43" fmla="*/ 10269269 w 12191996"/>
              <a:gd name="connsiteY43" fmla="*/ 4929503 h 5102540"/>
              <a:gd name="connsiteX44" fmla="*/ 10201007 w 12191996"/>
              <a:gd name="connsiteY44" fmla="*/ 4926328 h 5102540"/>
              <a:gd name="connsiteX45" fmla="*/ 10132745 w 12191996"/>
              <a:gd name="connsiteY45" fmla="*/ 4929503 h 5102540"/>
              <a:gd name="connsiteX46" fmla="*/ 10072419 w 12191996"/>
              <a:gd name="connsiteY46" fmla="*/ 4935853 h 5102540"/>
              <a:gd name="connsiteX47" fmla="*/ 10020031 w 12191996"/>
              <a:gd name="connsiteY47" fmla="*/ 4946965 h 5102540"/>
              <a:gd name="connsiteX48" fmla="*/ 9973995 w 12191996"/>
              <a:gd name="connsiteY48" fmla="*/ 4962840 h 5102540"/>
              <a:gd name="connsiteX49" fmla="*/ 9932719 w 12191996"/>
              <a:gd name="connsiteY49" fmla="*/ 4978715 h 5102540"/>
              <a:gd name="connsiteX50" fmla="*/ 9896207 w 12191996"/>
              <a:gd name="connsiteY50" fmla="*/ 4994590 h 5102540"/>
              <a:gd name="connsiteX51" fmla="*/ 9820007 w 12191996"/>
              <a:gd name="connsiteY51" fmla="*/ 5032690 h 5102540"/>
              <a:gd name="connsiteX52" fmla="*/ 9783495 w 12191996"/>
              <a:gd name="connsiteY52" fmla="*/ 5051740 h 5102540"/>
              <a:gd name="connsiteX53" fmla="*/ 9742219 w 12191996"/>
              <a:gd name="connsiteY53" fmla="*/ 5067615 h 5102540"/>
              <a:gd name="connsiteX54" fmla="*/ 9696181 w 12191996"/>
              <a:gd name="connsiteY54" fmla="*/ 5081903 h 5102540"/>
              <a:gd name="connsiteX55" fmla="*/ 9643795 w 12191996"/>
              <a:gd name="connsiteY55" fmla="*/ 5093015 h 5102540"/>
              <a:gd name="connsiteX56" fmla="*/ 9583469 w 12191996"/>
              <a:gd name="connsiteY56" fmla="*/ 5100953 h 5102540"/>
              <a:gd name="connsiteX57" fmla="*/ 9515207 w 12191996"/>
              <a:gd name="connsiteY57" fmla="*/ 5102540 h 5102540"/>
              <a:gd name="connsiteX58" fmla="*/ 9446945 w 12191996"/>
              <a:gd name="connsiteY58" fmla="*/ 5100953 h 5102540"/>
              <a:gd name="connsiteX59" fmla="*/ 9386619 w 12191996"/>
              <a:gd name="connsiteY59" fmla="*/ 5093015 h 5102540"/>
              <a:gd name="connsiteX60" fmla="*/ 9334231 w 12191996"/>
              <a:gd name="connsiteY60" fmla="*/ 5081903 h 5102540"/>
              <a:gd name="connsiteX61" fmla="*/ 9288195 w 12191996"/>
              <a:gd name="connsiteY61" fmla="*/ 5067615 h 5102540"/>
              <a:gd name="connsiteX62" fmla="*/ 9246919 w 12191996"/>
              <a:gd name="connsiteY62" fmla="*/ 5051740 h 5102540"/>
              <a:gd name="connsiteX63" fmla="*/ 9210407 w 12191996"/>
              <a:gd name="connsiteY63" fmla="*/ 5032690 h 5102540"/>
              <a:gd name="connsiteX64" fmla="*/ 9172307 w 12191996"/>
              <a:gd name="connsiteY64" fmla="*/ 5013640 h 5102540"/>
              <a:gd name="connsiteX65" fmla="*/ 9134207 w 12191996"/>
              <a:gd name="connsiteY65" fmla="*/ 4994590 h 5102540"/>
              <a:gd name="connsiteX66" fmla="*/ 9097695 w 12191996"/>
              <a:gd name="connsiteY66" fmla="*/ 4978715 h 5102540"/>
              <a:gd name="connsiteX67" fmla="*/ 9056419 w 12191996"/>
              <a:gd name="connsiteY67" fmla="*/ 4962840 h 5102540"/>
              <a:gd name="connsiteX68" fmla="*/ 9010381 w 12191996"/>
              <a:gd name="connsiteY68" fmla="*/ 4946965 h 5102540"/>
              <a:gd name="connsiteX69" fmla="*/ 8957995 w 12191996"/>
              <a:gd name="connsiteY69" fmla="*/ 4935853 h 5102540"/>
              <a:gd name="connsiteX70" fmla="*/ 8897669 w 12191996"/>
              <a:gd name="connsiteY70" fmla="*/ 4929503 h 5102540"/>
              <a:gd name="connsiteX71" fmla="*/ 8827819 w 12191996"/>
              <a:gd name="connsiteY71" fmla="*/ 4926328 h 5102540"/>
              <a:gd name="connsiteX72" fmla="*/ 8761145 w 12191996"/>
              <a:gd name="connsiteY72" fmla="*/ 4929503 h 5102540"/>
              <a:gd name="connsiteX73" fmla="*/ 8700819 w 12191996"/>
              <a:gd name="connsiteY73" fmla="*/ 4935853 h 5102540"/>
              <a:gd name="connsiteX74" fmla="*/ 8648431 w 12191996"/>
              <a:gd name="connsiteY74" fmla="*/ 4946965 h 5102540"/>
              <a:gd name="connsiteX75" fmla="*/ 8602395 w 12191996"/>
              <a:gd name="connsiteY75" fmla="*/ 4962840 h 5102540"/>
              <a:gd name="connsiteX76" fmla="*/ 8561119 w 12191996"/>
              <a:gd name="connsiteY76" fmla="*/ 4978715 h 5102540"/>
              <a:gd name="connsiteX77" fmla="*/ 8524607 w 12191996"/>
              <a:gd name="connsiteY77" fmla="*/ 4994590 h 5102540"/>
              <a:gd name="connsiteX78" fmla="*/ 8486507 w 12191996"/>
              <a:gd name="connsiteY78" fmla="*/ 5013640 h 5102540"/>
              <a:gd name="connsiteX79" fmla="*/ 8448407 w 12191996"/>
              <a:gd name="connsiteY79" fmla="*/ 5032690 h 5102540"/>
              <a:gd name="connsiteX80" fmla="*/ 8411895 w 12191996"/>
              <a:gd name="connsiteY80" fmla="*/ 5051740 h 5102540"/>
              <a:gd name="connsiteX81" fmla="*/ 8370620 w 12191996"/>
              <a:gd name="connsiteY81" fmla="*/ 5067615 h 5102540"/>
              <a:gd name="connsiteX82" fmla="*/ 8324582 w 12191996"/>
              <a:gd name="connsiteY82" fmla="*/ 5081903 h 5102540"/>
              <a:gd name="connsiteX83" fmla="*/ 8272195 w 12191996"/>
              <a:gd name="connsiteY83" fmla="*/ 5093015 h 5102540"/>
              <a:gd name="connsiteX84" fmla="*/ 8211870 w 12191996"/>
              <a:gd name="connsiteY84" fmla="*/ 5100953 h 5102540"/>
              <a:gd name="connsiteX85" fmla="*/ 8143607 w 12191996"/>
              <a:gd name="connsiteY85" fmla="*/ 5102540 h 5102540"/>
              <a:gd name="connsiteX86" fmla="*/ 8075345 w 12191996"/>
              <a:gd name="connsiteY86" fmla="*/ 5100953 h 5102540"/>
              <a:gd name="connsiteX87" fmla="*/ 8015020 w 12191996"/>
              <a:gd name="connsiteY87" fmla="*/ 5093015 h 5102540"/>
              <a:gd name="connsiteX88" fmla="*/ 7962632 w 12191996"/>
              <a:gd name="connsiteY88" fmla="*/ 5081903 h 5102540"/>
              <a:gd name="connsiteX89" fmla="*/ 7916595 w 12191996"/>
              <a:gd name="connsiteY89" fmla="*/ 5067615 h 5102540"/>
              <a:gd name="connsiteX90" fmla="*/ 7875320 w 12191996"/>
              <a:gd name="connsiteY90" fmla="*/ 5051740 h 5102540"/>
              <a:gd name="connsiteX91" fmla="*/ 7838807 w 12191996"/>
              <a:gd name="connsiteY91" fmla="*/ 5032690 h 5102540"/>
              <a:gd name="connsiteX92" fmla="*/ 7800707 w 12191996"/>
              <a:gd name="connsiteY92" fmla="*/ 5013640 h 5102540"/>
              <a:gd name="connsiteX93" fmla="*/ 7762607 w 12191996"/>
              <a:gd name="connsiteY93" fmla="*/ 4994590 h 5102540"/>
              <a:gd name="connsiteX94" fmla="*/ 7726095 w 12191996"/>
              <a:gd name="connsiteY94" fmla="*/ 4978715 h 5102540"/>
              <a:gd name="connsiteX95" fmla="*/ 7684820 w 12191996"/>
              <a:gd name="connsiteY95" fmla="*/ 4962840 h 5102540"/>
              <a:gd name="connsiteX96" fmla="*/ 7638782 w 12191996"/>
              <a:gd name="connsiteY96" fmla="*/ 4946965 h 5102540"/>
              <a:gd name="connsiteX97" fmla="*/ 7586395 w 12191996"/>
              <a:gd name="connsiteY97" fmla="*/ 4935853 h 5102540"/>
              <a:gd name="connsiteX98" fmla="*/ 7526070 w 12191996"/>
              <a:gd name="connsiteY98" fmla="*/ 4929503 h 5102540"/>
              <a:gd name="connsiteX99" fmla="*/ 7457807 w 12191996"/>
              <a:gd name="connsiteY99" fmla="*/ 4926328 h 5102540"/>
              <a:gd name="connsiteX100" fmla="*/ 7389545 w 12191996"/>
              <a:gd name="connsiteY100" fmla="*/ 4929503 h 5102540"/>
              <a:gd name="connsiteX101" fmla="*/ 7329220 w 12191996"/>
              <a:gd name="connsiteY101" fmla="*/ 4935853 h 5102540"/>
              <a:gd name="connsiteX102" fmla="*/ 7276832 w 12191996"/>
              <a:gd name="connsiteY102" fmla="*/ 4946965 h 5102540"/>
              <a:gd name="connsiteX103" fmla="*/ 7230795 w 12191996"/>
              <a:gd name="connsiteY103" fmla="*/ 4962840 h 5102540"/>
              <a:gd name="connsiteX104" fmla="*/ 7189520 w 12191996"/>
              <a:gd name="connsiteY104" fmla="*/ 4978715 h 5102540"/>
              <a:gd name="connsiteX105" fmla="*/ 7153007 w 12191996"/>
              <a:gd name="connsiteY105" fmla="*/ 4994590 h 5102540"/>
              <a:gd name="connsiteX106" fmla="*/ 7114907 w 12191996"/>
              <a:gd name="connsiteY106" fmla="*/ 5013640 h 5102540"/>
              <a:gd name="connsiteX107" fmla="*/ 7076807 w 12191996"/>
              <a:gd name="connsiteY107" fmla="*/ 5032690 h 5102540"/>
              <a:gd name="connsiteX108" fmla="*/ 7040295 w 12191996"/>
              <a:gd name="connsiteY108" fmla="*/ 5051740 h 5102540"/>
              <a:gd name="connsiteX109" fmla="*/ 6999020 w 12191996"/>
              <a:gd name="connsiteY109" fmla="*/ 5067615 h 5102540"/>
              <a:gd name="connsiteX110" fmla="*/ 6952982 w 12191996"/>
              <a:gd name="connsiteY110" fmla="*/ 5081903 h 5102540"/>
              <a:gd name="connsiteX111" fmla="*/ 6900595 w 12191996"/>
              <a:gd name="connsiteY111" fmla="*/ 5093015 h 5102540"/>
              <a:gd name="connsiteX112" fmla="*/ 6840270 w 12191996"/>
              <a:gd name="connsiteY112" fmla="*/ 5100953 h 5102540"/>
              <a:gd name="connsiteX113" fmla="*/ 6781798 w 12191996"/>
              <a:gd name="connsiteY113" fmla="*/ 5102313 h 5102540"/>
              <a:gd name="connsiteX114" fmla="*/ 6723326 w 12191996"/>
              <a:gd name="connsiteY114" fmla="*/ 5100953 h 5102540"/>
              <a:gd name="connsiteX115" fmla="*/ 6663001 w 12191996"/>
              <a:gd name="connsiteY115" fmla="*/ 5093015 h 5102540"/>
              <a:gd name="connsiteX116" fmla="*/ 6610613 w 12191996"/>
              <a:gd name="connsiteY116" fmla="*/ 5081903 h 5102540"/>
              <a:gd name="connsiteX117" fmla="*/ 6564576 w 12191996"/>
              <a:gd name="connsiteY117" fmla="*/ 5067615 h 5102540"/>
              <a:gd name="connsiteX118" fmla="*/ 6523301 w 12191996"/>
              <a:gd name="connsiteY118" fmla="*/ 5051740 h 5102540"/>
              <a:gd name="connsiteX119" fmla="*/ 6486788 w 12191996"/>
              <a:gd name="connsiteY119" fmla="*/ 5032690 h 5102540"/>
              <a:gd name="connsiteX120" fmla="*/ 6448688 w 12191996"/>
              <a:gd name="connsiteY120" fmla="*/ 5013640 h 5102540"/>
              <a:gd name="connsiteX121" fmla="*/ 6410588 w 12191996"/>
              <a:gd name="connsiteY121" fmla="*/ 4994590 h 5102540"/>
              <a:gd name="connsiteX122" fmla="*/ 6374076 w 12191996"/>
              <a:gd name="connsiteY122" fmla="*/ 4978715 h 5102540"/>
              <a:gd name="connsiteX123" fmla="*/ 6332801 w 12191996"/>
              <a:gd name="connsiteY123" fmla="*/ 4962840 h 5102540"/>
              <a:gd name="connsiteX124" fmla="*/ 6286763 w 12191996"/>
              <a:gd name="connsiteY124" fmla="*/ 4946965 h 5102540"/>
              <a:gd name="connsiteX125" fmla="*/ 6234376 w 12191996"/>
              <a:gd name="connsiteY125" fmla="*/ 4935853 h 5102540"/>
              <a:gd name="connsiteX126" fmla="*/ 6174051 w 12191996"/>
              <a:gd name="connsiteY126" fmla="*/ 4929503 h 5102540"/>
              <a:gd name="connsiteX127" fmla="*/ 6105788 w 12191996"/>
              <a:gd name="connsiteY127" fmla="*/ 4926328 h 5102540"/>
              <a:gd name="connsiteX128" fmla="*/ 6095998 w 12191996"/>
              <a:gd name="connsiteY128" fmla="*/ 4926783 h 5102540"/>
              <a:gd name="connsiteX129" fmla="*/ 6086208 w 12191996"/>
              <a:gd name="connsiteY129" fmla="*/ 4926328 h 5102540"/>
              <a:gd name="connsiteX130" fmla="*/ 6017946 w 12191996"/>
              <a:gd name="connsiteY130" fmla="*/ 4929503 h 5102540"/>
              <a:gd name="connsiteX131" fmla="*/ 5957620 w 12191996"/>
              <a:gd name="connsiteY131" fmla="*/ 4935853 h 5102540"/>
              <a:gd name="connsiteX132" fmla="*/ 5905233 w 12191996"/>
              <a:gd name="connsiteY132" fmla="*/ 4946965 h 5102540"/>
              <a:gd name="connsiteX133" fmla="*/ 5859195 w 12191996"/>
              <a:gd name="connsiteY133" fmla="*/ 4962840 h 5102540"/>
              <a:gd name="connsiteX134" fmla="*/ 5817920 w 12191996"/>
              <a:gd name="connsiteY134" fmla="*/ 4978715 h 5102540"/>
              <a:gd name="connsiteX135" fmla="*/ 5781407 w 12191996"/>
              <a:gd name="connsiteY135" fmla="*/ 4994590 h 5102540"/>
              <a:gd name="connsiteX136" fmla="*/ 5743307 w 12191996"/>
              <a:gd name="connsiteY136" fmla="*/ 5013640 h 5102540"/>
              <a:gd name="connsiteX137" fmla="*/ 5705208 w 12191996"/>
              <a:gd name="connsiteY137" fmla="*/ 5032690 h 5102540"/>
              <a:gd name="connsiteX138" fmla="*/ 5668695 w 12191996"/>
              <a:gd name="connsiteY138" fmla="*/ 5051740 h 5102540"/>
              <a:gd name="connsiteX139" fmla="*/ 5627420 w 12191996"/>
              <a:gd name="connsiteY139" fmla="*/ 5067615 h 5102540"/>
              <a:gd name="connsiteX140" fmla="*/ 5581382 w 12191996"/>
              <a:gd name="connsiteY140" fmla="*/ 5081903 h 5102540"/>
              <a:gd name="connsiteX141" fmla="*/ 5528995 w 12191996"/>
              <a:gd name="connsiteY141" fmla="*/ 5093015 h 5102540"/>
              <a:gd name="connsiteX142" fmla="*/ 5468670 w 12191996"/>
              <a:gd name="connsiteY142" fmla="*/ 5100953 h 5102540"/>
              <a:gd name="connsiteX143" fmla="*/ 5410198 w 12191996"/>
              <a:gd name="connsiteY143" fmla="*/ 5102313 h 5102540"/>
              <a:gd name="connsiteX144" fmla="*/ 5351726 w 12191996"/>
              <a:gd name="connsiteY144" fmla="*/ 5100953 h 5102540"/>
              <a:gd name="connsiteX145" fmla="*/ 5291400 w 12191996"/>
              <a:gd name="connsiteY145" fmla="*/ 5093015 h 5102540"/>
              <a:gd name="connsiteX146" fmla="*/ 5239013 w 12191996"/>
              <a:gd name="connsiteY146" fmla="*/ 5081903 h 5102540"/>
              <a:gd name="connsiteX147" fmla="*/ 5192976 w 12191996"/>
              <a:gd name="connsiteY147" fmla="*/ 5067615 h 5102540"/>
              <a:gd name="connsiteX148" fmla="*/ 5151700 w 12191996"/>
              <a:gd name="connsiteY148" fmla="*/ 5051740 h 5102540"/>
              <a:gd name="connsiteX149" fmla="*/ 5115188 w 12191996"/>
              <a:gd name="connsiteY149" fmla="*/ 5032690 h 5102540"/>
              <a:gd name="connsiteX150" fmla="*/ 5077089 w 12191996"/>
              <a:gd name="connsiteY150" fmla="*/ 5013640 h 5102540"/>
              <a:gd name="connsiteX151" fmla="*/ 5038988 w 12191996"/>
              <a:gd name="connsiteY151" fmla="*/ 4994590 h 5102540"/>
              <a:gd name="connsiteX152" fmla="*/ 5002476 w 12191996"/>
              <a:gd name="connsiteY152" fmla="*/ 4978715 h 5102540"/>
              <a:gd name="connsiteX153" fmla="*/ 4961200 w 12191996"/>
              <a:gd name="connsiteY153" fmla="*/ 4962840 h 5102540"/>
              <a:gd name="connsiteX154" fmla="*/ 4915164 w 12191996"/>
              <a:gd name="connsiteY154" fmla="*/ 4946965 h 5102540"/>
              <a:gd name="connsiteX155" fmla="*/ 4862776 w 12191996"/>
              <a:gd name="connsiteY155" fmla="*/ 4935853 h 5102540"/>
              <a:gd name="connsiteX156" fmla="*/ 4802452 w 12191996"/>
              <a:gd name="connsiteY156" fmla="*/ 4929503 h 5102540"/>
              <a:gd name="connsiteX157" fmla="*/ 4734188 w 12191996"/>
              <a:gd name="connsiteY157" fmla="*/ 4926328 h 5102540"/>
              <a:gd name="connsiteX158" fmla="*/ 4665927 w 12191996"/>
              <a:gd name="connsiteY158" fmla="*/ 4929503 h 5102540"/>
              <a:gd name="connsiteX159" fmla="*/ 4605601 w 12191996"/>
              <a:gd name="connsiteY159" fmla="*/ 4935853 h 5102540"/>
              <a:gd name="connsiteX160" fmla="*/ 4553214 w 12191996"/>
              <a:gd name="connsiteY160" fmla="*/ 4946965 h 5102540"/>
              <a:gd name="connsiteX161" fmla="*/ 4507176 w 12191996"/>
              <a:gd name="connsiteY161" fmla="*/ 4962840 h 5102540"/>
              <a:gd name="connsiteX162" fmla="*/ 4465901 w 12191996"/>
              <a:gd name="connsiteY162" fmla="*/ 4978715 h 5102540"/>
              <a:gd name="connsiteX163" fmla="*/ 4429388 w 12191996"/>
              <a:gd name="connsiteY163" fmla="*/ 4994590 h 5102540"/>
              <a:gd name="connsiteX164" fmla="*/ 4353188 w 12191996"/>
              <a:gd name="connsiteY164" fmla="*/ 5032690 h 5102540"/>
              <a:gd name="connsiteX165" fmla="*/ 4316676 w 12191996"/>
              <a:gd name="connsiteY165" fmla="*/ 5051740 h 5102540"/>
              <a:gd name="connsiteX166" fmla="*/ 4275401 w 12191996"/>
              <a:gd name="connsiteY166" fmla="*/ 5067615 h 5102540"/>
              <a:gd name="connsiteX167" fmla="*/ 4229363 w 12191996"/>
              <a:gd name="connsiteY167" fmla="*/ 5081903 h 5102540"/>
              <a:gd name="connsiteX168" fmla="*/ 4176976 w 12191996"/>
              <a:gd name="connsiteY168" fmla="*/ 5093015 h 5102540"/>
              <a:gd name="connsiteX169" fmla="*/ 4116651 w 12191996"/>
              <a:gd name="connsiteY169" fmla="*/ 5100953 h 5102540"/>
              <a:gd name="connsiteX170" fmla="*/ 4048388 w 12191996"/>
              <a:gd name="connsiteY170" fmla="*/ 5102540 h 5102540"/>
              <a:gd name="connsiteX171" fmla="*/ 3980126 w 12191996"/>
              <a:gd name="connsiteY171" fmla="*/ 5100953 h 5102540"/>
              <a:gd name="connsiteX172" fmla="*/ 3919801 w 12191996"/>
              <a:gd name="connsiteY172" fmla="*/ 5093015 h 5102540"/>
              <a:gd name="connsiteX173" fmla="*/ 3867413 w 12191996"/>
              <a:gd name="connsiteY173" fmla="*/ 5081903 h 5102540"/>
              <a:gd name="connsiteX174" fmla="*/ 3821376 w 12191996"/>
              <a:gd name="connsiteY174" fmla="*/ 5067615 h 5102540"/>
              <a:gd name="connsiteX175" fmla="*/ 3780101 w 12191996"/>
              <a:gd name="connsiteY175" fmla="*/ 5051740 h 5102540"/>
              <a:gd name="connsiteX176" fmla="*/ 3743588 w 12191996"/>
              <a:gd name="connsiteY176" fmla="*/ 5032690 h 5102540"/>
              <a:gd name="connsiteX177" fmla="*/ 3705488 w 12191996"/>
              <a:gd name="connsiteY177" fmla="*/ 5013640 h 5102540"/>
              <a:gd name="connsiteX178" fmla="*/ 3667388 w 12191996"/>
              <a:gd name="connsiteY178" fmla="*/ 4994590 h 5102540"/>
              <a:gd name="connsiteX179" fmla="*/ 3630876 w 12191996"/>
              <a:gd name="connsiteY179" fmla="*/ 4978715 h 5102540"/>
              <a:gd name="connsiteX180" fmla="*/ 3589601 w 12191996"/>
              <a:gd name="connsiteY180" fmla="*/ 4962840 h 5102540"/>
              <a:gd name="connsiteX181" fmla="*/ 3543563 w 12191996"/>
              <a:gd name="connsiteY181" fmla="*/ 4946965 h 5102540"/>
              <a:gd name="connsiteX182" fmla="*/ 3491176 w 12191996"/>
              <a:gd name="connsiteY182" fmla="*/ 4935853 h 5102540"/>
              <a:gd name="connsiteX183" fmla="*/ 3430851 w 12191996"/>
              <a:gd name="connsiteY183" fmla="*/ 4929503 h 5102540"/>
              <a:gd name="connsiteX184" fmla="*/ 3361001 w 12191996"/>
              <a:gd name="connsiteY184" fmla="*/ 4926328 h 5102540"/>
              <a:gd name="connsiteX185" fmla="*/ 3294326 w 12191996"/>
              <a:gd name="connsiteY185" fmla="*/ 4929503 h 5102540"/>
              <a:gd name="connsiteX186" fmla="*/ 3234001 w 12191996"/>
              <a:gd name="connsiteY186" fmla="*/ 4935853 h 5102540"/>
              <a:gd name="connsiteX187" fmla="*/ 3181613 w 12191996"/>
              <a:gd name="connsiteY187" fmla="*/ 4946965 h 5102540"/>
              <a:gd name="connsiteX188" fmla="*/ 3135576 w 12191996"/>
              <a:gd name="connsiteY188" fmla="*/ 4962840 h 5102540"/>
              <a:gd name="connsiteX189" fmla="*/ 3094301 w 12191996"/>
              <a:gd name="connsiteY189" fmla="*/ 4978715 h 5102540"/>
              <a:gd name="connsiteX190" fmla="*/ 3057788 w 12191996"/>
              <a:gd name="connsiteY190" fmla="*/ 4994590 h 5102540"/>
              <a:gd name="connsiteX191" fmla="*/ 3019688 w 12191996"/>
              <a:gd name="connsiteY191" fmla="*/ 5013640 h 5102540"/>
              <a:gd name="connsiteX192" fmla="*/ 2981588 w 12191996"/>
              <a:gd name="connsiteY192" fmla="*/ 5032690 h 5102540"/>
              <a:gd name="connsiteX193" fmla="*/ 2945076 w 12191996"/>
              <a:gd name="connsiteY193" fmla="*/ 5051740 h 5102540"/>
              <a:gd name="connsiteX194" fmla="*/ 2903801 w 12191996"/>
              <a:gd name="connsiteY194" fmla="*/ 5067615 h 5102540"/>
              <a:gd name="connsiteX195" fmla="*/ 2857763 w 12191996"/>
              <a:gd name="connsiteY195" fmla="*/ 5081903 h 5102540"/>
              <a:gd name="connsiteX196" fmla="*/ 2805376 w 12191996"/>
              <a:gd name="connsiteY196" fmla="*/ 5093015 h 5102540"/>
              <a:gd name="connsiteX197" fmla="*/ 2745051 w 12191996"/>
              <a:gd name="connsiteY197" fmla="*/ 5100953 h 5102540"/>
              <a:gd name="connsiteX198" fmla="*/ 2676788 w 12191996"/>
              <a:gd name="connsiteY198" fmla="*/ 5102540 h 5102540"/>
              <a:gd name="connsiteX199" fmla="*/ 2608526 w 12191996"/>
              <a:gd name="connsiteY199" fmla="*/ 5100953 h 5102540"/>
              <a:gd name="connsiteX200" fmla="*/ 2548201 w 12191996"/>
              <a:gd name="connsiteY200" fmla="*/ 5093015 h 5102540"/>
              <a:gd name="connsiteX201" fmla="*/ 2495813 w 12191996"/>
              <a:gd name="connsiteY201" fmla="*/ 5081903 h 5102540"/>
              <a:gd name="connsiteX202" fmla="*/ 2449776 w 12191996"/>
              <a:gd name="connsiteY202" fmla="*/ 5067615 h 5102540"/>
              <a:gd name="connsiteX203" fmla="*/ 2408501 w 12191996"/>
              <a:gd name="connsiteY203" fmla="*/ 5051740 h 5102540"/>
              <a:gd name="connsiteX204" fmla="*/ 2371988 w 12191996"/>
              <a:gd name="connsiteY204" fmla="*/ 5032690 h 5102540"/>
              <a:gd name="connsiteX205" fmla="*/ 2333888 w 12191996"/>
              <a:gd name="connsiteY205" fmla="*/ 5013640 h 5102540"/>
              <a:gd name="connsiteX206" fmla="*/ 2295788 w 12191996"/>
              <a:gd name="connsiteY206" fmla="*/ 4994590 h 5102540"/>
              <a:gd name="connsiteX207" fmla="*/ 2259276 w 12191996"/>
              <a:gd name="connsiteY207" fmla="*/ 4978715 h 5102540"/>
              <a:gd name="connsiteX208" fmla="*/ 2218001 w 12191996"/>
              <a:gd name="connsiteY208" fmla="*/ 4962840 h 5102540"/>
              <a:gd name="connsiteX209" fmla="*/ 2171963 w 12191996"/>
              <a:gd name="connsiteY209" fmla="*/ 4946965 h 5102540"/>
              <a:gd name="connsiteX210" fmla="*/ 2119576 w 12191996"/>
              <a:gd name="connsiteY210" fmla="*/ 4935853 h 5102540"/>
              <a:gd name="connsiteX211" fmla="*/ 2059251 w 12191996"/>
              <a:gd name="connsiteY211" fmla="*/ 4929503 h 5102540"/>
              <a:gd name="connsiteX212" fmla="*/ 1990988 w 12191996"/>
              <a:gd name="connsiteY212" fmla="*/ 4926328 h 5102540"/>
              <a:gd name="connsiteX213" fmla="*/ 1922726 w 12191996"/>
              <a:gd name="connsiteY213" fmla="*/ 4929503 h 5102540"/>
              <a:gd name="connsiteX214" fmla="*/ 1862401 w 12191996"/>
              <a:gd name="connsiteY214" fmla="*/ 4935853 h 5102540"/>
              <a:gd name="connsiteX215" fmla="*/ 1810013 w 12191996"/>
              <a:gd name="connsiteY215" fmla="*/ 4946965 h 5102540"/>
              <a:gd name="connsiteX216" fmla="*/ 1763976 w 12191996"/>
              <a:gd name="connsiteY216" fmla="*/ 4962840 h 5102540"/>
              <a:gd name="connsiteX217" fmla="*/ 1722701 w 12191996"/>
              <a:gd name="connsiteY217" fmla="*/ 4978715 h 5102540"/>
              <a:gd name="connsiteX218" fmla="*/ 1686188 w 12191996"/>
              <a:gd name="connsiteY218" fmla="*/ 4994590 h 5102540"/>
              <a:gd name="connsiteX219" fmla="*/ 1648088 w 12191996"/>
              <a:gd name="connsiteY219" fmla="*/ 5013640 h 5102540"/>
              <a:gd name="connsiteX220" fmla="*/ 1609988 w 12191996"/>
              <a:gd name="connsiteY220" fmla="*/ 5032690 h 5102540"/>
              <a:gd name="connsiteX221" fmla="*/ 1573476 w 12191996"/>
              <a:gd name="connsiteY221" fmla="*/ 5051740 h 5102540"/>
              <a:gd name="connsiteX222" fmla="*/ 1532201 w 12191996"/>
              <a:gd name="connsiteY222" fmla="*/ 5067615 h 5102540"/>
              <a:gd name="connsiteX223" fmla="*/ 1486163 w 12191996"/>
              <a:gd name="connsiteY223" fmla="*/ 5081903 h 5102540"/>
              <a:gd name="connsiteX224" fmla="*/ 1433776 w 12191996"/>
              <a:gd name="connsiteY224" fmla="*/ 5093015 h 5102540"/>
              <a:gd name="connsiteX225" fmla="*/ 1373451 w 12191996"/>
              <a:gd name="connsiteY225" fmla="*/ 5100953 h 5102540"/>
              <a:gd name="connsiteX226" fmla="*/ 1305188 w 12191996"/>
              <a:gd name="connsiteY226" fmla="*/ 5102540 h 5102540"/>
              <a:gd name="connsiteX227" fmla="*/ 1236926 w 12191996"/>
              <a:gd name="connsiteY227" fmla="*/ 5100953 h 5102540"/>
              <a:gd name="connsiteX228" fmla="*/ 1176601 w 12191996"/>
              <a:gd name="connsiteY228" fmla="*/ 5093015 h 5102540"/>
              <a:gd name="connsiteX229" fmla="*/ 1124213 w 12191996"/>
              <a:gd name="connsiteY229" fmla="*/ 5081903 h 5102540"/>
              <a:gd name="connsiteX230" fmla="*/ 1078176 w 12191996"/>
              <a:gd name="connsiteY230" fmla="*/ 5067615 h 5102540"/>
              <a:gd name="connsiteX231" fmla="*/ 1036901 w 12191996"/>
              <a:gd name="connsiteY231" fmla="*/ 5051740 h 5102540"/>
              <a:gd name="connsiteX232" fmla="*/ 1000388 w 12191996"/>
              <a:gd name="connsiteY232" fmla="*/ 5032690 h 5102540"/>
              <a:gd name="connsiteX233" fmla="*/ 962288 w 12191996"/>
              <a:gd name="connsiteY233" fmla="*/ 5013640 h 5102540"/>
              <a:gd name="connsiteX234" fmla="*/ 924188 w 12191996"/>
              <a:gd name="connsiteY234" fmla="*/ 4994590 h 5102540"/>
              <a:gd name="connsiteX235" fmla="*/ 887676 w 12191996"/>
              <a:gd name="connsiteY235" fmla="*/ 4978715 h 5102540"/>
              <a:gd name="connsiteX236" fmla="*/ 846401 w 12191996"/>
              <a:gd name="connsiteY236" fmla="*/ 4962840 h 5102540"/>
              <a:gd name="connsiteX237" fmla="*/ 800363 w 12191996"/>
              <a:gd name="connsiteY237" fmla="*/ 4946965 h 5102540"/>
              <a:gd name="connsiteX238" fmla="*/ 747976 w 12191996"/>
              <a:gd name="connsiteY238" fmla="*/ 4935853 h 5102540"/>
              <a:gd name="connsiteX239" fmla="*/ 687651 w 12191996"/>
              <a:gd name="connsiteY239" fmla="*/ 4929503 h 5102540"/>
              <a:gd name="connsiteX240" fmla="*/ 619388 w 12191996"/>
              <a:gd name="connsiteY240" fmla="*/ 4926328 h 5102540"/>
              <a:gd name="connsiteX241" fmla="*/ 551126 w 12191996"/>
              <a:gd name="connsiteY241" fmla="*/ 4929503 h 5102540"/>
              <a:gd name="connsiteX242" fmla="*/ 490801 w 12191996"/>
              <a:gd name="connsiteY242" fmla="*/ 4935853 h 5102540"/>
              <a:gd name="connsiteX243" fmla="*/ 438413 w 12191996"/>
              <a:gd name="connsiteY243" fmla="*/ 4946965 h 5102540"/>
              <a:gd name="connsiteX244" fmla="*/ 392376 w 12191996"/>
              <a:gd name="connsiteY244" fmla="*/ 4962840 h 5102540"/>
              <a:gd name="connsiteX245" fmla="*/ 351101 w 12191996"/>
              <a:gd name="connsiteY245" fmla="*/ 4978715 h 5102540"/>
              <a:gd name="connsiteX246" fmla="*/ 314588 w 12191996"/>
              <a:gd name="connsiteY246" fmla="*/ 4994590 h 5102540"/>
              <a:gd name="connsiteX247" fmla="*/ 276488 w 12191996"/>
              <a:gd name="connsiteY247" fmla="*/ 5013640 h 5102540"/>
              <a:gd name="connsiteX248" fmla="*/ 238388 w 12191996"/>
              <a:gd name="connsiteY248" fmla="*/ 5032690 h 5102540"/>
              <a:gd name="connsiteX249" fmla="*/ 201876 w 12191996"/>
              <a:gd name="connsiteY249" fmla="*/ 5051740 h 5102540"/>
              <a:gd name="connsiteX250" fmla="*/ 160601 w 12191996"/>
              <a:gd name="connsiteY250" fmla="*/ 5067615 h 5102540"/>
              <a:gd name="connsiteX251" fmla="*/ 114563 w 12191996"/>
              <a:gd name="connsiteY251" fmla="*/ 5081903 h 5102540"/>
              <a:gd name="connsiteX252" fmla="*/ 62176 w 12191996"/>
              <a:gd name="connsiteY252" fmla="*/ 5093015 h 5102540"/>
              <a:gd name="connsiteX253" fmla="*/ 1851 w 12191996"/>
              <a:gd name="connsiteY253" fmla="*/ 5100953 h 5102540"/>
              <a:gd name="connsiteX254" fmla="*/ 0 w 12191996"/>
              <a:gd name="connsiteY254" fmla="*/ 5100996 h 5102540"/>
              <a:gd name="connsiteX255" fmla="*/ 0 w 12191996"/>
              <a:gd name="connsiteY255" fmla="*/ 0 h 51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5102540">
                <a:moveTo>
                  <a:pt x="0" y="0"/>
                </a:moveTo>
                <a:lnTo>
                  <a:pt x="12191996" y="0"/>
                </a:lnTo>
                <a:lnTo>
                  <a:pt x="12191996" y="5100996"/>
                </a:lnTo>
                <a:lnTo>
                  <a:pt x="12190145" y="5100953"/>
                </a:lnTo>
                <a:lnTo>
                  <a:pt x="12129819" y="5093016"/>
                </a:lnTo>
                <a:lnTo>
                  <a:pt x="12077431" y="5081903"/>
                </a:lnTo>
                <a:lnTo>
                  <a:pt x="12031395" y="5067615"/>
                </a:lnTo>
                <a:lnTo>
                  <a:pt x="11990119" y="5051740"/>
                </a:lnTo>
                <a:lnTo>
                  <a:pt x="11953607" y="5032690"/>
                </a:lnTo>
                <a:lnTo>
                  <a:pt x="11915507" y="5013640"/>
                </a:lnTo>
                <a:lnTo>
                  <a:pt x="11877407" y="4994590"/>
                </a:lnTo>
                <a:lnTo>
                  <a:pt x="11840895" y="4978715"/>
                </a:lnTo>
                <a:lnTo>
                  <a:pt x="11799619" y="4962840"/>
                </a:lnTo>
                <a:lnTo>
                  <a:pt x="11753581" y="4946965"/>
                </a:lnTo>
                <a:lnTo>
                  <a:pt x="11701195" y="4935853"/>
                </a:lnTo>
                <a:lnTo>
                  <a:pt x="11640869" y="4929503"/>
                </a:lnTo>
                <a:lnTo>
                  <a:pt x="11572607" y="4926328"/>
                </a:lnTo>
                <a:lnTo>
                  <a:pt x="11504345" y="4929503"/>
                </a:lnTo>
                <a:lnTo>
                  <a:pt x="11444019" y="4935853"/>
                </a:lnTo>
                <a:lnTo>
                  <a:pt x="11391631" y="4946965"/>
                </a:lnTo>
                <a:lnTo>
                  <a:pt x="11345595" y="4962840"/>
                </a:lnTo>
                <a:lnTo>
                  <a:pt x="11304319" y="4978715"/>
                </a:lnTo>
                <a:lnTo>
                  <a:pt x="11267807" y="4994590"/>
                </a:lnTo>
                <a:lnTo>
                  <a:pt x="11229707" y="5013640"/>
                </a:lnTo>
                <a:lnTo>
                  <a:pt x="11191607" y="5032690"/>
                </a:lnTo>
                <a:lnTo>
                  <a:pt x="11155095" y="5051740"/>
                </a:lnTo>
                <a:lnTo>
                  <a:pt x="11113819" y="5067615"/>
                </a:lnTo>
                <a:lnTo>
                  <a:pt x="11067781" y="5081903"/>
                </a:lnTo>
                <a:lnTo>
                  <a:pt x="11015395" y="5093015"/>
                </a:lnTo>
                <a:lnTo>
                  <a:pt x="10955069" y="5100953"/>
                </a:lnTo>
                <a:lnTo>
                  <a:pt x="10886807" y="5102540"/>
                </a:lnTo>
                <a:lnTo>
                  <a:pt x="10818545" y="5100953"/>
                </a:lnTo>
                <a:lnTo>
                  <a:pt x="10758219" y="5093015"/>
                </a:lnTo>
                <a:lnTo>
                  <a:pt x="10705831" y="5081903"/>
                </a:lnTo>
                <a:lnTo>
                  <a:pt x="10659795" y="5067615"/>
                </a:lnTo>
                <a:lnTo>
                  <a:pt x="10618519" y="5051740"/>
                </a:lnTo>
                <a:lnTo>
                  <a:pt x="10582007" y="5032690"/>
                </a:lnTo>
                <a:lnTo>
                  <a:pt x="10543907" y="5013640"/>
                </a:lnTo>
                <a:lnTo>
                  <a:pt x="10505807" y="4994590"/>
                </a:lnTo>
                <a:lnTo>
                  <a:pt x="10469295" y="4978715"/>
                </a:lnTo>
                <a:lnTo>
                  <a:pt x="10428019" y="4962840"/>
                </a:lnTo>
                <a:lnTo>
                  <a:pt x="10381981" y="4946965"/>
                </a:lnTo>
                <a:lnTo>
                  <a:pt x="10329595" y="4935853"/>
                </a:lnTo>
                <a:lnTo>
                  <a:pt x="10269269" y="4929503"/>
                </a:lnTo>
                <a:lnTo>
                  <a:pt x="10201007" y="4926328"/>
                </a:lnTo>
                <a:lnTo>
                  <a:pt x="10132745" y="4929503"/>
                </a:lnTo>
                <a:lnTo>
                  <a:pt x="10072419" y="4935853"/>
                </a:lnTo>
                <a:lnTo>
                  <a:pt x="10020031" y="4946965"/>
                </a:lnTo>
                <a:lnTo>
                  <a:pt x="9973995" y="4962840"/>
                </a:lnTo>
                <a:lnTo>
                  <a:pt x="9932719" y="4978715"/>
                </a:lnTo>
                <a:lnTo>
                  <a:pt x="9896207" y="4994590"/>
                </a:lnTo>
                <a:lnTo>
                  <a:pt x="9820007" y="5032690"/>
                </a:lnTo>
                <a:lnTo>
                  <a:pt x="9783495" y="5051740"/>
                </a:lnTo>
                <a:lnTo>
                  <a:pt x="9742219" y="5067615"/>
                </a:lnTo>
                <a:lnTo>
                  <a:pt x="9696181" y="5081903"/>
                </a:lnTo>
                <a:lnTo>
                  <a:pt x="9643795" y="5093015"/>
                </a:lnTo>
                <a:lnTo>
                  <a:pt x="9583469" y="5100953"/>
                </a:lnTo>
                <a:lnTo>
                  <a:pt x="9515207" y="5102540"/>
                </a:lnTo>
                <a:lnTo>
                  <a:pt x="9446945" y="5100953"/>
                </a:lnTo>
                <a:lnTo>
                  <a:pt x="9386619" y="5093015"/>
                </a:lnTo>
                <a:lnTo>
                  <a:pt x="9334231" y="5081903"/>
                </a:lnTo>
                <a:lnTo>
                  <a:pt x="9288195" y="5067615"/>
                </a:lnTo>
                <a:lnTo>
                  <a:pt x="9246919" y="5051740"/>
                </a:lnTo>
                <a:lnTo>
                  <a:pt x="9210407" y="5032690"/>
                </a:lnTo>
                <a:lnTo>
                  <a:pt x="9172307" y="5013640"/>
                </a:lnTo>
                <a:lnTo>
                  <a:pt x="9134207" y="4994590"/>
                </a:lnTo>
                <a:lnTo>
                  <a:pt x="9097695" y="4978715"/>
                </a:lnTo>
                <a:lnTo>
                  <a:pt x="9056419" y="4962840"/>
                </a:lnTo>
                <a:lnTo>
                  <a:pt x="9010381" y="4946965"/>
                </a:lnTo>
                <a:lnTo>
                  <a:pt x="8957995" y="4935853"/>
                </a:lnTo>
                <a:lnTo>
                  <a:pt x="8897669" y="4929503"/>
                </a:lnTo>
                <a:lnTo>
                  <a:pt x="8827819" y="4926328"/>
                </a:lnTo>
                <a:lnTo>
                  <a:pt x="8761145" y="4929503"/>
                </a:lnTo>
                <a:lnTo>
                  <a:pt x="8700819" y="4935853"/>
                </a:lnTo>
                <a:lnTo>
                  <a:pt x="8648431" y="4946965"/>
                </a:lnTo>
                <a:lnTo>
                  <a:pt x="8602395" y="4962840"/>
                </a:lnTo>
                <a:lnTo>
                  <a:pt x="8561119" y="4978715"/>
                </a:lnTo>
                <a:lnTo>
                  <a:pt x="8524607" y="4994590"/>
                </a:lnTo>
                <a:lnTo>
                  <a:pt x="8486507" y="5013640"/>
                </a:lnTo>
                <a:lnTo>
                  <a:pt x="8448407" y="5032690"/>
                </a:lnTo>
                <a:lnTo>
                  <a:pt x="8411895" y="5051740"/>
                </a:lnTo>
                <a:lnTo>
                  <a:pt x="8370620" y="5067615"/>
                </a:lnTo>
                <a:lnTo>
                  <a:pt x="8324582" y="5081903"/>
                </a:lnTo>
                <a:lnTo>
                  <a:pt x="8272195" y="5093015"/>
                </a:lnTo>
                <a:lnTo>
                  <a:pt x="8211870" y="5100953"/>
                </a:lnTo>
                <a:lnTo>
                  <a:pt x="8143607" y="5102540"/>
                </a:lnTo>
                <a:lnTo>
                  <a:pt x="8075345" y="5100953"/>
                </a:lnTo>
                <a:lnTo>
                  <a:pt x="8015020" y="5093015"/>
                </a:lnTo>
                <a:lnTo>
                  <a:pt x="7962632" y="5081903"/>
                </a:lnTo>
                <a:lnTo>
                  <a:pt x="7916595" y="5067615"/>
                </a:lnTo>
                <a:lnTo>
                  <a:pt x="7875320" y="5051740"/>
                </a:lnTo>
                <a:lnTo>
                  <a:pt x="7838807" y="5032690"/>
                </a:lnTo>
                <a:lnTo>
                  <a:pt x="7800707" y="5013640"/>
                </a:lnTo>
                <a:lnTo>
                  <a:pt x="7762607" y="4994590"/>
                </a:lnTo>
                <a:lnTo>
                  <a:pt x="7726095" y="4978715"/>
                </a:lnTo>
                <a:lnTo>
                  <a:pt x="7684820" y="4962840"/>
                </a:lnTo>
                <a:lnTo>
                  <a:pt x="7638782" y="4946965"/>
                </a:lnTo>
                <a:lnTo>
                  <a:pt x="7586395" y="4935853"/>
                </a:lnTo>
                <a:lnTo>
                  <a:pt x="7526070" y="4929503"/>
                </a:lnTo>
                <a:lnTo>
                  <a:pt x="7457807" y="4926328"/>
                </a:lnTo>
                <a:lnTo>
                  <a:pt x="7389545" y="4929503"/>
                </a:lnTo>
                <a:lnTo>
                  <a:pt x="7329220" y="4935853"/>
                </a:lnTo>
                <a:lnTo>
                  <a:pt x="7276832" y="4946965"/>
                </a:lnTo>
                <a:lnTo>
                  <a:pt x="7230795" y="4962840"/>
                </a:lnTo>
                <a:lnTo>
                  <a:pt x="7189520" y="4978715"/>
                </a:lnTo>
                <a:lnTo>
                  <a:pt x="7153007" y="4994590"/>
                </a:lnTo>
                <a:lnTo>
                  <a:pt x="7114907" y="5013640"/>
                </a:lnTo>
                <a:lnTo>
                  <a:pt x="7076807" y="5032690"/>
                </a:lnTo>
                <a:lnTo>
                  <a:pt x="7040295" y="5051740"/>
                </a:lnTo>
                <a:lnTo>
                  <a:pt x="6999020" y="5067615"/>
                </a:lnTo>
                <a:lnTo>
                  <a:pt x="6952982" y="5081903"/>
                </a:lnTo>
                <a:lnTo>
                  <a:pt x="6900595" y="5093015"/>
                </a:lnTo>
                <a:lnTo>
                  <a:pt x="6840270" y="5100953"/>
                </a:lnTo>
                <a:lnTo>
                  <a:pt x="6781798" y="5102313"/>
                </a:lnTo>
                <a:lnTo>
                  <a:pt x="6723326" y="5100953"/>
                </a:lnTo>
                <a:lnTo>
                  <a:pt x="6663001" y="5093015"/>
                </a:lnTo>
                <a:lnTo>
                  <a:pt x="6610613" y="5081903"/>
                </a:lnTo>
                <a:lnTo>
                  <a:pt x="6564576" y="5067615"/>
                </a:lnTo>
                <a:lnTo>
                  <a:pt x="6523301" y="5051740"/>
                </a:lnTo>
                <a:lnTo>
                  <a:pt x="6486788" y="5032690"/>
                </a:lnTo>
                <a:lnTo>
                  <a:pt x="6448688" y="5013640"/>
                </a:lnTo>
                <a:lnTo>
                  <a:pt x="6410588" y="4994590"/>
                </a:lnTo>
                <a:lnTo>
                  <a:pt x="6374076" y="4978715"/>
                </a:lnTo>
                <a:lnTo>
                  <a:pt x="6332801" y="4962840"/>
                </a:lnTo>
                <a:lnTo>
                  <a:pt x="6286763" y="4946965"/>
                </a:lnTo>
                <a:lnTo>
                  <a:pt x="6234376" y="4935853"/>
                </a:lnTo>
                <a:lnTo>
                  <a:pt x="6174051" y="4929503"/>
                </a:lnTo>
                <a:lnTo>
                  <a:pt x="6105788" y="4926328"/>
                </a:lnTo>
                <a:lnTo>
                  <a:pt x="6095998" y="4926783"/>
                </a:lnTo>
                <a:lnTo>
                  <a:pt x="6086208" y="4926328"/>
                </a:lnTo>
                <a:lnTo>
                  <a:pt x="6017946" y="4929503"/>
                </a:lnTo>
                <a:lnTo>
                  <a:pt x="5957620" y="4935853"/>
                </a:lnTo>
                <a:lnTo>
                  <a:pt x="5905233" y="4946965"/>
                </a:lnTo>
                <a:lnTo>
                  <a:pt x="5859195" y="4962840"/>
                </a:lnTo>
                <a:lnTo>
                  <a:pt x="5817920" y="4978715"/>
                </a:lnTo>
                <a:lnTo>
                  <a:pt x="5781407" y="4994590"/>
                </a:lnTo>
                <a:lnTo>
                  <a:pt x="5743307" y="5013640"/>
                </a:lnTo>
                <a:lnTo>
                  <a:pt x="5705208" y="5032690"/>
                </a:lnTo>
                <a:lnTo>
                  <a:pt x="5668695" y="5051740"/>
                </a:lnTo>
                <a:lnTo>
                  <a:pt x="5627420" y="5067615"/>
                </a:lnTo>
                <a:lnTo>
                  <a:pt x="5581382" y="5081903"/>
                </a:lnTo>
                <a:lnTo>
                  <a:pt x="5528995" y="5093015"/>
                </a:lnTo>
                <a:lnTo>
                  <a:pt x="5468670" y="5100953"/>
                </a:lnTo>
                <a:lnTo>
                  <a:pt x="5410198" y="5102313"/>
                </a:lnTo>
                <a:lnTo>
                  <a:pt x="5351726" y="5100953"/>
                </a:lnTo>
                <a:lnTo>
                  <a:pt x="5291400" y="5093015"/>
                </a:lnTo>
                <a:lnTo>
                  <a:pt x="5239013" y="5081903"/>
                </a:lnTo>
                <a:lnTo>
                  <a:pt x="5192976" y="5067615"/>
                </a:lnTo>
                <a:lnTo>
                  <a:pt x="5151700" y="5051740"/>
                </a:lnTo>
                <a:lnTo>
                  <a:pt x="5115188" y="5032690"/>
                </a:lnTo>
                <a:lnTo>
                  <a:pt x="5077089" y="5013640"/>
                </a:lnTo>
                <a:lnTo>
                  <a:pt x="5038988" y="4994590"/>
                </a:lnTo>
                <a:lnTo>
                  <a:pt x="5002476" y="4978715"/>
                </a:lnTo>
                <a:lnTo>
                  <a:pt x="4961200" y="4962840"/>
                </a:lnTo>
                <a:lnTo>
                  <a:pt x="4915164" y="4946965"/>
                </a:lnTo>
                <a:lnTo>
                  <a:pt x="4862776" y="4935853"/>
                </a:lnTo>
                <a:lnTo>
                  <a:pt x="4802452" y="4929503"/>
                </a:lnTo>
                <a:lnTo>
                  <a:pt x="4734188" y="4926328"/>
                </a:lnTo>
                <a:lnTo>
                  <a:pt x="4665927" y="4929503"/>
                </a:lnTo>
                <a:lnTo>
                  <a:pt x="4605601" y="4935853"/>
                </a:lnTo>
                <a:lnTo>
                  <a:pt x="4553214" y="4946965"/>
                </a:lnTo>
                <a:lnTo>
                  <a:pt x="4507176" y="4962840"/>
                </a:lnTo>
                <a:lnTo>
                  <a:pt x="4465901" y="4978715"/>
                </a:lnTo>
                <a:lnTo>
                  <a:pt x="4429388" y="4994590"/>
                </a:lnTo>
                <a:lnTo>
                  <a:pt x="4353188" y="5032690"/>
                </a:lnTo>
                <a:lnTo>
                  <a:pt x="4316676" y="5051740"/>
                </a:lnTo>
                <a:lnTo>
                  <a:pt x="4275401" y="5067615"/>
                </a:lnTo>
                <a:lnTo>
                  <a:pt x="4229363" y="5081903"/>
                </a:lnTo>
                <a:lnTo>
                  <a:pt x="4176976" y="5093015"/>
                </a:lnTo>
                <a:lnTo>
                  <a:pt x="4116651" y="5100953"/>
                </a:lnTo>
                <a:lnTo>
                  <a:pt x="4048388" y="5102540"/>
                </a:lnTo>
                <a:lnTo>
                  <a:pt x="3980126" y="5100953"/>
                </a:lnTo>
                <a:lnTo>
                  <a:pt x="3919801" y="5093015"/>
                </a:lnTo>
                <a:lnTo>
                  <a:pt x="3867413" y="5081903"/>
                </a:lnTo>
                <a:lnTo>
                  <a:pt x="3821376" y="5067615"/>
                </a:lnTo>
                <a:lnTo>
                  <a:pt x="3780101" y="5051740"/>
                </a:lnTo>
                <a:lnTo>
                  <a:pt x="3743588" y="5032690"/>
                </a:lnTo>
                <a:lnTo>
                  <a:pt x="3705488" y="5013640"/>
                </a:lnTo>
                <a:lnTo>
                  <a:pt x="3667388" y="4994590"/>
                </a:lnTo>
                <a:lnTo>
                  <a:pt x="3630876" y="4978715"/>
                </a:lnTo>
                <a:lnTo>
                  <a:pt x="3589601" y="4962840"/>
                </a:lnTo>
                <a:lnTo>
                  <a:pt x="3543563" y="4946965"/>
                </a:lnTo>
                <a:lnTo>
                  <a:pt x="3491176" y="4935853"/>
                </a:lnTo>
                <a:lnTo>
                  <a:pt x="3430851" y="4929503"/>
                </a:lnTo>
                <a:lnTo>
                  <a:pt x="3361001" y="4926328"/>
                </a:lnTo>
                <a:lnTo>
                  <a:pt x="3294326" y="4929503"/>
                </a:lnTo>
                <a:lnTo>
                  <a:pt x="3234001" y="4935853"/>
                </a:lnTo>
                <a:lnTo>
                  <a:pt x="3181613" y="4946965"/>
                </a:lnTo>
                <a:lnTo>
                  <a:pt x="3135576" y="4962840"/>
                </a:lnTo>
                <a:lnTo>
                  <a:pt x="3094301" y="4978715"/>
                </a:lnTo>
                <a:lnTo>
                  <a:pt x="3057788" y="4994590"/>
                </a:lnTo>
                <a:lnTo>
                  <a:pt x="3019688" y="5013640"/>
                </a:lnTo>
                <a:lnTo>
                  <a:pt x="2981588" y="5032690"/>
                </a:lnTo>
                <a:lnTo>
                  <a:pt x="2945076" y="5051740"/>
                </a:lnTo>
                <a:lnTo>
                  <a:pt x="2903801" y="5067615"/>
                </a:lnTo>
                <a:lnTo>
                  <a:pt x="2857763" y="5081903"/>
                </a:lnTo>
                <a:lnTo>
                  <a:pt x="2805376" y="5093015"/>
                </a:lnTo>
                <a:lnTo>
                  <a:pt x="2745051" y="5100953"/>
                </a:lnTo>
                <a:lnTo>
                  <a:pt x="2676788" y="5102540"/>
                </a:lnTo>
                <a:lnTo>
                  <a:pt x="2608526" y="5100953"/>
                </a:lnTo>
                <a:lnTo>
                  <a:pt x="2548201" y="5093015"/>
                </a:lnTo>
                <a:lnTo>
                  <a:pt x="2495813" y="5081903"/>
                </a:lnTo>
                <a:lnTo>
                  <a:pt x="2449776" y="5067615"/>
                </a:lnTo>
                <a:lnTo>
                  <a:pt x="2408501" y="5051740"/>
                </a:lnTo>
                <a:lnTo>
                  <a:pt x="2371988" y="5032690"/>
                </a:lnTo>
                <a:lnTo>
                  <a:pt x="2333888" y="5013640"/>
                </a:lnTo>
                <a:lnTo>
                  <a:pt x="2295788" y="4994590"/>
                </a:lnTo>
                <a:lnTo>
                  <a:pt x="2259276" y="4978715"/>
                </a:lnTo>
                <a:lnTo>
                  <a:pt x="2218001" y="4962840"/>
                </a:lnTo>
                <a:lnTo>
                  <a:pt x="2171963" y="4946965"/>
                </a:lnTo>
                <a:lnTo>
                  <a:pt x="2119576" y="4935853"/>
                </a:lnTo>
                <a:lnTo>
                  <a:pt x="2059251" y="4929503"/>
                </a:lnTo>
                <a:lnTo>
                  <a:pt x="1990988" y="4926328"/>
                </a:lnTo>
                <a:lnTo>
                  <a:pt x="1922726" y="4929503"/>
                </a:lnTo>
                <a:lnTo>
                  <a:pt x="1862401" y="4935853"/>
                </a:lnTo>
                <a:lnTo>
                  <a:pt x="1810013" y="4946965"/>
                </a:lnTo>
                <a:lnTo>
                  <a:pt x="1763976" y="4962840"/>
                </a:lnTo>
                <a:lnTo>
                  <a:pt x="1722701" y="4978715"/>
                </a:lnTo>
                <a:lnTo>
                  <a:pt x="1686188" y="4994590"/>
                </a:lnTo>
                <a:lnTo>
                  <a:pt x="1648088" y="5013640"/>
                </a:lnTo>
                <a:lnTo>
                  <a:pt x="1609988" y="5032690"/>
                </a:lnTo>
                <a:lnTo>
                  <a:pt x="1573476" y="5051740"/>
                </a:lnTo>
                <a:lnTo>
                  <a:pt x="1532201" y="5067615"/>
                </a:lnTo>
                <a:lnTo>
                  <a:pt x="1486163" y="5081903"/>
                </a:lnTo>
                <a:lnTo>
                  <a:pt x="1433776" y="5093015"/>
                </a:lnTo>
                <a:lnTo>
                  <a:pt x="1373451" y="5100953"/>
                </a:lnTo>
                <a:lnTo>
                  <a:pt x="1305188" y="5102540"/>
                </a:lnTo>
                <a:lnTo>
                  <a:pt x="1236926" y="5100953"/>
                </a:lnTo>
                <a:lnTo>
                  <a:pt x="1176601" y="5093015"/>
                </a:lnTo>
                <a:lnTo>
                  <a:pt x="1124213" y="5081903"/>
                </a:lnTo>
                <a:lnTo>
                  <a:pt x="1078176" y="5067615"/>
                </a:lnTo>
                <a:lnTo>
                  <a:pt x="1036901" y="5051740"/>
                </a:lnTo>
                <a:lnTo>
                  <a:pt x="1000388" y="5032690"/>
                </a:lnTo>
                <a:lnTo>
                  <a:pt x="962288" y="5013640"/>
                </a:lnTo>
                <a:lnTo>
                  <a:pt x="924188" y="4994590"/>
                </a:lnTo>
                <a:lnTo>
                  <a:pt x="887676" y="4978715"/>
                </a:lnTo>
                <a:lnTo>
                  <a:pt x="846401" y="4962840"/>
                </a:lnTo>
                <a:lnTo>
                  <a:pt x="800363" y="4946965"/>
                </a:lnTo>
                <a:lnTo>
                  <a:pt x="747976" y="4935853"/>
                </a:lnTo>
                <a:lnTo>
                  <a:pt x="687651" y="4929503"/>
                </a:lnTo>
                <a:lnTo>
                  <a:pt x="619388" y="4926328"/>
                </a:lnTo>
                <a:lnTo>
                  <a:pt x="551126" y="4929503"/>
                </a:lnTo>
                <a:lnTo>
                  <a:pt x="490801" y="4935853"/>
                </a:lnTo>
                <a:lnTo>
                  <a:pt x="438413" y="4946965"/>
                </a:lnTo>
                <a:lnTo>
                  <a:pt x="392376" y="4962840"/>
                </a:lnTo>
                <a:lnTo>
                  <a:pt x="351101" y="4978715"/>
                </a:lnTo>
                <a:lnTo>
                  <a:pt x="314588" y="4994590"/>
                </a:lnTo>
                <a:lnTo>
                  <a:pt x="276488" y="5013640"/>
                </a:lnTo>
                <a:lnTo>
                  <a:pt x="238388" y="5032690"/>
                </a:lnTo>
                <a:lnTo>
                  <a:pt x="201876" y="5051740"/>
                </a:lnTo>
                <a:lnTo>
                  <a:pt x="160601" y="5067615"/>
                </a:lnTo>
                <a:lnTo>
                  <a:pt x="114563" y="5081903"/>
                </a:lnTo>
                <a:lnTo>
                  <a:pt x="62176" y="5093015"/>
                </a:lnTo>
                <a:lnTo>
                  <a:pt x="1851" y="5100953"/>
                </a:lnTo>
                <a:lnTo>
                  <a:pt x="0" y="510099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934" name="Google Shape;934;p38"/>
          <p:cNvSpPr txBox="1">
            <a:spLocks noGrp="1"/>
          </p:cNvSpPr>
          <p:nvPr>
            <p:ph type="title"/>
          </p:nvPr>
        </p:nvSpPr>
        <p:spPr>
          <a:xfrm>
            <a:off x="1580257" y="864911"/>
            <a:ext cx="9031484" cy="3467282"/>
          </a:xfrm>
          <a:prstGeom prst="rect">
            <a:avLst/>
          </a:prstGeom>
        </p:spPr>
        <p:txBody>
          <a:bodyPr spcFirstLastPara="1" vert="horz" lIns="91440" tIns="45720" rIns="91440" bIns="45720" rtlCol="0" anchor="ctr" anchorCtr="0">
            <a:normAutofit/>
          </a:bodyPr>
          <a:lstStyle/>
          <a:p>
            <a:pPr marL="0" lvl="0" indent="0" algn="ctr">
              <a:spcBef>
                <a:spcPct val="0"/>
              </a:spcBef>
              <a:spcAft>
                <a:spcPts val="0"/>
              </a:spcAft>
              <a:buClr>
                <a:schemeClr val="dk1"/>
              </a:buClr>
              <a:buSzPts val="3959"/>
            </a:pPr>
            <a:r>
              <a:rPr lang="en-US" sz="6200" b="1" kern="1200">
                <a:solidFill>
                  <a:schemeClr val="tx1"/>
                </a:solidFill>
                <a:latin typeface="+mj-lt"/>
                <a:ea typeface="+mj-ea"/>
                <a:cs typeface="+mj-cs"/>
                <a:sym typeface="Arial Black"/>
              </a:rPr>
              <a:t>KERJA INDIVIDU 1</a:t>
            </a:r>
            <a:br>
              <a:rPr lang="en-US" sz="6200" b="1" kern="1200">
                <a:solidFill>
                  <a:schemeClr val="tx1"/>
                </a:solidFill>
                <a:latin typeface="+mj-lt"/>
                <a:ea typeface="+mj-ea"/>
                <a:cs typeface="+mj-cs"/>
                <a:sym typeface="Arial Black"/>
              </a:rPr>
            </a:br>
            <a:r>
              <a:rPr lang="en-US" sz="6200" b="1" kern="1200">
                <a:solidFill>
                  <a:schemeClr val="tx1"/>
                </a:solidFill>
                <a:latin typeface="+mj-lt"/>
                <a:ea typeface="+mj-ea"/>
                <a:cs typeface="+mj-cs"/>
                <a:sym typeface="Arial Black"/>
              </a:rPr>
              <a:t>Menyusun Kesimpulan</a:t>
            </a:r>
            <a:br>
              <a:rPr lang="en-US" sz="6200" b="1" kern="1200">
                <a:solidFill>
                  <a:schemeClr val="tx1"/>
                </a:solidFill>
                <a:latin typeface="+mj-lt"/>
                <a:ea typeface="+mj-ea"/>
                <a:cs typeface="+mj-cs"/>
                <a:sym typeface="Arial Black"/>
              </a:rPr>
            </a:br>
            <a:r>
              <a:rPr lang="en-US" sz="6200" b="1" kern="1200">
                <a:solidFill>
                  <a:schemeClr val="tx1"/>
                </a:solidFill>
                <a:latin typeface="+mj-lt"/>
                <a:ea typeface="+mj-ea"/>
                <a:cs typeface="+mj-cs"/>
                <a:sym typeface="Arial Black"/>
              </a:rPr>
              <a:t>( Maksimum 20 menit)</a:t>
            </a:r>
          </a:p>
        </p:txBody>
      </p:sp>
      <p:sp>
        <p:nvSpPr>
          <p:cNvPr id="113" name="Freeform: Shape 112">
            <a:extLst>
              <a:ext uri="{FF2B5EF4-FFF2-40B4-BE49-F238E27FC236}">
                <a16:creationId xmlns:a16="http://schemas.microsoft.com/office/drawing/2014/main" id="{98C1887B-FB03-4296-8352-8CFA0080F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926330"/>
            <a:ext cx="12191996" cy="320591"/>
          </a:xfrm>
          <a:custGeom>
            <a:avLst/>
            <a:gdLst>
              <a:gd name="connsiteX0" fmla="*/ 619389 w 12191996"/>
              <a:gd name="connsiteY0" fmla="*/ 0 h 320591"/>
              <a:gd name="connsiteX1" fmla="*/ 687652 w 12191996"/>
              <a:gd name="connsiteY1" fmla="*/ 3175 h 320591"/>
              <a:gd name="connsiteX2" fmla="*/ 747977 w 12191996"/>
              <a:gd name="connsiteY2" fmla="*/ 9525 h 320591"/>
              <a:gd name="connsiteX3" fmla="*/ 800364 w 12191996"/>
              <a:gd name="connsiteY3" fmla="*/ 20637 h 320591"/>
              <a:gd name="connsiteX4" fmla="*/ 846402 w 12191996"/>
              <a:gd name="connsiteY4" fmla="*/ 36512 h 320591"/>
              <a:gd name="connsiteX5" fmla="*/ 887677 w 12191996"/>
              <a:gd name="connsiteY5" fmla="*/ 52387 h 320591"/>
              <a:gd name="connsiteX6" fmla="*/ 924189 w 12191996"/>
              <a:gd name="connsiteY6" fmla="*/ 68262 h 320591"/>
              <a:gd name="connsiteX7" fmla="*/ 962289 w 12191996"/>
              <a:gd name="connsiteY7" fmla="*/ 87312 h 320591"/>
              <a:gd name="connsiteX8" fmla="*/ 1000389 w 12191996"/>
              <a:gd name="connsiteY8" fmla="*/ 106362 h 320591"/>
              <a:gd name="connsiteX9" fmla="*/ 1036902 w 12191996"/>
              <a:gd name="connsiteY9" fmla="*/ 125412 h 320591"/>
              <a:gd name="connsiteX10" fmla="*/ 1078177 w 12191996"/>
              <a:gd name="connsiteY10" fmla="*/ 141287 h 320591"/>
              <a:gd name="connsiteX11" fmla="*/ 1124214 w 12191996"/>
              <a:gd name="connsiteY11" fmla="*/ 155575 h 320591"/>
              <a:gd name="connsiteX12" fmla="*/ 1176602 w 12191996"/>
              <a:gd name="connsiteY12" fmla="*/ 166687 h 320591"/>
              <a:gd name="connsiteX13" fmla="*/ 1236927 w 12191996"/>
              <a:gd name="connsiteY13" fmla="*/ 174625 h 320591"/>
              <a:gd name="connsiteX14" fmla="*/ 1305189 w 12191996"/>
              <a:gd name="connsiteY14" fmla="*/ 176212 h 320591"/>
              <a:gd name="connsiteX15" fmla="*/ 1373452 w 12191996"/>
              <a:gd name="connsiteY15" fmla="*/ 174625 h 320591"/>
              <a:gd name="connsiteX16" fmla="*/ 1433777 w 12191996"/>
              <a:gd name="connsiteY16" fmla="*/ 166687 h 320591"/>
              <a:gd name="connsiteX17" fmla="*/ 1486164 w 12191996"/>
              <a:gd name="connsiteY17" fmla="*/ 155575 h 320591"/>
              <a:gd name="connsiteX18" fmla="*/ 1532202 w 12191996"/>
              <a:gd name="connsiteY18" fmla="*/ 141287 h 320591"/>
              <a:gd name="connsiteX19" fmla="*/ 1573477 w 12191996"/>
              <a:gd name="connsiteY19" fmla="*/ 125412 h 320591"/>
              <a:gd name="connsiteX20" fmla="*/ 1609989 w 12191996"/>
              <a:gd name="connsiteY20" fmla="*/ 106362 h 320591"/>
              <a:gd name="connsiteX21" fmla="*/ 1648089 w 12191996"/>
              <a:gd name="connsiteY21" fmla="*/ 87312 h 320591"/>
              <a:gd name="connsiteX22" fmla="*/ 1686189 w 12191996"/>
              <a:gd name="connsiteY22" fmla="*/ 68262 h 320591"/>
              <a:gd name="connsiteX23" fmla="*/ 1722702 w 12191996"/>
              <a:gd name="connsiteY23" fmla="*/ 52387 h 320591"/>
              <a:gd name="connsiteX24" fmla="*/ 1763977 w 12191996"/>
              <a:gd name="connsiteY24" fmla="*/ 36512 h 320591"/>
              <a:gd name="connsiteX25" fmla="*/ 1810014 w 12191996"/>
              <a:gd name="connsiteY25" fmla="*/ 20637 h 320591"/>
              <a:gd name="connsiteX26" fmla="*/ 1862402 w 12191996"/>
              <a:gd name="connsiteY26" fmla="*/ 9525 h 320591"/>
              <a:gd name="connsiteX27" fmla="*/ 1922727 w 12191996"/>
              <a:gd name="connsiteY27" fmla="*/ 3175 h 320591"/>
              <a:gd name="connsiteX28" fmla="*/ 1990989 w 12191996"/>
              <a:gd name="connsiteY28" fmla="*/ 0 h 320591"/>
              <a:gd name="connsiteX29" fmla="*/ 2059252 w 12191996"/>
              <a:gd name="connsiteY29" fmla="*/ 3175 h 320591"/>
              <a:gd name="connsiteX30" fmla="*/ 2119577 w 12191996"/>
              <a:gd name="connsiteY30" fmla="*/ 9525 h 320591"/>
              <a:gd name="connsiteX31" fmla="*/ 2171964 w 12191996"/>
              <a:gd name="connsiteY31" fmla="*/ 20637 h 320591"/>
              <a:gd name="connsiteX32" fmla="*/ 2218002 w 12191996"/>
              <a:gd name="connsiteY32" fmla="*/ 36512 h 320591"/>
              <a:gd name="connsiteX33" fmla="*/ 2259277 w 12191996"/>
              <a:gd name="connsiteY33" fmla="*/ 52387 h 320591"/>
              <a:gd name="connsiteX34" fmla="*/ 2295789 w 12191996"/>
              <a:gd name="connsiteY34" fmla="*/ 68262 h 320591"/>
              <a:gd name="connsiteX35" fmla="*/ 2333889 w 12191996"/>
              <a:gd name="connsiteY35" fmla="*/ 87312 h 320591"/>
              <a:gd name="connsiteX36" fmla="*/ 2371989 w 12191996"/>
              <a:gd name="connsiteY36" fmla="*/ 106362 h 320591"/>
              <a:gd name="connsiteX37" fmla="*/ 2408502 w 12191996"/>
              <a:gd name="connsiteY37" fmla="*/ 125412 h 320591"/>
              <a:gd name="connsiteX38" fmla="*/ 2449777 w 12191996"/>
              <a:gd name="connsiteY38" fmla="*/ 141287 h 320591"/>
              <a:gd name="connsiteX39" fmla="*/ 2495814 w 12191996"/>
              <a:gd name="connsiteY39" fmla="*/ 155575 h 320591"/>
              <a:gd name="connsiteX40" fmla="*/ 2548202 w 12191996"/>
              <a:gd name="connsiteY40" fmla="*/ 166687 h 320591"/>
              <a:gd name="connsiteX41" fmla="*/ 2608527 w 12191996"/>
              <a:gd name="connsiteY41" fmla="*/ 174625 h 320591"/>
              <a:gd name="connsiteX42" fmla="*/ 2676789 w 12191996"/>
              <a:gd name="connsiteY42" fmla="*/ 176212 h 320591"/>
              <a:gd name="connsiteX43" fmla="*/ 2745052 w 12191996"/>
              <a:gd name="connsiteY43" fmla="*/ 174625 h 320591"/>
              <a:gd name="connsiteX44" fmla="*/ 2805377 w 12191996"/>
              <a:gd name="connsiteY44" fmla="*/ 166687 h 320591"/>
              <a:gd name="connsiteX45" fmla="*/ 2857764 w 12191996"/>
              <a:gd name="connsiteY45" fmla="*/ 155575 h 320591"/>
              <a:gd name="connsiteX46" fmla="*/ 2903802 w 12191996"/>
              <a:gd name="connsiteY46" fmla="*/ 141287 h 320591"/>
              <a:gd name="connsiteX47" fmla="*/ 2945077 w 12191996"/>
              <a:gd name="connsiteY47" fmla="*/ 125412 h 320591"/>
              <a:gd name="connsiteX48" fmla="*/ 2981589 w 12191996"/>
              <a:gd name="connsiteY48" fmla="*/ 106362 h 320591"/>
              <a:gd name="connsiteX49" fmla="*/ 3019689 w 12191996"/>
              <a:gd name="connsiteY49" fmla="*/ 87312 h 320591"/>
              <a:gd name="connsiteX50" fmla="*/ 3057789 w 12191996"/>
              <a:gd name="connsiteY50" fmla="*/ 68262 h 320591"/>
              <a:gd name="connsiteX51" fmla="*/ 3094302 w 12191996"/>
              <a:gd name="connsiteY51" fmla="*/ 52387 h 320591"/>
              <a:gd name="connsiteX52" fmla="*/ 3135577 w 12191996"/>
              <a:gd name="connsiteY52" fmla="*/ 36512 h 320591"/>
              <a:gd name="connsiteX53" fmla="*/ 3181614 w 12191996"/>
              <a:gd name="connsiteY53" fmla="*/ 20637 h 320591"/>
              <a:gd name="connsiteX54" fmla="*/ 3234002 w 12191996"/>
              <a:gd name="connsiteY54" fmla="*/ 9525 h 320591"/>
              <a:gd name="connsiteX55" fmla="*/ 3294327 w 12191996"/>
              <a:gd name="connsiteY55" fmla="*/ 3175 h 320591"/>
              <a:gd name="connsiteX56" fmla="*/ 3361002 w 12191996"/>
              <a:gd name="connsiteY56" fmla="*/ 0 h 320591"/>
              <a:gd name="connsiteX57" fmla="*/ 3430852 w 12191996"/>
              <a:gd name="connsiteY57" fmla="*/ 3175 h 320591"/>
              <a:gd name="connsiteX58" fmla="*/ 3491177 w 12191996"/>
              <a:gd name="connsiteY58" fmla="*/ 9525 h 320591"/>
              <a:gd name="connsiteX59" fmla="*/ 3543564 w 12191996"/>
              <a:gd name="connsiteY59" fmla="*/ 20637 h 320591"/>
              <a:gd name="connsiteX60" fmla="*/ 3589602 w 12191996"/>
              <a:gd name="connsiteY60" fmla="*/ 36512 h 320591"/>
              <a:gd name="connsiteX61" fmla="*/ 3630877 w 12191996"/>
              <a:gd name="connsiteY61" fmla="*/ 52387 h 320591"/>
              <a:gd name="connsiteX62" fmla="*/ 3667389 w 12191996"/>
              <a:gd name="connsiteY62" fmla="*/ 68262 h 320591"/>
              <a:gd name="connsiteX63" fmla="*/ 3705489 w 12191996"/>
              <a:gd name="connsiteY63" fmla="*/ 87312 h 320591"/>
              <a:gd name="connsiteX64" fmla="*/ 3743589 w 12191996"/>
              <a:gd name="connsiteY64" fmla="*/ 106362 h 320591"/>
              <a:gd name="connsiteX65" fmla="*/ 3780102 w 12191996"/>
              <a:gd name="connsiteY65" fmla="*/ 125412 h 320591"/>
              <a:gd name="connsiteX66" fmla="*/ 3821377 w 12191996"/>
              <a:gd name="connsiteY66" fmla="*/ 141287 h 320591"/>
              <a:gd name="connsiteX67" fmla="*/ 3867414 w 12191996"/>
              <a:gd name="connsiteY67" fmla="*/ 155575 h 320591"/>
              <a:gd name="connsiteX68" fmla="*/ 3919802 w 12191996"/>
              <a:gd name="connsiteY68" fmla="*/ 166687 h 320591"/>
              <a:gd name="connsiteX69" fmla="*/ 3980127 w 12191996"/>
              <a:gd name="connsiteY69" fmla="*/ 174625 h 320591"/>
              <a:gd name="connsiteX70" fmla="*/ 4048389 w 12191996"/>
              <a:gd name="connsiteY70" fmla="*/ 176212 h 320591"/>
              <a:gd name="connsiteX71" fmla="*/ 4116652 w 12191996"/>
              <a:gd name="connsiteY71" fmla="*/ 174625 h 320591"/>
              <a:gd name="connsiteX72" fmla="*/ 4176977 w 12191996"/>
              <a:gd name="connsiteY72" fmla="*/ 166687 h 320591"/>
              <a:gd name="connsiteX73" fmla="*/ 4229364 w 12191996"/>
              <a:gd name="connsiteY73" fmla="*/ 155575 h 320591"/>
              <a:gd name="connsiteX74" fmla="*/ 4275402 w 12191996"/>
              <a:gd name="connsiteY74" fmla="*/ 141287 h 320591"/>
              <a:gd name="connsiteX75" fmla="*/ 4316677 w 12191996"/>
              <a:gd name="connsiteY75" fmla="*/ 125412 h 320591"/>
              <a:gd name="connsiteX76" fmla="*/ 4353189 w 12191996"/>
              <a:gd name="connsiteY76" fmla="*/ 106362 h 320591"/>
              <a:gd name="connsiteX77" fmla="*/ 4429389 w 12191996"/>
              <a:gd name="connsiteY77" fmla="*/ 68262 h 320591"/>
              <a:gd name="connsiteX78" fmla="*/ 4465902 w 12191996"/>
              <a:gd name="connsiteY78" fmla="*/ 52387 h 320591"/>
              <a:gd name="connsiteX79" fmla="*/ 4507177 w 12191996"/>
              <a:gd name="connsiteY79" fmla="*/ 36512 h 320591"/>
              <a:gd name="connsiteX80" fmla="*/ 4553215 w 12191996"/>
              <a:gd name="connsiteY80" fmla="*/ 20637 h 320591"/>
              <a:gd name="connsiteX81" fmla="*/ 4605602 w 12191996"/>
              <a:gd name="connsiteY81" fmla="*/ 9525 h 320591"/>
              <a:gd name="connsiteX82" fmla="*/ 4665928 w 12191996"/>
              <a:gd name="connsiteY82" fmla="*/ 3175 h 320591"/>
              <a:gd name="connsiteX83" fmla="*/ 4734189 w 12191996"/>
              <a:gd name="connsiteY83" fmla="*/ 0 h 320591"/>
              <a:gd name="connsiteX84" fmla="*/ 4802453 w 12191996"/>
              <a:gd name="connsiteY84" fmla="*/ 3175 h 320591"/>
              <a:gd name="connsiteX85" fmla="*/ 4862777 w 12191996"/>
              <a:gd name="connsiteY85" fmla="*/ 9525 h 320591"/>
              <a:gd name="connsiteX86" fmla="*/ 4915165 w 12191996"/>
              <a:gd name="connsiteY86" fmla="*/ 20637 h 320591"/>
              <a:gd name="connsiteX87" fmla="*/ 4961201 w 12191996"/>
              <a:gd name="connsiteY87" fmla="*/ 36512 h 320591"/>
              <a:gd name="connsiteX88" fmla="*/ 5002477 w 12191996"/>
              <a:gd name="connsiteY88" fmla="*/ 52387 h 320591"/>
              <a:gd name="connsiteX89" fmla="*/ 5038989 w 12191996"/>
              <a:gd name="connsiteY89" fmla="*/ 68262 h 320591"/>
              <a:gd name="connsiteX90" fmla="*/ 5077090 w 12191996"/>
              <a:gd name="connsiteY90" fmla="*/ 87312 h 320591"/>
              <a:gd name="connsiteX91" fmla="*/ 5115189 w 12191996"/>
              <a:gd name="connsiteY91" fmla="*/ 106362 h 320591"/>
              <a:gd name="connsiteX92" fmla="*/ 5151701 w 12191996"/>
              <a:gd name="connsiteY92" fmla="*/ 125412 h 320591"/>
              <a:gd name="connsiteX93" fmla="*/ 5192977 w 12191996"/>
              <a:gd name="connsiteY93" fmla="*/ 141287 h 320591"/>
              <a:gd name="connsiteX94" fmla="*/ 5239014 w 12191996"/>
              <a:gd name="connsiteY94" fmla="*/ 155575 h 320591"/>
              <a:gd name="connsiteX95" fmla="*/ 5291401 w 12191996"/>
              <a:gd name="connsiteY95" fmla="*/ 166687 h 320591"/>
              <a:gd name="connsiteX96" fmla="*/ 5351727 w 12191996"/>
              <a:gd name="connsiteY96" fmla="*/ 174625 h 320591"/>
              <a:gd name="connsiteX97" fmla="*/ 5410199 w 12191996"/>
              <a:gd name="connsiteY97" fmla="*/ 175985 h 320591"/>
              <a:gd name="connsiteX98" fmla="*/ 5468671 w 12191996"/>
              <a:gd name="connsiteY98" fmla="*/ 174625 h 320591"/>
              <a:gd name="connsiteX99" fmla="*/ 5528996 w 12191996"/>
              <a:gd name="connsiteY99" fmla="*/ 166687 h 320591"/>
              <a:gd name="connsiteX100" fmla="*/ 5581383 w 12191996"/>
              <a:gd name="connsiteY100" fmla="*/ 155575 h 320591"/>
              <a:gd name="connsiteX101" fmla="*/ 5627421 w 12191996"/>
              <a:gd name="connsiteY101" fmla="*/ 141287 h 320591"/>
              <a:gd name="connsiteX102" fmla="*/ 5668696 w 12191996"/>
              <a:gd name="connsiteY102" fmla="*/ 125412 h 320591"/>
              <a:gd name="connsiteX103" fmla="*/ 5705209 w 12191996"/>
              <a:gd name="connsiteY103" fmla="*/ 106362 h 320591"/>
              <a:gd name="connsiteX104" fmla="*/ 5743308 w 12191996"/>
              <a:gd name="connsiteY104" fmla="*/ 87312 h 320591"/>
              <a:gd name="connsiteX105" fmla="*/ 5781408 w 12191996"/>
              <a:gd name="connsiteY105" fmla="*/ 68262 h 320591"/>
              <a:gd name="connsiteX106" fmla="*/ 5817921 w 12191996"/>
              <a:gd name="connsiteY106" fmla="*/ 52387 h 320591"/>
              <a:gd name="connsiteX107" fmla="*/ 5859196 w 12191996"/>
              <a:gd name="connsiteY107" fmla="*/ 36512 h 320591"/>
              <a:gd name="connsiteX108" fmla="*/ 5905234 w 12191996"/>
              <a:gd name="connsiteY108" fmla="*/ 20637 h 320591"/>
              <a:gd name="connsiteX109" fmla="*/ 5957621 w 12191996"/>
              <a:gd name="connsiteY109" fmla="*/ 9525 h 320591"/>
              <a:gd name="connsiteX110" fmla="*/ 6017947 w 12191996"/>
              <a:gd name="connsiteY110" fmla="*/ 3175 h 320591"/>
              <a:gd name="connsiteX111" fmla="*/ 6086209 w 12191996"/>
              <a:gd name="connsiteY111" fmla="*/ 0 h 320591"/>
              <a:gd name="connsiteX112" fmla="*/ 6095999 w 12191996"/>
              <a:gd name="connsiteY112" fmla="*/ 455 h 320591"/>
              <a:gd name="connsiteX113" fmla="*/ 6105789 w 12191996"/>
              <a:gd name="connsiteY113" fmla="*/ 0 h 320591"/>
              <a:gd name="connsiteX114" fmla="*/ 6174052 w 12191996"/>
              <a:gd name="connsiteY114" fmla="*/ 3175 h 320591"/>
              <a:gd name="connsiteX115" fmla="*/ 6234377 w 12191996"/>
              <a:gd name="connsiteY115" fmla="*/ 9525 h 320591"/>
              <a:gd name="connsiteX116" fmla="*/ 6286764 w 12191996"/>
              <a:gd name="connsiteY116" fmla="*/ 20637 h 320591"/>
              <a:gd name="connsiteX117" fmla="*/ 6332802 w 12191996"/>
              <a:gd name="connsiteY117" fmla="*/ 36512 h 320591"/>
              <a:gd name="connsiteX118" fmla="*/ 6374077 w 12191996"/>
              <a:gd name="connsiteY118" fmla="*/ 52387 h 320591"/>
              <a:gd name="connsiteX119" fmla="*/ 6410589 w 12191996"/>
              <a:gd name="connsiteY119" fmla="*/ 68262 h 320591"/>
              <a:gd name="connsiteX120" fmla="*/ 6448689 w 12191996"/>
              <a:gd name="connsiteY120" fmla="*/ 87312 h 320591"/>
              <a:gd name="connsiteX121" fmla="*/ 6486789 w 12191996"/>
              <a:gd name="connsiteY121" fmla="*/ 106362 h 320591"/>
              <a:gd name="connsiteX122" fmla="*/ 6523302 w 12191996"/>
              <a:gd name="connsiteY122" fmla="*/ 125412 h 320591"/>
              <a:gd name="connsiteX123" fmla="*/ 6564577 w 12191996"/>
              <a:gd name="connsiteY123" fmla="*/ 141287 h 320591"/>
              <a:gd name="connsiteX124" fmla="*/ 6610614 w 12191996"/>
              <a:gd name="connsiteY124" fmla="*/ 155575 h 320591"/>
              <a:gd name="connsiteX125" fmla="*/ 6663002 w 12191996"/>
              <a:gd name="connsiteY125" fmla="*/ 166687 h 320591"/>
              <a:gd name="connsiteX126" fmla="*/ 6723327 w 12191996"/>
              <a:gd name="connsiteY126" fmla="*/ 174625 h 320591"/>
              <a:gd name="connsiteX127" fmla="*/ 6781799 w 12191996"/>
              <a:gd name="connsiteY127" fmla="*/ 175985 h 320591"/>
              <a:gd name="connsiteX128" fmla="*/ 6840271 w 12191996"/>
              <a:gd name="connsiteY128" fmla="*/ 174625 h 320591"/>
              <a:gd name="connsiteX129" fmla="*/ 6900596 w 12191996"/>
              <a:gd name="connsiteY129" fmla="*/ 166687 h 320591"/>
              <a:gd name="connsiteX130" fmla="*/ 6952983 w 12191996"/>
              <a:gd name="connsiteY130" fmla="*/ 155575 h 320591"/>
              <a:gd name="connsiteX131" fmla="*/ 6999021 w 12191996"/>
              <a:gd name="connsiteY131" fmla="*/ 141287 h 320591"/>
              <a:gd name="connsiteX132" fmla="*/ 7040296 w 12191996"/>
              <a:gd name="connsiteY132" fmla="*/ 125412 h 320591"/>
              <a:gd name="connsiteX133" fmla="*/ 7076808 w 12191996"/>
              <a:gd name="connsiteY133" fmla="*/ 106362 h 320591"/>
              <a:gd name="connsiteX134" fmla="*/ 7114908 w 12191996"/>
              <a:gd name="connsiteY134" fmla="*/ 87312 h 320591"/>
              <a:gd name="connsiteX135" fmla="*/ 7153008 w 12191996"/>
              <a:gd name="connsiteY135" fmla="*/ 68262 h 320591"/>
              <a:gd name="connsiteX136" fmla="*/ 7189521 w 12191996"/>
              <a:gd name="connsiteY136" fmla="*/ 52387 h 320591"/>
              <a:gd name="connsiteX137" fmla="*/ 7230796 w 12191996"/>
              <a:gd name="connsiteY137" fmla="*/ 36512 h 320591"/>
              <a:gd name="connsiteX138" fmla="*/ 7276833 w 12191996"/>
              <a:gd name="connsiteY138" fmla="*/ 20637 h 320591"/>
              <a:gd name="connsiteX139" fmla="*/ 7329221 w 12191996"/>
              <a:gd name="connsiteY139" fmla="*/ 9525 h 320591"/>
              <a:gd name="connsiteX140" fmla="*/ 7389546 w 12191996"/>
              <a:gd name="connsiteY140" fmla="*/ 3175 h 320591"/>
              <a:gd name="connsiteX141" fmla="*/ 7457808 w 12191996"/>
              <a:gd name="connsiteY141" fmla="*/ 0 h 320591"/>
              <a:gd name="connsiteX142" fmla="*/ 7526071 w 12191996"/>
              <a:gd name="connsiteY142" fmla="*/ 3175 h 320591"/>
              <a:gd name="connsiteX143" fmla="*/ 7586396 w 12191996"/>
              <a:gd name="connsiteY143" fmla="*/ 9525 h 320591"/>
              <a:gd name="connsiteX144" fmla="*/ 7638783 w 12191996"/>
              <a:gd name="connsiteY144" fmla="*/ 20637 h 320591"/>
              <a:gd name="connsiteX145" fmla="*/ 7684821 w 12191996"/>
              <a:gd name="connsiteY145" fmla="*/ 36512 h 320591"/>
              <a:gd name="connsiteX146" fmla="*/ 7726096 w 12191996"/>
              <a:gd name="connsiteY146" fmla="*/ 52387 h 320591"/>
              <a:gd name="connsiteX147" fmla="*/ 7762608 w 12191996"/>
              <a:gd name="connsiteY147" fmla="*/ 68262 h 320591"/>
              <a:gd name="connsiteX148" fmla="*/ 7800708 w 12191996"/>
              <a:gd name="connsiteY148" fmla="*/ 87312 h 320591"/>
              <a:gd name="connsiteX149" fmla="*/ 7838808 w 12191996"/>
              <a:gd name="connsiteY149" fmla="*/ 106362 h 320591"/>
              <a:gd name="connsiteX150" fmla="*/ 7875321 w 12191996"/>
              <a:gd name="connsiteY150" fmla="*/ 125412 h 320591"/>
              <a:gd name="connsiteX151" fmla="*/ 7916596 w 12191996"/>
              <a:gd name="connsiteY151" fmla="*/ 141287 h 320591"/>
              <a:gd name="connsiteX152" fmla="*/ 7962633 w 12191996"/>
              <a:gd name="connsiteY152" fmla="*/ 155575 h 320591"/>
              <a:gd name="connsiteX153" fmla="*/ 8015021 w 12191996"/>
              <a:gd name="connsiteY153" fmla="*/ 166687 h 320591"/>
              <a:gd name="connsiteX154" fmla="*/ 8075346 w 12191996"/>
              <a:gd name="connsiteY154" fmla="*/ 174625 h 320591"/>
              <a:gd name="connsiteX155" fmla="*/ 8143608 w 12191996"/>
              <a:gd name="connsiteY155" fmla="*/ 176212 h 320591"/>
              <a:gd name="connsiteX156" fmla="*/ 8211871 w 12191996"/>
              <a:gd name="connsiteY156" fmla="*/ 174625 h 320591"/>
              <a:gd name="connsiteX157" fmla="*/ 8272196 w 12191996"/>
              <a:gd name="connsiteY157" fmla="*/ 166687 h 320591"/>
              <a:gd name="connsiteX158" fmla="*/ 8324583 w 12191996"/>
              <a:gd name="connsiteY158" fmla="*/ 155575 h 320591"/>
              <a:gd name="connsiteX159" fmla="*/ 8370621 w 12191996"/>
              <a:gd name="connsiteY159" fmla="*/ 141287 h 320591"/>
              <a:gd name="connsiteX160" fmla="*/ 8411896 w 12191996"/>
              <a:gd name="connsiteY160" fmla="*/ 125412 h 320591"/>
              <a:gd name="connsiteX161" fmla="*/ 8448408 w 12191996"/>
              <a:gd name="connsiteY161" fmla="*/ 106362 h 320591"/>
              <a:gd name="connsiteX162" fmla="*/ 8486508 w 12191996"/>
              <a:gd name="connsiteY162" fmla="*/ 87312 h 320591"/>
              <a:gd name="connsiteX163" fmla="*/ 8524608 w 12191996"/>
              <a:gd name="connsiteY163" fmla="*/ 68262 h 320591"/>
              <a:gd name="connsiteX164" fmla="*/ 8561120 w 12191996"/>
              <a:gd name="connsiteY164" fmla="*/ 52387 h 320591"/>
              <a:gd name="connsiteX165" fmla="*/ 8602396 w 12191996"/>
              <a:gd name="connsiteY165" fmla="*/ 36512 h 320591"/>
              <a:gd name="connsiteX166" fmla="*/ 8648432 w 12191996"/>
              <a:gd name="connsiteY166" fmla="*/ 20637 h 320591"/>
              <a:gd name="connsiteX167" fmla="*/ 8700820 w 12191996"/>
              <a:gd name="connsiteY167" fmla="*/ 9525 h 320591"/>
              <a:gd name="connsiteX168" fmla="*/ 8761146 w 12191996"/>
              <a:gd name="connsiteY168" fmla="*/ 3175 h 320591"/>
              <a:gd name="connsiteX169" fmla="*/ 8827820 w 12191996"/>
              <a:gd name="connsiteY169" fmla="*/ 0 h 320591"/>
              <a:gd name="connsiteX170" fmla="*/ 8897670 w 12191996"/>
              <a:gd name="connsiteY170" fmla="*/ 3175 h 320591"/>
              <a:gd name="connsiteX171" fmla="*/ 8957996 w 12191996"/>
              <a:gd name="connsiteY171" fmla="*/ 9525 h 320591"/>
              <a:gd name="connsiteX172" fmla="*/ 9010382 w 12191996"/>
              <a:gd name="connsiteY172" fmla="*/ 20637 h 320591"/>
              <a:gd name="connsiteX173" fmla="*/ 9056420 w 12191996"/>
              <a:gd name="connsiteY173" fmla="*/ 36512 h 320591"/>
              <a:gd name="connsiteX174" fmla="*/ 9097696 w 12191996"/>
              <a:gd name="connsiteY174" fmla="*/ 52387 h 320591"/>
              <a:gd name="connsiteX175" fmla="*/ 9134208 w 12191996"/>
              <a:gd name="connsiteY175" fmla="*/ 68262 h 320591"/>
              <a:gd name="connsiteX176" fmla="*/ 9172308 w 12191996"/>
              <a:gd name="connsiteY176" fmla="*/ 87312 h 320591"/>
              <a:gd name="connsiteX177" fmla="*/ 9210408 w 12191996"/>
              <a:gd name="connsiteY177" fmla="*/ 106362 h 320591"/>
              <a:gd name="connsiteX178" fmla="*/ 9246920 w 12191996"/>
              <a:gd name="connsiteY178" fmla="*/ 125412 h 320591"/>
              <a:gd name="connsiteX179" fmla="*/ 9288196 w 12191996"/>
              <a:gd name="connsiteY179" fmla="*/ 141287 h 320591"/>
              <a:gd name="connsiteX180" fmla="*/ 9334232 w 12191996"/>
              <a:gd name="connsiteY180" fmla="*/ 155575 h 320591"/>
              <a:gd name="connsiteX181" fmla="*/ 9386620 w 12191996"/>
              <a:gd name="connsiteY181" fmla="*/ 166687 h 320591"/>
              <a:gd name="connsiteX182" fmla="*/ 9446946 w 12191996"/>
              <a:gd name="connsiteY182" fmla="*/ 174625 h 320591"/>
              <a:gd name="connsiteX183" fmla="*/ 9515208 w 12191996"/>
              <a:gd name="connsiteY183" fmla="*/ 176212 h 320591"/>
              <a:gd name="connsiteX184" fmla="*/ 9583470 w 12191996"/>
              <a:gd name="connsiteY184" fmla="*/ 174625 h 320591"/>
              <a:gd name="connsiteX185" fmla="*/ 9643796 w 12191996"/>
              <a:gd name="connsiteY185" fmla="*/ 166687 h 320591"/>
              <a:gd name="connsiteX186" fmla="*/ 9696182 w 12191996"/>
              <a:gd name="connsiteY186" fmla="*/ 155575 h 320591"/>
              <a:gd name="connsiteX187" fmla="*/ 9742220 w 12191996"/>
              <a:gd name="connsiteY187" fmla="*/ 141287 h 320591"/>
              <a:gd name="connsiteX188" fmla="*/ 9783496 w 12191996"/>
              <a:gd name="connsiteY188" fmla="*/ 125412 h 320591"/>
              <a:gd name="connsiteX189" fmla="*/ 9820008 w 12191996"/>
              <a:gd name="connsiteY189" fmla="*/ 106362 h 320591"/>
              <a:gd name="connsiteX190" fmla="*/ 9896208 w 12191996"/>
              <a:gd name="connsiteY190" fmla="*/ 68262 h 320591"/>
              <a:gd name="connsiteX191" fmla="*/ 9932720 w 12191996"/>
              <a:gd name="connsiteY191" fmla="*/ 52387 h 320591"/>
              <a:gd name="connsiteX192" fmla="*/ 9973996 w 12191996"/>
              <a:gd name="connsiteY192" fmla="*/ 36512 h 320591"/>
              <a:gd name="connsiteX193" fmla="*/ 10020032 w 12191996"/>
              <a:gd name="connsiteY193" fmla="*/ 20637 h 320591"/>
              <a:gd name="connsiteX194" fmla="*/ 10072420 w 12191996"/>
              <a:gd name="connsiteY194" fmla="*/ 9525 h 320591"/>
              <a:gd name="connsiteX195" fmla="*/ 10132746 w 12191996"/>
              <a:gd name="connsiteY195" fmla="*/ 3175 h 320591"/>
              <a:gd name="connsiteX196" fmla="*/ 10201008 w 12191996"/>
              <a:gd name="connsiteY196" fmla="*/ 0 h 320591"/>
              <a:gd name="connsiteX197" fmla="*/ 10269270 w 12191996"/>
              <a:gd name="connsiteY197" fmla="*/ 3175 h 320591"/>
              <a:gd name="connsiteX198" fmla="*/ 10329596 w 12191996"/>
              <a:gd name="connsiteY198" fmla="*/ 9525 h 320591"/>
              <a:gd name="connsiteX199" fmla="*/ 10381982 w 12191996"/>
              <a:gd name="connsiteY199" fmla="*/ 20637 h 320591"/>
              <a:gd name="connsiteX200" fmla="*/ 10428020 w 12191996"/>
              <a:gd name="connsiteY200" fmla="*/ 36512 h 320591"/>
              <a:gd name="connsiteX201" fmla="*/ 10469296 w 12191996"/>
              <a:gd name="connsiteY201" fmla="*/ 52387 h 320591"/>
              <a:gd name="connsiteX202" fmla="*/ 10505808 w 12191996"/>
              <a:gd name="connsiteY202" fmla="*/ 68262 h 320591"/>
              <a:gd name="connsiteX203" fmla="*/ 10543908 w 12191996"/>
              <a:gd name="connsiteY203" fmla="*/ 87312 h 320591"/>
              <a:gd name="connsiteX204" fmla="*/ 10582008 w 12191996"/>
              <a:gd name="connsiteY204" fmla="*/ 106362 h 320591"/>
              <a:gd name="connsiteX205" fmla="*/ 10618520 w 12191996"/>
              <a:gd name="connsiteY205" fmla="*/ 125412 h 320591"/>
              <a:gd name="connsiteX206" fmla="*/ 10659796 w 12191996"/>
              <a:gd name="connsiteY206" fmla="*/ 141287 h 320591"/>
              <a:gd name="connsiteX207" fmla="*/ 10705832 w 12191996"/>
              <a:gd name="connsiteY207" fmla="*/ 155575 h 320591"/>
              <a:gd name="connsiteX208" fmla="*/ 10758220 w 12191996"/>
              <a:gd name="connsiteY208" fmla="*/ 166687 h 320591"/>
              <a:gd name="connsiteX209" fmla="*/ 10818546 w 12191996"/>
              <a:gd name="connsiteY209" fmla="*/ 174625 h 320591"/>
              <a:gd name="connsiteX210" fmla="*/ 10886808 w 12191996"/>
              <a:gd name="connsiteY210" fmla="*/ 176212 h 320591"/>
              <a:gd name="connsiteX211" fmla="*/ 10955070 w 12191996"/>
              <a:gd name="connsiteY211" fmla="*/ 174625 h 320591"/>
              <a:gd name="connsiteX212" fmla="*/ 11015396 w 12191996"/>
              <a:gd name="connsiteY212" fmla="*/ 166687 h 320591"/>
              <a:gd name="connsiteX213" fmla="*/ 11067782 w 12191996"/>
              <a:gd name="connsiteY213" fmla="*/ 155575 h 320591"/>
              <a:gd name="connsiteX214" fmla="*/ 11113820 w 12191996"/>
              <a:gd name="connsiteY214" fmla="*/ 141287 h 320591"/>
              <a:gd name="connsiteX215" fmla="*/ 11155096 w 12191996"/>
              <a:gd name="connsiteY215" fmla="*/ 125412 h 320591"/>
              <a:gd name="connsiteX216" fmla="*/ 11191608 w 12191996"/>
              <a:gd name="connsiteY216" fmla="*/ 106362 h 320591"/>
              <a:gd name="connsiteX217" fmla="*/ 11229708 w 12191996"/>
              <a:gd name="connsiteY217" fmla="*/ 87312 h 320591"/>
              <a:gd name="connsiteX218" fmla="*/ 11267808 w 12191996"/>
              <a:gd name="connsiteY218" fmla="*/ 68262 h 320591"/>
              <a:gd name="connsiteX219" fmla="*/ 11304320 w 12191996"/>
              <a:gd name="connsiteY219" fmla="*/ 52387 h 320591"/>
              <a:gd name="connsiteX220" fmla="*/ 11345596 w 12191996"/>
              <a:gd name="connsiteY220" fmla="*/ 36512 h 320591"/>
              <a:gd name="connsiteX221" fmla="*/ 11391632 w 12191996"/>
              <a:gd name="connsiteY221" fmla="*/ 20637 h 320591"/>
              <a:gd name="connsiteX222" fmla="*/ 11444020 w 12191996"/>
              <a:gd name="connsiteY222" fmla="*/ 9525 h 320591"/>
              <a:gd name="connsiteX223" fmla="*/ 11504346 w 12191996"/>
              <a:gd name="connsiteY223" fmla="*/ 3175 h 320591"/>
              <a:gd name="connsiteX224" fmla="*/ 11572608 w 12191996"/>
              <a:gd name="connsiteY224" fmla="*/ 0 h 320591"/>
              <a:gd name="connsiteX225" fmla="*/ 11640870 w 12191996"/>
              <a:gd name="connsiteY225" fmla="*/ 3175 h 320591"/>
              <a:gd name="connsiteX226" fmla="*/ 11701196 w 12191996"/>
              <a:gd name="connsiteY226" fmla="*/ 9525 h 320591"/>
              <a:gd name="connsiteX227" fmla="*/ 11753582 w 12191996"/>
              <a:gd name="connsiteY227" fmla="*/ 20637 h 320591"/>
              <a:gd name="connsiteX228" fmla="*/ 11799620 w 12191996"/>
              <a:gd name="connsiteY228" fmla="*/ 36512 h 320591"/>
              <a:gd name="connsiteX229" fmla="*/ 11840896 w 12191996"/>
              <a:gd name="connsiteY229" fmla="*/ 52387 h 320591"/>
              <a:gd name="connsiteX230" fmla="*/ 11877408 w 12191996"/>
              <a:gd name="connsiteY230" fmla="*/ 68262 h 320591"/>
              <a:gd name="connsiteX231" fmla="*/ 11915508 w 12191996"/>
              <a:gd name="connsiteY231" fmla="*/ 87312 h 320591"/>
              <a:gd name="connsiteX232" fmla="*/ 11953608 w 12191996"/>
              <a:gd name="connsiteY232" fmla="*/ 106362 h 320591"/>
              <a:gd name="connsiteX233" fmla="*/ 11990120 w 12191996"/>
              <a:gd name="connsiteY233" fmla="*/ 125412 h 320591"/>
              <a:gd name="connsiteX234" fmla="*/ 12031396 w 12191996"/>
              <a:gd name="connsiteY234" fmla="*/ 141287 h 320591"/>
              <a:gd name="connsiteX235" fmla="*/ 12077432 w 12191996"/>
              <a:gd name="connsiteY235" fmla="*/ 155575 h 320591"/>
              <a:gd name="connsiteX236" fmla="*/ 12129820 w 12191996"/>
              <a:gd name="connsiteY236" fmla="*/ 166688 h 320591"/>
              <a:gd name="connsiteX237" fmla="*/ 12190146 w 12191996"/>
              <a:gd name="connsiteY237" fmla="*/ 174625 h 320591"/>
              <a:gd name="connsiteX238" fmla="*/ 12191996 w 12191996"/>
              <a:gd name="connsiteY238" fmla="*/ 174668 h 320591"/>
              <a:gd name="connsiteX239" fmla="*/ 12191996 w 12191996"/>
              <a:gd name="connsiteY239" fmla="*/ 319047 h 320591"/>
              <a:gd name="connsiteX240" fmla="*/ 12190146 w 12191996"/>
              <a:gd name="connsiteY240" fmla="*/ 319004 h 320591"/>
              <a:gd name="connsiteX241" fmla="*/ 12129820 w 12191996"/>
              <a:gd name="connsiteY241" fmla="*/ 311067 h 320591"/>
              <a:gd name="connsiteX242" fmla="*/ 12077432 w 12191996"/>
              <a:gd name="connsiteY242" fmla="*/ 299954 h 320591"/>
              <a:gd name="connsiteX243" fmla="*/ 12031396 w 12191996"/>
              <a:gd name="connsiteY243" fmla="*/ 285666 h 320591"/>
              <a:gd name="connsiteX244" fmla="*/ 11990120 w 12191996"/>
              <a:gd name="connsiteY244" fmla="*/ 269791 h 320591"/>
              <a:gd name="connsiteX245" fmla="*/ 11953608 w 12191996"/>
              <a:gd name="connsiteY245" fmla="*/ 250741 h 320591"/>
              <a:gd name="connsiteX246" fmla="*/ 11915508 w 12191996"/>
              <a:gd name="connsiteY246" fmla="*/ 231691 h 320591"/>
              <a:gd name="connsiteX247" fmla="*/ 11877408 w 12191996"/>
              <a:gd name="connsiteY247" fmla="*/ 212641 h 320591"/>
              <a:gd name="connsiteX248" fmla="*/ 11840896 w 12191996"/>
              <a:gd name="connsiteY248" fmla="*/ 196766 h 320591"/>
              <a:gd name="connsiteX249" fmla="*/ 11799620 w 12191996"/>
              <a:gd name="connsiteY249" fmla="*/ 180891 h 320591"/>
              <a:gd name="connsiteX250" fmla="*/ 11753582 w 12191996"/>
              <a:gd name="connsiteY250" fmla="*/ 165016 h 320591"/>
              <a:gd name="connsiteX251" fmla="*/ 11701196 w 12191996"/>
              <a:gd name="connsiteY251" fmla="*/ 153904 h 320591"/>
              <a:gd name="connsiteX252" fmla="*/ 11640870 w 12191996"/>
              <a:gd name="connsiteY252" fmla="*/ 147554 h 320591"/>
              <a:gd name="connsiteX253" fmla="*/ 11572608 w 12191996"/>
              <a:gd name="connsiteY253" fmla="*/ 144379 h 320591"/>
              <a:gd name="connsiteX254" fmla="*/ 11504346 w 12191996"/>
              <a:gd name="connsiteY254" fmla="*/ 147554 h 320591"/>
              <a:gd name="connsiteX255" fmla="*/ 11444020 w 12191996"/>
              <a:gd name="connsiteY255" fmla="*/ 153904 h 320591"/>
              <a:gd name="connsiteX256" fmla="*/ 11391632 w 12191996"/>
              <a:gd name="connsiteY256" fmla="*/ 165016 h 320591"/>
              <a:gd name="connsiteX257" fmla="*/ 11345596 w 12191996"/>
              <a:gd name="connsiteY257" fmla="*/ 180891 h 320591"/>
              <a:gd name="connsiteX258" fmla="*/ 11304320 w 12191996"/>
              <a:gd name="connsiteY258" fmla="*/ 196766 h 320591"/>
              <a:gd name="connsiteX259" fmla="*/ 11267808 w 12191996"/>
              <a:gd name="connsiteY259" fmla="*/ 212641 h 320591"/>
              <a:gd name="connsiteX260" fmla="*/ 11229708 w 12191996"/>
              <a:gd name="connsiteY260" fmla="*/ 231691 h 320591"/>
              <a:gd name="connsiteX261" fmla="*/ 11191608 w 12191996"/>
              <a:gd name="connsiteY261" fmla="*/ 250741 h 320591"/>
              <a:gd name="connsiteX262" fmla="*/ 11155096 w 12191996"/>
              <a:gd name="connsiteY262" fmla="*/ 269791 h 320591"/>
              <a:gd name="connsiteX263" fmla="*/ 11113820 w 12191996"/>
              <a:gd name="connsiteY263" fmla="*/ 285666 h 320591"/>
              <a:gd name="connsiteX264" fmla="*/ 11067782 w 12191996"/>
              <a:gd name="connsiteY264" fmla="*/ 299954 h 320591"/>
              <a:gd name="connsiteX265" fmla="*/ 11015396 w 12191996"/>
              <a:gd name="connsiteY265" fmla="*/ 311066 h 320591"/>
              <a:gd name="connsiteX266" fmla="*/ 10955070 w 12191996"/>
              <a:gd name="connsiteY266" fmla="*/ 319004 h 320591"/>
              <a:gd name="connsiteX267" fmla="*/ 10886808 w 12191996"/>
              <a:gd name="connsiteY267" fmla="*/ 320591 h 320591"/>
              <a:gd name="connsiteX268" fmla="*/ 10818546 w 12191996"/>
              <a:gd name="connsiteY268" fmla="*/ 319004 h 320591"/>
              <a:gd name="connsiteX269" fmla="*/ 10758220 w 12191996"/>
              <a:gd name="connsiteY269" fmla="*/ 311066 h 320591"/>
              <a:gd name="connsiteX270" fmla="*/ 10705832 w 12191996"/>
              <a:gd name="connsiteY270" fmla="*/ 299954 h 320591"/>
              <a:gd name="connsiteX271" fmla="*/ 10659796 w 12191996"/>
              <a:gd name="connsiteY271" fmla="*/ 285666 h 320591"/>
              <a:gd name="connsiteX272" fmla="*/ 10618520 w 12191996"/>
              <a:gd name="connsiteY272" fmla="*/ 269791 h 320591"/>
              <a:gd name="connsiteX273" fmla="*/ 10582008 w 12191996"/>
              <a:gd name="connsiteY273" fmla="*/ 250741 h 320591"/>
              <a:gd name="connsiteX274" fmla="*/ 10543908 w 12191996"/>
              <a:gd name="connsiteY274" fmla="*/ 231691 h 320591"/>
              <a:gd name="connsiteX275" fmla="*/ 10505808 w 12191996"/>
              <a:gd name="connsiteY275" fmla="*/ 212641 h 320591"/>
              <a:gd name="connsiteX276" fmla="*/ 10469296 w 12191996"/>
              <a:gd name="connsiteY276" fmla="*/ 196766 h 320591"/>
              <a:gd name="connsiteX277" fmla="*/ 10428020 w 12191996"/>
              <a:gd name="connsiteY277" fmla="*/ 180891 h 320591"/>
              <a:gd name="connsiteX278" fmla="*/ 10381982 w 12191996"/>
              <a:gd name="connsiteY278" fmla="*/ 165016 h 320591"/>
              <a:gd name="connsiteX279" fmla="*/ 10329596 w 12191996"/>
              <a:gd name="connsiteY279" fmla="*/ 153904 h 320591"/>
              <a:gd name="connsiteX280" fmla="*/ 10269270 w 12191996"/>
              <a:gd name="connsiteY280" fmla="*/ 147554 h 320591"/>
              <a:gd name="connsiteX281" fmla="*/ 10201008 w 12191996"/>
              <a:gd name="connsiteY281" fmla="*/ 144379 h 320591"/>
              <a:gd name="connsiteX282" fmla="*/ 10132746 w 12191996"/>
              <a:gd name="connsiteY282" fmla="*/ 147554 h 320591"/>
              <a:gd name="connsiteX283" fmla="*/ 10072420 w 12191996"/>
              <a:gd name="connsiteY283" fmla="*/ 153904 h 320591"/>
              <a:gd name="connsiteX284" fmla="*/ 10020032 w 12191996"/>
              <a:gd name="connsiteY284" fmla="*/ 165016 h 320591"/>
              <a:gd name="connsiteX285" fmla="*/ 9973996 w 12191996"/>
              <a:gd name="connsiteY285" fmla="*/ 180891 h 320591"/>
              <a:gd name="connsiteX286" fmla="*/ 9932720 w 12191996"/>
              <a:gd name="connsiteY286" fmla="*/ 196766 h 320591"/>
              <a:gd name="connsiteX287" fmla="*/ 9896208 w 12191996"/>
              <a:gd name="connsiteY287" fmla="*/ 212641 h 320591"/>
              <a:gd name="connsiteX288" fmla="*/ 9820008 w 12191996"/>
              <a:gd name="connsiteY288" fmla="*/ 250741 h 320591"/>
              <a:gd name="connsiteX289" fmla="*/ 9783496 w 12191996"/>
              <a:gd name="connsiteY289" fmla="*/ 269791 h 320591"/>
              <a:gd name="connsiteX290" fmla="*/ 9742220 w 12191996"/>
              <a:gd name="connsiteY290" fmla="*/ 285666 h 320591"/>
              <a:gd name="connsiteX291" fmla="*/ 9696182 w 12191996"/>
              <a:gd name="connsiteY291" fmla="*/ 299954 h 320591"/>
              <a:gd name="connsiteX292" fmla="*/ 9643796 w 12191996"/>
              <a:gd name="connsiteY292" fmla="*/ 311066 h 320591"/>
              <a:gd name="connsiteX293" fmla="*/ 9583470 w 12191996"/>
              <a:gd name="connsiteY293" fmla="*/ 319004 h 320591"/>
              <a:gd name="connsiteX294" fmla="*/ 9515208 w 12191996"/>
              <a:gd name="connsiteY294" fmla="*/ 320591 h 320591"/>
              <a:gd name="connsiteX295" fmla="*/ 9446946 w 12191996"/>
              <a:gd name="connsiteY295" fmla="*/ 319004 h 320591"/>
              <a:gd name="connsiteX296" fmla="*/ 9386620 w 12191996"/>
              <a:gd name="connsiteY296" fmla="*/ 311066 h 320591"/>
              <a:gd name="connsiteX297" fmla="*/ 9334232 w 12191996"/>
              <a:gd name="connsiteY297" fmla="*/ 299954 h 320591"/>
              <a:gd name="connsiteX298" fmla="*/ 9288196 w 12191996"/>
              <a:gd name="connsiteY298" fmla="*/ 285666 h 320591"/>
              <a:gd name="connsiteX299" fmla="*/ 9246920 w 12191996"/>
              <a:gd name="connsiteY299" fmla="*/ 269791 h 320591"/>
              <a:gd name="connsiteX300" fmla="*/ 9210408 w 12191996"/>
              <a:gd name="connsiteY300" fmla="*/ 250741 h 320591"/>
              <a:gd name="connsiteX301" fmla="*/ 9172308 w 12191996"/>
              <a:gd name="connsiteY301" fmla="*/ 231691 h 320591"/>
              <a:gd name="connsiteX302" fmla="*/ 9134208 w 12191996"/>
              <a:gd name="connsiteY302" fmla="*/ 212641 h 320591"/>
              <a:gd name="connsiteX303" fmla="*/ 9097696 w 12191996"/>
              <a:gd name="connsiteY303" fmla="*/ 196766 h 320591"/>
              <a:gd name="connsiteX304" fmla="*/ 9056420 w 12191996"/>
              <a:gd name="connsiteY304" fmla="*/ 180891 h 320591"/>
              <a:gd name="connsiteX305" fmla="*/ 9010382 w 12191996"/>
              <a:gd name="connsiteY305" fmla="*/ 165016 h 320591"/>
              <a:gd name="connsiteX306" fmla="*/ 8957996 w 12191996"/>
              <a:gd name="connsiteY306" fmla="*/ 153904 h 320591"/>
              <a:gd name="connsiteX307" fmla="*/ 8897670 w 12191996"/>
              <a:gd name="connsiteY307" fmla="*/ 147554 h 320591"/>
              <a:gd name="connsiteX308" fmla="*/ 8827820 w 12191996"/>
              <a:gd name="connsiteY308" fmla="*/ 144379 h 320591"/>
              <a:gd name="connsiteX309" fmla="*/ 8761146 w 12191996"/>
              <a:gd name="connsiteY309" fmla="*/ 147554 h 320591"/>
              <a:gd name="connsiteX310" fmla="*/ 8700820 w 12191996"/>
              <a:gd name="connsiteY310" fmla="*/ 153904 h 320591"/>
              <a:gd name="connsiteX311" fmla="*/ 8648432 w 12191996"/>
              <a:gd name="connsiteY311" fmla="*/ 165016 h 320591"/>
              <a:gd name="connsiteX312" fmla="*/ 8602396 w 12191996"/>
              <a:gd name="connsiteY312" fmla="*/ 180891 h 320591"/>
              <a:gd name="connsiteX313" fmla="*/ 8561120 w 12191996"/>
              <a:gd name="connsiteY313" fmla="*/ 196766 h 320591"/>
              <a:gd name="connsiteX314" fmla="*/ 8524608 w 12191996"/>
              <a:gd name="connsiteY314" fmla="*/ 212641 h 320591"/>
              <a:gd name="connsiteX315" fmla="*/ 8486508 w 12191996"/>
              <a:gd name="connsiteY315" fmla="*/ 231691 h 320591"/>
              <a:gd name="connsiteX316" fmla="*/ 8448408 w 12191996"/>
              <a:gd name="connsiteY316" fmla="*/ 250741 h 320591"/>
              <a:gd name="connsiteX317" fmla="*/ 8411896 w 12191996"/>
              <a:gd name="connsiteY317" fmla="*/ 269791 h 320591"/>
              <a:gd name="connsiteX318" fmla="*/ 8370621 w 12191996"/>
              <a:gd name="connsiteY318" fmla="*/ 285666 h 320591"/>
              <a:gd name="connsiteX319" fmla="*/ 8324583 w 12191996"/>
              <a:gd name="connsiteY319" fmla="*/ 299954 h 320591"/>
              <a:gd name="connsiteX320" fmla="*/ 8272196 w 12191996"/>
              <a:gd name="connsiteY320" fmla="*/ 311066 h 320591"/>
              <a:gd name="connsiteX321" fmla="*/ 8211871 w 12191996"/>
              <a:gd name="connsiteY321" fmla="*/ 319004 h 320591"/>
              <a:gd name="connsiteX322" fmla="*/ 8143608 w 12191996"/>
              <a:gd name="connsiteY322" fmla="*/ 320591 h 320591"/>
              <a:gd name="connsiteX323" fmla="*/ 8075346 w 12191996"/>
              <a:gd name="connsiteY323" fmla="*/ 319004 h 320591"/>
              <a:gd name="connsiteX324" fmla="*/ 8015021 w 12191996"/>
              <a:gd name="connsiteY324" fmla="*/ 311066 h 320591"/>
              <a:gd name="connsiteX325" fmla="*/ 7962633 w 12191996"/>
              <a:gd name="connsiteY325" fmla="*/ 299954 h 320591"/>
              <a:gd name="connsiteX326" fmla="*/ 7916596 w 12191996"/>
              <a:gd name="connsiteY326" fmla="*/ 285666 h 320591"/>
              <a:gd name="connsiteX327" fmla="*/ 7875321 w 12191996"/>
              <a:gd name="connsiteY327" fmla="*/ 269791 h 320591"/>
              <a:gd name="connsiteX328" fmla="*/ 7838808 w 12191996"/>
              <a:gd name="connsiteY328" fmla="*/ 250741 h 320591"/>
              <a:gd name="connsiteX329" fmla="*/ 7800708 w 12191996"/>
              <a:gd name="connsiteY329" fmla="*/ 231691 h 320591"/>
              <a:gd name="connsiteX330" fmla="*/ 7762608 w 12191996"/>
              <a:gd name="connsiteY330" fmla="*/ 212641 h 320591"/>
              <a:gd name="connsiteX331" fmla="*/ 7726096 w 12191996"/>
              <a:gd name="connsiteY331" fmla="*/ 196766 h 320591"/>
              <a:gd name="connsiteX332" fmla="*/ 7684821 w 12191996"/>
              <a:gd name="connsiteY332" fmla="*/ 180891 h 320591"/>
              <a:gd name="connsiteX333" fmla="*/ 7638783 w 12191996"/>
              <a:gd name="connsiteY333" fmla="*/ 165016 h 320591"/>
              <a:gd name="connsiteX334" fmla="*/ 7586396 w 12191996"/>
              <a:gd name="connsiteY334" fmla="*/ 153904 h 320591"/>
              <a:gd name="connsiteX335" fmla="*/ 7526071 w 12191996"/>
              <a:gd name="connsiteY335" fmla="*/ 147554 h 320591"/>
              <a:gd name="connsiteX336" fmla="*/ 7457808 w 12191996"/>
              <a:gd name="connsiteY336" fmla="*/ 144379 h 320591"/>
              <a:gd name="connsiteX337" fmla="*/ 7389546 w 12191996"/>
              <a:gd name="connsiteY337" fmla="*/ 147554 h 320591"/>
              <a:gd name="connsiteX338" fmla="*/ 7329221 w 12191996"/>
              <a:gd name="connsiteY338" fmla="*/ 153904 h 320591"/>
              <a:gd name="connsiteX339" fmla="*/ 7276833 w 12191996"/>
              <a:gd name="connsiteY339" fmla="*/ 165016 h 320591"/>
              <a:gd name="connsiteX340" fmla="*/ 7230796 w 12191996"/>
              <a:gd name="connsiteY340" fmla="*/ 180891 h 320591"/>
              <a:gd name="connsiteX341" fmla="*/ 7189521 w 12191996"/>
              <a:gd name="connsiteY341" fmla="*/ 196766 h 320591"/>
              <a:gd name="connsiteX342" fmla="*/ 7153008 w 12191996"/>
              <a:gd name="connsiteY342" fmla="*/ 212641 h 320591"/>
              <a:gd name="connsiteX343" fmla="*/ 7114908 w 12191996"/>
              <a:gd name="connsiteY343" fmla="*/ 231691 h 320591"/>
              <a:gd name="connsiteX344" fmla="*/ 7076808 w 12191996"/>
              <a:gd name="connsiteY344" fmla="*/ 250741 h 320591"/>
              <a:gd name="connsiteX345" fmla="*/ 7040296 w 12191996"/>
              <a:gd name="connsiteY345" fmla="*/ 269791 h 320591"/>
              <a:gd name="connsiteX346" fmla="*/ 6999021 w 12191996"/>
              <a:gd name="connsiteY346" fmla="*/ 285666 h 320591"/>
              <a:gd name="connsiteX347" fmla="*/ 6952983 w 12191996"/>
              <a:gd name="connsiteY347" fmla="*/ 299954 h 320591"/>
              <a:gd name="connsiteX348" fmla="*/ 6900596 w 12191996"/>
              <a:gd name="connsiteY348" fmla="*/ 311066 h 320591"/>
              <a:gd name="connsiteX349" fmla="*/ 6840271 w 12191996"/>
              <a:gd name="connsiteY349" fmla="*/ 319004 h 320591"/>
              <a:gd name="connsiteX350" fmla="*/ 6781799 w 12191996"/>
              <a:gd name="connsiteY350" fmla="*/ 320364 h 320591"/>
              <a:gd name="connsiteX351" fmla="*/ 6723327 w 12191996"/>
              <a:gd name="connsiteY351" fmla="*/ 319004 h 320591"/>
              <a:gd name="connsiteX352" fmla="*/ 6663002 w 12191996"/>
              <a:gd name="connsiteY352" fmla="*/ 311066 h 320591"/>
              <a:gd name="connsiteX353" fmla="*/ 6610614 w 12191996"/>
              <a:gd name="connsiteY353" fmla="*/ 299954 h 320591"/>
              <a:gd name="connsiteX354" fmla="*/ 6564577 w 12191996"/>
              <a:gd name="connsiteY354" fmla="*/ 285666 h 320591"/>
              <a:gd name="connsiteX355" fmla="*/ 6523302 w 12191996"/>
              <a:gd name="connsiteY355" fmla="*/ 269791 h 320591"/>
              <a:gd name="connsiteX356" fmla="*/ 6486789 w 12191996"/>
              <a:gd name="connsiteY356" fmla="*/ 250741 h 320591"/>
              <a:gd name="connsiteX357" fmla="*/ 6448689 w 12191996"/>
              <a:gd name="connsiteY357" fmla="*/ 231691 h 320591"/>
              <a:gd name="connsiteX358" fmla="*/ 6410589 w 12191996"/>
              <a:gd name="connsiteY358" fmla="*/ 212641 h 320591"/>
              <a:gd name="connsiteX359" fmla="*/ 6374077 w 12191996"/>
              <a:gd name="connsiteY359" fmla="*/ 196766 h 320591"/>
              <a:gd name="connsiteX360" fmla="*/ 6332802 w 12191996"/>
              <a:gd name="connsiteY360" fmla="*/ 180891 h 320591"/>
              <a:gd name="connsiteX361" fmla="*/ 6286764 w 12191996"/>
              <a:gd name="connsiteY361" fmla="*/ 165016 h 320591"/>
              <a:gd name="connsiteX362" fmla="*/ 6234377 w 12191996"/>
              <a:gd name="connsiteY362" fmla="*/ 153904 h 320591"/>
              <a:gd name="connsiteX363" fmla="*/ 6174052 w 12191996"/>
              <a:gd name="connsiteY363" fmla="*/ 147554 h 320591"/>
              <a:gd name="connsiteX364" fmla="*/ 6105789 w 12191996"/>
              <a:gd name="connsiteY364" fmla="*/ 144379 h 320591"/>
              <a:gd name="connsiteX365" fmla="*/ 6095999 w 12191996"/>
              <a:gd name="connsiteY365" fmla="*/ 144834 h 320591"/>
              <a:gd name="connsiteX366" fmla="*/ 6086208 w 12191996"/>
              <a:gd name="connsiteY366" fmla="*/ 144379 h 320591"/>
              <a:gd name="connsiteX367" fmla="*/ 6017947 w 12191996"/>
              <a:gd name="connsiteY367" fmla="*/ 147554 h 320591"/>
              <a:gd name="connsiteX368" fmla="*/ 5957621 w 12191996"/>
              <a:gd name="connsiteY368" fmla="*/ 153904 h 320591"/>
              <a:gd name="connsiteX369" fmla="*/ 5905234 w 12191996"/>
              <a:gd name="connsiteY369" fmla="*/ 165016 h 320591"/>
              <a:gd name="connsiteX370" fmla="*/ 5859196 w 12191996"/>
              <a:gd name="connsiteY370" fmla="*/ 180891 h 320591"/>
              <a:gd name="connsiteX371" fmla="*/ 5817921 w 12191996"/>
              <a:gd name="connsiteY371" fmla="*/ 196766 h 320591"/>
              <a:gd name="connsiteX372" fmla="*/ 5781408 w 12191996"/>
              <a:gd name="connsiteY372" fmla="*/ 212641 h 320591"/>
              <a:gd name="connsiteX373" fmla="*/ 5743308 w 12191996"/>
              <a:gd name="connsiteY373" fmla="*/ 231691 h 320591"/>
              <a:gd name="connsiteX374" fmla="*/ 5705209 w 12191996"/>
              <a:gd name="connsiteY374" fmla="*/ 250741 h 320591"/>
              <a:gd name="connsiteX375" fmla="*/ 5668696 w 12191996"/>
              <a:gd name="connsiteY375" fmla="*/ 269791 h 320591"/>
              <a:gd name="connsiteX376" fmla="*/ 5627421 w 12191996"/>
              <a:gd name="connsiteY376" fmla="*/ 285666 h 320591"/>
              <a:gd name="connsiteX377" fmla="*/ 5581383 w 12191996"/>
              <a:gd name="connsiteY377" fmla="*/ 299954 h 320591"/>
              <a:gd name="connsiteX378" fmla="*/ 5528996 w 12191996"/>
              <a:gd name="connsiteY378" fmla="*/ 311066 h 320591"/>
              <a:gd name="connsiteX379" fmla="*/ 5468671 w 12191996"/>
              <a:gd name="connsiteY379" fmla="*/ 319004 h 320591"/>
              <a:gd name="connsiteX380" fmla="*/ 5410199 w 12191996"/>
              <a:gd name="connsiteY380" fmla="*/ 320364 h 320591"/>
              <a:gd name="connsiteX381" fmla="*/ 5351727 w 12191996"/>
              <a:gd name="connsiteY381" fmla="*/ 319004 h 320591"/>
              <a:gd name="connsiteX382" fmla="*/ 5291401 w 12191996"/>
              <a:gd name="connsiteY382" fmla="*/ 311066 h 320591"/>
              <a:gd name="connsiteX383" fmla="*/ 5239014 w 12191996"/>
              <a:gd name="connsiteY383" fmla="*/ 299954 h 320591"/>
              <a:gd name="connsiteX384" fmla="*/ 5192976 w 12191996"/>
              <a:gd name="connsiteY384" fmla="*/ 285666 h 320591"/>
              <a:gd name="connsiteX385" fmla="*/ 5151701 w 12191996"/>
              <a:gd name="connsiteY385" fmla="*/ 269791 h 320591"/>
              <a:gd name="connsiteX386" fmla="*/ 5115189 w 12191996"/>
              <a:gd name="connsiteY386" fmla="*/ 250741 h 320591"/>
              <a:gd name="connsiteX387" fmla="*/ 5077089 w 12191996"/>
              <a:gd name="connsiteY387" fmla="*/ 231691 h 320591"/>
              <a:gd name="connsiteX388" fmla="*/ 5038989 w 12191996"/>
              <a:gd name="connsiteY388" fmla="*/ 212641 h 320591"/>
              <a:gd name="connsiteX389" fmla="*/ 5002476 w 12191996"/>
              <a:gd name="connsiteY389" fmla="*/ 196766 h 320591"/>
              <a:gd name="connsiteX390" fmla="*/ 4961201 w 12191996"/>
              <a:gd name="connsiteY390" fmla="*/ 180891 h 320591"/>
              <a:gd name="connsiteX391" fmla="*/ 4915165 w 12191996"/>
              <a:gd name="connsiteY391" fmla="*/ 165016 h 320591"/>
              <a:gd name="connsiteX392" fmla="*/ 4862777 w 12191996"/>
              <a:gd name="connsiteY392" fmla="*/ 153904 h 320591"/>
              <a:gd name="connsiteX393" fmla="*/ 4802453 w 12191996"/>
              <a:gd name="connsiteY393" fmla="*/ 147554 h 320591"/>
              <a:gd name="connsiteX394" fmla="*/ 4734189 w 12191996"/>
              <a:gd name="connsiteY394" fmla="*/ 144379 h 320591"/>
              <a:gd name="connsiteX395" fmla="*/ 4665928 w 12191996"/>
              <a:gd name="connsiteY395" fmla="*/ 147554 h 320591"/>
              <a:gd name="connsiteX396" fmla="*/ 4605602 w 12191996"/>
              <a:gd name="connsiteY396" fmla="*/ 153904 h 320591"/>
              <a:gd name="connsiteX397" fmla="*/ 4553214 w 12191996"/>
              <a:gd name="connsiteY397" fmla="*/ 165016 h 320591"/>
              <a:gd name="connsiteX398" fmla="*/ 4507177 w 12191996"/>
              <a:gd name="connsiteY398" fmla="*/ 180891 h 320591"/>
              <a:gd name="connsiteX399" fmla="*/ 4465902 w 12191996"/>
              <a:gd name="connsiteY399" fmla="*/ 196766 h 320591"/>
              <a:gd name="connsiteX400" fmla="*/ 4429389 w 12191996"/>
              <a:gd name="connsiteY400" fmla="*/ 212641 h 320591"/>
              <a:gd name="connsiteX401" fmla="*/ 4353189 w 12191996"/>
              <a:gd name="connsiteY401" fmla="*/ 250741 h 320591"/>
              <a:gd name="connsiteX402" fmla="*/ 4316677 w 12191996"/>
              <a:gd name="connsiteY402" fmla="*/ 269791 h 320591"/>
              <a:gd name="connsiteX403" fmla="*/ 4275402 w 12191996"/>
              <a:gd name="connsiteY403" fmla="*/ 285666 h 320591"/>
              <a:gd name="connsiteX404" fmla="*/ 4229364 w 12191996"/>
              <a:gd name="connsiteY404" fmla="*/ 299954 h 320591"/>
              <a:gd name="connsiteX405" fmla="*/ 4176977 w 12191996"/>
              <a:gd name="connsiteY405" fmla="*/ 311066 h 320591"/>
              <a:gd name="connsiteX406" fmla="*/ 4116652 w 12191996"/>
              <a:gd name="connsiteY406" fmla="*/ 319004 h 320591"/>
              <a:gd name="connsiteX407" fmla="*/ 4048389 w 12191996"/>
              <a:gd name="connsiteY407" fmla="*/ 320591 h 320591"/>
              <a:gd name="connsiteX408" fmla="*/ 3980127 w 12191996"/>
              <a:gd name="connsiteY408" fmla="*/ 319004 h 320591"/>
              <a:gd name="connsiteX409" fmla="*/ 3919802 w 12191996"/>
              <a:gd name="connsiteY409" fmla="*/ 311066 h 320591"/>
              <a:gd name="connsiteX410" fmla="*/ 3867414 w 12191996"/>
              <a:gd name="connsiteY410" fmla="*/ 299954 h 320591"/>
              <a:gd name="connsiteX411" fmla="*/ 3821377 w 12191996"/>
              <a:gd name="connsiteY411" fmla="*/ 285666 h 320591"/>
              <a:gd name="connsiteX412" fmla="*/ 3780102 w 12191996"/>
              <a:gd name="connsiteY412" fmla="*/ 269791 h 320591"/>
              <a:gd name="connsiteX413" fmla="*/ 3743589 w 12191996"/>
              <a:gd name="connsiteY413" fmla="*/ 250741 h 320591"/>
              <a:gd name="connsiteX414" fmla="*/ 3705489 w 12191996"/>
              <a:gd name="connsiteY414" fmla="*/ 231691 h 320591"/>
              <a:gd name="connsiteX415" fmla="*/ 3667389 w 12191996"/>
              <a:gd name="connsiteY415" fmla="*/ 212641 h 320591"/>
              <a:gd name="connsiteX416" fmla="*/ 3630877 w 12191996"/>
              <a:gd name="connsiteY416" fmla="*/ 196766 h 320591"/>
              <a:gd name="connsiteX417" fmla="*/ 3589602 w 12191996"/>
              <a:gd name="connsiteY417" fmla="*/ 180891 h 320591"/>
              <a:gd name="connsiteX418" fmla="*/ 3543564 w 12191996"/>
              <a:gd name="connsiteY418" fmla="*/ 165016 h 320591"/>
              <a:gd name="connsiteX419" fmla="*/ 3491177 w 12191996"/>
              <a:gd name="connsiteY419" fmla="*/ 153904 h 320591"/>
              <a:gd name="connsiteX420" fmla="*/ 3430852 w 12191996"/>
              <a:gd name="connsiteY420" fmla="*/ 147554 h 320591"/>
              <a:gd name="connsiteX421" fmla="*/ 3361002 w 12191996"/>
              <a:gd name="connsiteY421" fmla="*/ 144379 h 320591"/>
              <a:gd name="connsiteX422" fmla="*/ 3294327 w 12191996"/>
              <a:gd name="connsiteY422" fmla="*/ 147554 h 320591"/>
              <a:gd name="connsiteX423" fmla="*/ 3234002 w 12191996"/>
              <a:gd name="connsiteY423" fmla="*/ 153904 h 320591"/>
              <a:gd name="connsiteX424" fmla="*/ 3181614 w 12191996"/>
              <a:gd name="connsiteY424" fmla="*/ 165016 h 320591"/>
              <a:gd name="connsiteX425" fmla="*/ 3135577 w 12191996"/>
              <a:gd name="connsiteY425" fmla="*/ 180891 h 320591"/>
              <a:gd name="connsiteX426" fmla="*/ 3094302 w 12191996"/>
              <a:gd name="connsiteY426" fmla="*/ 196766 h 320591"/>
              <a:gd name="connsiteX427" fmla="*/ 3057789 w 12191996"/>
              <a:gd name="connsiteY427" fmla="*/ 212641 h 320591"/>
              <a:gd name="connsiteX428" fmla="*/ 3019689 w 12191996"/>
              <a:gd name="connsiteY428" fmla="*/ 231691 h 320591"/>
              <a:gd name="connsiteX429" fmla="*/ 2981589 w 12191996"/>
              <a:gd name="connsiteY429" fmla="*/ 250741 h 320591"/>
              <a:gd name="connsiteX430" fmla="*/ 2945077 w 12191996"/>
              <a:gd name="connsiteY430" fmla="*/ 269791 h 320591"/>
              <a:gd name="connsiteX431" fmla="*/ 2903802 w 12191996"/>
              <a:gd name="connsiteY431" fmla="*/ 285666 h 320591"/>
              <a:gd name="connsiteX432" fmla="*/ 2857764 w 12191996"/>
              <a:gd name="connsiteY432" fmla="*/ 299954 h 320591"/>
              <a:gd name="connsiteX433" fmla="*/ 2805377 w 12191996"/>
              <a:gd name="connsiteY433" fmla="*/ 311066 h 320591"/>
              <a:gd name="connsiteX434" fmla="*/ 2745052 w 12191996"/>
              <a:gd name="connsiteY434" fmla="*/ 319004 h 320591"/>
              <a:gd name="connsiteX435" fmla="*/ 2676789 w 12191996"/>
              <a:gd name="connsiteY435" fmla="*/ 320591 h 320591"/>
              <a:gd name="connsiteX436" fmla="*/ 2608527 w 12191996"/>
              <a:gd name="connsiteY436" fmla="*/ 319004 h 320591"/>
              <a:gd name="connsiteX437" fmla="*/ 2548202 w 12191996"/>
              <a:gd name="connsiteY437" fmla="*/ 311066 h 320591"/>
              <a:gd name="connsiteX438" fmla="*/ 2495814 w 12191996"/>
              <a:gd name="connsiteY438" fmla="*/ 299954 h 320591"/>
              <a:gd name="connsiteX439" fmla="*/ 2449777 w 12191996"/>
              <a:gd name="connsiteY439" fmla="*/ 285666 h 320591"/>
              <a:gd name="connsiteX440" fmla="*/ 2408502 w 12191996"/>
              <a:gd name="connsiteY440" fmla="*/ 269791 h 320591"/>
              <a:gd name="connsiteX441" fmla="*/ 2371989 w 12191996"/>
              <a:gd name="connsiteY441" fmla="*/ 250741 h 320591"/>
              <a:gd name="connsiteX442" fmla="*/ 2333889 w 12191996"/>
              <a:gd name="connsiteY442" fmla="*/ 231691 h 320591"/>
              <a:gd name="connsiteX443" fmla="*/ 2295789 w 12191996"/>
              <a:gd name="connsiteY443" fmla="*/ 212641 h 320591"/>
              <a:gd name="connsiteX444" fmla="*/ 2259277 w 12191996"/>
              <a:gd name="connsiteY444" fmla="*/ 196766 h 320591"/>
              <a:gd name="connsiteX445" fmla="*/ 2218002 w 12191996"/>
              <a:gd name="connsiteY445" fmla="*/ 180891 h 320591"/>
              <a:gd name="connsiteX446" fmla="*/ 2171964 w 12191996"/>
              <a:gd name="connsiteY446" fmla="*/ 165016 h 320591"/>
              <a:gd name="connsiteX447" fmla="*/ 2119577 w 12191996"/>
              <a:gd name="connsiteY447" fmla="*/ 153904 h 320591"/>
              <a:gd name="connsiteX448" fmla="*/ 2059252 w 12191996"/>
              <a:gd name="connsiteY448" fmla="*/ 147554 h 320591"/>
              <a:gd name="connsiteX449" fmla="*/ 1990989 w 12191996"/>
              <a:gd name="connsiteY449" fmla="*/ 144379 h 320591"/>
              <a:gd name="connsiteX450" fmla="*/ 1922727 w 12191996"/>
              <a:gd name="connsiteY450" fmla="*/ 147554 h 320591"/>
              <a:gd name="connsiteX451" fmla="*/ 1862402 w 12191996"/>
              <a:gd name="connsiteY451" fmla="*/ 153904 h 320591"/>
              <a:gd name="connsiteX452" fmla="*/ 1810014 w 12191996"/>
              <a:gd name="connsiteY452" fmla="*/ 165016 h 320591"/>
              <a:gd name="connsiteX453" fmla="*/ 1763977 w 12191996"/>
              <a:gd name="connsiteY453" fmla="*/ 180891 h 320591"/>
              <a:gd name="connsiteX454" fmla="*/ 1722702 w 12191996"/>
              <a:gd name="connsiteY454" fmla="*/ 196766 h 320591"/>
              <a:gd name="connsiteX455" fmla="*/ 1686189 w 12191996"/>
              <a:gd name="connsiteY455" fmla="*/ 212641 h 320591"/>
              <a:gd name="connsiteX456" fmla="*/ 1648089 w 12191996"/>
              <a:gd name="connsiteY456" fmla="*/ 231691 h 320591"/>
              <a:gd name="connsiteX457" fmla="*/ 1609989 w 12191996"/>
              <a:gd name="connsiteY457" fmla="*/ 250741 h 320591"/>
              <a:gd name="connsiteX458" fmla="*/ 1573477 w 12191996"/>
              <a:gd name="connsiteY458" fmla="*/ 269791 h 320591"/>
              <a:gd name="connsiteX459" fmla="*/ 1532202 w 12191996"/>
              <a:gd name="connsiteY459" fmla="*/ 285666 h 320591"/>
              <a:gd name="connsiteX460" fmla="*/ 1486164 w 12191996"/>
              <a:gd name="connsiteY460" fmla="*/ 299954 h 320591"/>
              <a:gd name="connsiteX461" fmla="*/ 1433777 w 12191996"/>
              <a:gd name="connsiteY461" fmla="*/ 311066 h 320591"/>
              <a:gd name="connsiteX462" fmla="*/ 1373452 w 12191996"/>
              <a:gd name="connsiteY462" fmla="*/ 319004 h 320591"/>
              <a:gd name="connsiteX463" fmla="*/ 1305189 w 12191996"/>
              <a:gd name="connsiteY463" fmla="*/ 320591 h 320591"/>
              <a:gd name="connsiteX464" fmla="*/ 1236927 w 12191996"/>
              <a:gd name="connsiteY464" fmla="*/ 319004 h 320591"/>
              <a:gd name="connsiteX465" fmla="*/ 1176602 w 12191996"/>
              <a:gd name="connsiteY465" fmla="*/ 311066 h 320591"/>
              <a:gd name="connsiteX466" fmla="*/ 1124214 w 12191996"/>
              <a:gd name="connsiteY466" fmla="*/ 299954 h 320591"/>
              <a:gd name="connsiteX467" fmla="*/ 1078177 w 12191996"/>
              <a:gd name="connsiteY467" fmla="*/ 285666 h 320591"/>
              <a:gd name="connsiteX468" fmla="*/ 1036902 w 12191996"/>
              <a:gd name="connsiteY468" fmla="*/ 269791 h 320591"/>
              <a:gd name="connsiteX469" fmla="*/ 1000389 w 12191996"/>
              <a:gd name="connsiteY469" fmla="*/ 250741 h 320591"/>
              <a:gd name="connsiteX470" fmla="*/ 962289 w 12191996"/>
              <a:gd name="connsiteY470" fmla="*/ 231691 h 320591"/>
              <a:gd name="connsiteX471" fmla="*/ 924189 w 12191996"/>
              <a:gd name="connsiteY471" fmla="*/ 212641 h 320591"/>
              <a:gd name="connsiteX472" fmla="*/ 887677 w 12191996"/>
              <a:gd name="connsiteY472" fmla="*/ 196766 h 320591"/>
              <a:gd name="connsiteX473" fmla="*/ 846402 w 12191996"/>
              <a:gd name="connsiteY473" fmla="*/ 180891 h 320591"/>
              <a:gd name="connsiteX474" fmla="*/ 800364 w 12191996"/>
              <a:gd name="connsiteY474" fmla="*/ 165016 h 320591"/>
              <a:gd name="connsiteX475" fmla="*/ 747977 w 12191996"/>
              <a:gd name="connsiteY475" fmla="*/ 153904 h 320591"/>
              <a:gd name="connsiteX476" fmla="*/ 687652 w 12191996"/>
              <a:gd name="connsiteY476" fmla="*/ 147554 h 320591"/>
              <a:gd name="connsiteX477" fmla="*/ 619389 w 12191996"/>
              <a:gd name="connsiteY477" fmla="*/ 144379 h 320591"/>
              <a:gd name="connsiteX478" fmla="*/ 551127 w 12191996"/>
              <a:gd name="connsiteY478" fmla="*/ 147554 h 320591"/>
              <a:gd name="connsiteX479" fmla="*/ 490802 w 12191996"/>
              <a:gd name="connsiteY479" fmla="*/ 153904 h 320591"/>
              <a:gd name="connsiteX480" fmla="*/ 438414 w 12191996"/>
              <a:gd name="connsiteY480" fmla="*/ 165016 h 320591"/>
              <a:gd name="connsiteX481" fmla="*/ 392377 w 12191996"/>
              <a:gd name="connsiteY481" fmla="*/ 180891 h 320591"/>
              <a:gd name="connsiteX482" fmla="*/ 351102 w 12191996"/>
              <a:gd name="connsiteY482" fmla="*/ 196766 h 320591"/>
              <a:gd name="connsiteX483" fmla="*/ 314589 w 12191996"/>
              <a:gd name="connsiteY483" fmla="*/ 212641 h 320591"/>
              <a:gd name="connsiteX484" fmla="*/ 276489 w 12191996"/>
              <a:gd name="connsiteY484" fmla="*/ 231691 h 320591"/>
              <a:gd name="connsiteX485" fmla="*/ 238389 w 12191996"/>
              <a:gd name="connsiteY485" fmla="*/ 250741 h 320591"/>
              <a:gd name="connsiteX486" fmla="*/ 201877 w 12191996"/>
              <a:gd name="connsiteY486" fmla="*/ 269791 h 320591"/>
              <a:gd name="connsiteX487" fmla="*/ 160602 w 12191996"/>
              <a:gd name="connsiteY487" fmla="*/ 285666 h 320591"/>
              <a:gd name="connsiteX488" fmla="*/ 114564 w 12191996"/>
              <a:gd name="connsiteY488" fmla="*/ 299954 h 320591"/>
              <a:gd name="connsiteX489" fmla="*/ 62177 w 12191996"/>
              <a:gd name="connsiteY489" fmla="*/ 311066 h 320591"/>
              <a:gd name="connsiteX490" fmla="*/ 1852 w 12191996"/>
              <a:gd name="connsiteY490" fmla="*/ 319004 h 320591"/>
              <a:gd name="connsiteX491" fmla="*/ 0 w 12191996"/>
              <a:gd name="connsiteY491" fmla="*/ 319047 h 320591"/>
              <a:gd name="connsiteX492" fmla="*/ 0 w 12191996"/>
              <a:gd name="connsiteY492" fmla="*/ 174668 h 320591"/>
              <a:gd name="connsiteX493" fmla="*/ 1852 w 12191996"/>
              <a:gd name="connsiteY493" fmla="*/ 174625 h 320591"/>
              <a:gd name="connsiteX494" fmla="*/ 62177 w 12191996"/>
              <a:gd name="connsiteY494" fmla="*/ 166687 h 320591"/>
              <a:gd name="connsiteX495" fmla="*/ 114564 w 12191996"/>
              <a:gd name="connsiteY495" fmla="*/ 155575 h 320591"/>
              <a:gd name="connsiteX496" fmla="*/ 160602 w 12191996"/>
              <a:gd name="connsiteY496" fmla="*/ 141287 h 320591"/>
              <a:gd name="connsiteX497" fmla="*/ 201877 w 12191996"/>
              <a:gd name="connsiteY497" fmla="*/ 125412 h 320591"/>
              <a:gd name="connsiteX498" fmla="*/ 238389 w 12191996"/>
              <a:gd name="connsiteY498" fmla="*/ 106362 h 320591"/>
              <a:gd name="connsiteX499" fmla="*/ 276489 w 12191996"/>
              <a:gd name="connsiteY499" fmla="*/ 87312 h 320591"/>
              <a:gd name="connsiteX500" fmla="*/ 314589 w 12191996"/>
              <a:gd name="connsiteY500" fmla="*/ 68262 h 320591"/>
              <a:gd name="connsiteX501" fmla="*/ 351102 w 12191996"/>
              <a:gd name="connsiteY501" fmla="*/ 52387 h 320591"/>
              <a:gd name="connsiteX502" fmla="*/ 392377 w 12191996"/>
              <a:gd name="connsiteY502" fmla="*/ 36512 h 320591"/>
              <a:gd name="connsiteX503" fmla="*/ 438414 w 12191996"/>
              <a:gd name="connsiteY503" fmla="*/ 20637 h 320591"/>
              <a:gd name="connsiteX504" fmla="*/ 490802 w 12191996"/>
              <a:gd name="connsiteY504" fmla="*/ 9525 h 320591"/>
              <a:gd name="connsiteX505" fmla="*/ 551127 w 12191996"/>
              <a:gd name="connsiteY505" fmla="*/ 3175 h 320591"/>
              <a:gd name="connsiteX506" fmla="*/ 619389 w 12191996"/>
              <a:gd name="connsiteY506" fmla="*/ 0 h 320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Lst>
            <a:rect l="l" t="t" r="r" b="b"/>
            <a:pathLst>
              <a:path w="12191996" h="320591">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5" y="20637"/>
                </a:lnTo>
                <a:lnTo>
                  <a:pt x="4605602" y="9525"/>
                </a:lnTo>
                <a:lnTo>
                  <a:pt x="4665928" y="3175"/>
                </a:lnTo>
                <a:lnTo>
                  <a:pt x="4734189" y="0"/>
                </a:lnTo>
                <a:lnTo>
                  <a:pt x="4802453" y="3175"/>
                </a:lnTo>
                <a:lnTo>
                  <a:pt x="4862777" y="9525"/>
                </a:lnTo>
                <a:lnTo>
                  <a:pt x="4915165" y="20637"/>
                </a:lnTo>
                <a:lnTo>
                  <a:pt x="4961201" y="36512"/>
                </a:lnTo>
                <a:lnTo>
                  <a:pt x="5002477" y="52387"/>
                </a:lnTo>
                <a:lnTo>
                  <a:pt x="5038989" y="68262"/>
                </a:lnTo>
                <a:lnTo>
                  <a:pt x="5077090" y="87312"/>
                </a:lnTo>
                <a:lnTo>
                  <a:pt x="5115189" y="106362"/>
                </a:lnTo>
                <a:lnTo>
                  <a:pt x="5151701" y="125412"/>
                </a:lnTo>
                <a:lnTo>
                  <a:pt x="5192977"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9"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1996" y="174668"/>
                </a:lnTo>
                <a:lnTo>
                  <a:pt x="12191996" y="319047"/>
                </a:lnTo>
                <a:lnTo>
                  <a:pt x="12190146" y="319004"/>
                </a:lnTo>
                <a:lnTo>
                  <a:pt x="12129820" y="311067"/>
                </a:lnTo>
                <a:lnTo>
                  <a:pt x="12077432" y="299954"/>
                </a:lnTo>
                <a:lnTo>
                  <a:pt x="12031396" y="285666"/>
                </a:lnTo>
                <a:lnTo>
                  <a:pt x="11990120" y="269791"/>
                </a:lnTo>
                <a:lnTo>
                  <a:pt x="11953608" y="250741"/>
                </a:lnTo>
                <a:lnTo>
                  <a:pt x="11915508" y="231691"/>
                </a:lnTo>
                <a:lnTo>
                  <a:pt x="11877408" y="212641"/>
                </a:lnTo>
                <a:lnTo>
                  <a:pt x="11840896" y="196766"/>
                </a:lnTo>
                <a:lnTo>
                  <a:pt x="11799620" y="180891"/>
                </a:lnTo>
                <a:lnTo>
                  <a:pt x="11753582" y="165016"/>
                </a:lnTo>
                <a:lnTo>
                  <a:pt x="11701196" y="153904"/>
                </a:lnTo>
                <a:lnTo>
                  <a:pt x="11640870" y="147554"/>
                </a:lnTo>
                <a:lnTo>
                  <a:pt x="11572608" y="144379"/>
                </a:lnTo>
                <a:lnTo>
                  <a:pt x="11504346" y="147554"/>
                </a:lnTo>
                <a:lnTo>
                  <a:pt x="11444020" y="153904"/>
                </a:lnTo>
                <a:lnTo>
                  <a:pt x="11391632" y="165016"/>
                </a:lnTo>
                <a:lnTo>
                  <a:pt x="11345596" y="180891"/>
                </a:lnTo>
                <a:lnTo>
                  <a:pt x="11304320" y="196766"/>
                </a:lnTo>
                <a:lnTo>
                  <a:pt x="11267808" y="212641"/>
                </a:lnTo>
                <a:lnTo>
                  <a:pt x="11229708" y="231691"/>
                </a:lnTo>
                <a:lnTo>
                  <a:pt x="11191608" y="250741"/>
                </a:lnTo>
                <a:lnTo>
                  <a:pt x="11155096" y="269791"/>
                </a:lnTo>
                <a:lnTo>
                  <a:pt x="11113820" y="285666"/>
                </a:lnTo>
                <a:lnTo>
                  <a:pt x="11067782" y="299954"/>
                </a:lnTo>
                <a:lnTo>
                  <a:pt x="11015396" y="311066"/>
                </a:lnTo>
                <a:lnTo>
                  <a:pt x="10955070" y="319004"/>
                </a:lnTo>
                <a:lnTo>
                  <a:pt x="10886808" y="320591"/>
                </a:lnTo>
                <a:lnTo>
                  <a:pt x="10818546" y="319004"/>
                </a:lnTo>
                <a:lnTo>
                  <a:pt x="10758220" y="311066"/>
                </a:lnTo>
                <a:lnTo>
                  <a:pt x="10705832" y="299954"/>
                </a:lnTo>
                <a:lnTo>
                  <a:pt x="10659796" y="285666"/>
                </a:lnTo>
                <a:lnTo>
                  <a:pt x="10618520" y="269791"/>
                </a:lnTo>
                <a:lnTo>
                  <a:pt x="10582008" y="250741"/>
                </a:lnTo>
                <a:lnTo>
                  <a:pt x="10543908" y="231691"/>
                </a:lnTo>
                <a:lnTo>
                  <a:pt x="10505808" y="212641"/>
                </a:lnTo>
                <a:lnTo>
                  <a:pt x="10469296" y="196766"/>
                </a:lnTo>
                <a:lnTo>
                  <a:pt x="10428020" y="180891"/>
                </a:lnTo>
                <a:lnTo>
                  <a:pt x="10381982" y="165016"/>
                </a:lnTo>
                <a:lnTo>
                  <a:pt x="10329596" y="153904"/>
                </a:lnTo>
                <a:lnTo>
                  <a:pt x="10269270" y="147554"/>
                </a:lnTo>
                <a:lnTo>
                  <a:pt x="10201008" y="144379"/>
                </a:lnTo>
                <a:lnTo>
                  <a:pt x="10132746" y="147554"/>
                </a:lnTo>
                <a:lnTo>
                  <a:pt x="10072420" y="153904"/>
                </a:lnTo>
                <a:lnTo>
                  <a:pt x="10020032" y="165016"/>
                </a:lnTo>
                <a:lnTo>
                  <a:pt x="9973996" y="180891"/>
                </a:lnTo>
                <a:lnTo>
                  <a:pt x="9932720" y="196766"/>
                </a:lnTo>
                <a:lnTo>
                  <a:pt x="9896208" y="212641"/>
                </a:lnTo>
                <a:lnTo>
                  <a:pt x="9820008" y="250741"/>
                </a:lnTo>
                <a:lnTo>
                  <a:pt x="9783496" y="269791"/>
                </a:lnTo>
                <a:lnTo>
                  <a:pt x="9742220" y="285666"/>
                </a:lnTo>
                <a:lnTo>
                  <a:pt x="9696182" y="299954"/>
                </a:lnTo>
                <a:lnTo>
                  <a:pt x="9643796" y="311066"/>
                </a:lnTo>
                <a:lnTo>
                  <a:pt x="9583470" y="319004"/>
                </a:lnTo>
                <a:lnTo>
                  <a:pt x="9515208" y="320591"/>
                </a:lnTo>
                <a:lnTo>
                  <a:pt x="9446946" y="319004"/>
                </a:lnTo>
                <a:lnTo>
                  <a:pt x="9386620" y="311066"/>
                </a:lnTo>
                <a:lnTo>
                  <a:pt x="9334232" y="299954"/>
                </a:lnTo>
                <a:lnTo>
                  <a:pt x="9288196" y="285666"/>
                </a:lnTo>
                <a:lnTo>
                  <a:pt x="9246920" y="269791"/>
                </a:lnTo>
                <a:lnTo>
                  <a:pt x="9210408" y="250741"/>
                </a:lnTo>
                <a:lnTo>
                  <a:pt x="9172308" y="231691"/>
                </a:lnTo>
                <a:lnTo>
                  <a:pt x="9134208" y="212641"/>
                </a:lnTo>
                <a:lnTo>
                  <a:pt x="9097696" y="196766"/>
                </a:lnTo>
                <a:lnTo>
                  <a:pt x="9056420" y="180891"/>
                </a:lnTo>
                <a:lnTo>
                  <a:pt x="9010382" y="165016"/>
                </a:lnTo>
                <a:lnTo>
                  <a:pt x="8957996" y="153904"/>
                </a:lnTo>
                <a:lnTo>
                  <a:pt x="8897670" y="147554"/>
                </a:lnTo>
                <a:lnTo>
                  <a:pt x="8827820" y="144379"/>
                </a:lnTo>
                <a:lnTo>
                  <a:pt x="8761146" y="147554"/>
                </a:lnTo>
                <a:lnTo>
                  <a:pt x="8700820" y="153904"/>
                </a:lnTo>
                <a:lnTo>
                  <a:pt x="8648432" y="165016"/>
                </a:lnTo>
                <a:lnTo>
                  <a:pt x="8602396" y="180891"/>
                </a:lnTo>
                <a:lnTo>
                  <a:pt x="8561120" y="196766"/>
                </a:lnTo>
                <a:lnTo>
                  <a:pt x="8524608" y="212641"/>
                </a:lnTo>
                <a:lnTo>
                  <a:pt x="8486508" y="231691"/>
                </a:lnTo>
                <a:lnTo>
                  <a:pt x="8448408" y="250741"/>
                </a:lnTo>
                <a:lnTo>
                  <a:pt x="8411896" y="269791"/>
                </a:lnTo>
                <a:lnTo>
                  <a:pt x="8370621" y="285666"/>
                </a:lnTo>
                <a:lnTo>
                  <a:pt x="8324583" y="299954"/>
                </a:lnTo>
                <a:lnTo>
                  <a:pt x="8272196" y="311066"/>
                </a:lnTo>
                <a:lnTo>
                  <a:pt x="8211871" y="319004"/>
                </a:lnTo>
                <a:lnTo>
                  <a:pt x="8143608" y="320591"/>
                </a:lnTo>
                <a:lnTo>
                  <a:pt x="8075346" y="319004"/>
                </a:lnTo>
                <a:lnTo>
                  <a:pt x="8015021" y="311066"/>
                </a:lnTo>
                <a:lnTo>
                  <a:pt x="7962633" y="299954"/>
                </a:lnTo>
                <a:lnTo>
                  <a:pt x="7916596" y="285666"/>
                </a:lnTo>
                <a:lnTo>
                  <a:pt x="7875321" y="269791"/>
                </a:lnTo>
                <a:lnTo>
                  <a:pt x="7838808" y="250741"/>
                </a:lnTo>
                <a:lnTo>
                  <a:pt x="7800708" y="231691"/>
                </a:lnTo>
                <a:lnTo>
                  <a:pt x="7762608" y="212641"/>
                </a:lnTo>
                <a:lnTo>
                  <a:pt x="7726096" y="196766"/>
                </a:lnTo>
                <a:lnTo>
                  <a:pt x="7684821" y="180891"/>
                </a:lnTo>
                <a:lnTo>
                  <a:pt x="7638783" y="165016"/>
                </a:lnTo>
                <a:lnTo>
                  <a:pt x="7586396" y="153904"/>
                </a:lnTo>
                <a:lnTo>
                  <a:pt x="7526071" y="147554"/>
                </a:lnTo>
                <a:lnTo>
                  <a:pt x="7457808" y="144379"/>
                </a:lnTo>
                <a:lnTo>
                  <a:pt x="7389546" y="147554"/>
                </a:lnTo>
                <a:lnTo>
                  <a:pt x="7329221" y="153904"/>
                </a:lnTo>
                <a:lnTo>
                  <a:pt x="7276833" y="165016"/>
                </a:lnTo>
                <a:lnTo>
                  <a:pt x="7230796" y="180891"/>
                </a:lnTo>
                <a:lnTo>
                  <a:pt x="7189521" y="196766"/>
                </a:lnTo>
                <a:lnTo>
                  <a:pt x="7153008" y="212641"/>
                </a:lnTo>
                <a:lnTo>
                  <a:pt x="7114908" y="231691"/>
                </a:lnTo>
                <a:lnTo>
                  <a:pt x="7076808" y="250741"/>
                </a:lnTo>
                <a:lnTo>
                  <a:pt x="7040296" y="269791"/>
                </a:lnTo>
                <a:lnTo>
                  <a:pt x="6999021" y="285666"/>
                </a:lnTo>
                <a:lnTo>
                  <a:pt x="6952983" y="299954"/>
                </a:lnTo>
                <a:lnTo>
                  <a:pt x="6900596" y="311066"/>
                </a:lnTo>
                <a:lnTo>
                  <a:pt x="6840271" y="319004"/>
                </a:lnTo>
                <a:lnTo>
                  <a:pt x="6781799" y="320364"/>
                </a:lnTo>
                <a:lnTo>
                  <a:pt x="6723327" y="319004"/>
                </a:lnTo>
                <a:lnTo>
                  <a:pt x="6663002" y="311066"/>
                </a:lnTo>
                <a:lnTo>
                  <a:pt x="6610614" y="299954"/>
                </a:lnTo>
                <a:lnTo>
                  <a:pt x="6564577" y="285666"/>
                </a:lnTo>
                <a:lnTo>
                  <a:pt x="6523302" y="269791"/>
                </a:lnTo>
                <a:lnTo>
                  <a:pt x="6486789" y="250741"/>
                </a:lnTo>
                <a:lnTo>
                  <a:pt x="6448689" y="231691"/>
                </a:lnTo>
                <a:lnTo>
                  <a:pt x="6410589" y="212641"/>
                </a:lnTo>
                <a:lnTo>
                  <a:pt x="6374077" y="196766"/>
                </a:lnTo>
                <a:lnTo>
                  <a:pt x="6332802" y="180891"/>
                </a:lnTo>
                <a:lnTo>
                  <a:pt x="6286764" y="165016"/>
                </a:lnTo>
                <a:lnTo>
                  <a:pt x="6234377" y="153904"/>
                </a:lnTo>
                <a:lnTo>
                  <a:pt x="6174052" y="147554"/>
                </a:lnTo>
                <a:lnTo>
                  <a:pt x="6105789" y="144379"/>
                </a:lnTo>
                <a:lnTo>
                  <a:pt x="6095999" y="144834"/>
                </a:lnTo>
                <a:lnTo>
                  <a:pt x="6086208" y="144379"/>
                </a:lnTo>
                <a:lnTo>
                  <a:pt x="6017947" y="147554"/>
                </a:lnTo>
                <a:lnTo>
                  <a:pt x="5957621" y="153904"/>
                </a:lnTo>
                <a:lnTo>
                  <a:pt x="5905234" y="165016"/>
                </a:lnTo>
                <a:lnTo>
                  <a:pt x="5859196" y="180891"/>
                </a:lnTo>
                <a:lnTo>
                  <a:pt x="5817921" y="196766"/>
                </a:lnTo>
                <a:lnTo>
                  <a:pt x="5781408" y="212641"/>
                </a:lnTo>
                <a:lnTo>
                  <a:pt x="5743308" y="231691"/>
                </a:lnTo>
                <a:lnTo>
                  <a:pt x="5705209" y="250741"/>
                </a:lnTo>
                <a:lnTo>
                  <a:pt x="5668696" y="269791"/>
                </a:lnTo>
                <a:lnTo>
                  <a:pt x="5627421" y="285666"/>
                </a:lnTo>
                <a:lnTo>
                  <a:pt x="5581383" y="299954"/>
                </a:lnTo>
                <a:lnTo>
                  <a:pt x="5528996" y="311066"/>
                </a:lnTo>
                <a:lnTo>
                  <a:pt x="5468671" y="319004"/>
                </a:lnTo>
                <a:lnTo>
                  <a:pt x="5410199" y="320364"/>
                </a:lnTo>
                <a:lnTo>
                  <a:pt x="5351727" y="319004"/>
                </a:lnTo>
                <a:lnTo>
                  <a:pt x="5291401" y="311066"/>
                </a:lnTo>
                <a:lnTo>
                  <a:pt x="5239014" y="299954"/>
                </a:lnTo>
                <a:lnTo>
                  <a:pt x="5192976" y="285666"/>
                </a:lnTo>
                <a:lnTo>
                  <a:pt x="5151701" y="269791"/>
                </a:lnTo>
                <a:lnTo>
                  <a:pt x="5115189" y="250741"/>
                </a:lnTo>
                <a:lnTo>
                  <a:pt x="5077089" y="231691"/>
                </a:lnTo>
                <a:lnTo>
                  <a:pt x="5038989" y="212641"/>
                </a:lnTo>
                <a:lnTo>
                  <a:pt x="5002476" y="196766"/>
                </a:lnTo>
                <a:lnTo>
                  <a:pt x="4961201" y="180891"/>
                </a:lnTo>
                <a:lnTo>
                  <a:pt x="4915165" y="165016"/>
                </a:lnTo>
                <a:lnTo>
                  <a:pt x="4862777" y="153904"/>
                </a:lnTo>
                <a:lnTo>
                  <a:pt x="4802453" y="147554"/>
                </a:lnTo>
                <a:lnTo>
                  <a:pt x="4734189" y="144379"/>
                </a:lnTo>
                <a:lnTo>
                  <a:pt x="4665928" y="147554"/>
                </a:lnTo>
                <a:lnTo>
                  <a:pt x="4605602" y="153904"/>
                </a:lnTo>
                <a:lnTo>
                  <a:pt x="4553214" y="165016"/>
                </a:lnTo>
                <a:lnTo>
                  <a:pt x="4507177" y="180891"/>
                </a:lnTo>
                <a:lnTo>
                  <a:pt x="4465902" y="196766"/>
                </a:lnTo>
                <a:lnTo>
                  <a:pt x="4429389" y="212641"/>
                </a:lnTo>
                <a:lnTo>
                  <a:pt x="4353189" y="250741"/>
                </a:lnTo>
                <a:lnTo>
                  <a:pt x="4316677" y="269791"/>
                </a:lnTo>
                <a:lnTo>
                  <a:pt x="4275402" y="285666"/>
                </a:lnTo>
                <a:lnTo>
                  <a:pt x="4229364" y="299954"/>
                </a:lnTo>
                <a:lnTo>
                  <a:pt x="4176977" y="311066"/>
                </a:lnTo>
                <a:lnTo>
                  <a:pt x="4116652" y="319004"/>
                </a:lnTo>
                <a:lnTo>
                  <a:pt x="4048389" y="320591"/>
                </a:lnTo>
                <a:lnTo>
                  <a:pt x="3980127" y="319004"/>
                </a:lnTo>
                <a:lnTo>
                  <a:pt x="3919802" y="311066"/>
                </a:lnTo>
                <a:lnTo>
                  <a:pt x="3867414" y="299954"/>
                </a:lnTo>
                <a:lnTo>
                  <a:pt x="3821377" y="285666"/>
                </a:lnTo>
                <a:lnTo>
                  <a:pt x="3780102" y="269791"/>
                </a:lnTo>
                <a:lnTo>
                  <a:pt x="3743589" y="250741"/>
                </a:lnTo>
                <a:lnTo>
                  <a:pt x="3705489" y="231691"/>
                </a:lnTo>
                <a:lnTo>
                  <a:pt x="3667389" y="212641"/>
                </a:lnTo>
                <a:lnTo>
                  <a:pt x="3630877" y="196766"/>
                </a:lnTo>
                <a:lnTo>
                  <a:pt x="3589602" y="180891"/>
                </a:lnTo>
                <a:lnTo>
                  <a:pt x="3543564" y="165016"/>
                </a:lnTo>
                <a:lnTo>
                  <a:pt x="3491177" y="153904"/>
                </a:lnTo>
                <a:lnTo>
                  <a:pt x="3430852" y="147554"/>
                </a:lnTo>
                <a:lnTo>
                  <a:pt x="3361002" y="144379"/>
                </a:lnTo>
                <a:lnTo>
                  <a:pt x="3294327" y="147554"/>
                </a:lnTo>
                <a:lnTo>
                  <a:pt x="3234002" y="153904"/>
                </a:lnTo>
                <a:lnTo>
                  <a:pt x="3181614" y="165016"/>
                </a:lnTo>
                <a:lnTo>
                  <a:pt x="3135577" y="180891"/>
                </a:lnTo>
                <a:lnTo>
                  <a:pt x="3094302" y="196766"/>
                </a:lnTo>
                <a:lnTo>
                  <a:pt x="3057789" y="212641"/>
                </a:lnTo>
                <a:lnTo>
                  <a:pt x="3019689" y="231691"/>
                </a:lnTo>
                <a:lnTo>
                  <a:pt x="2981589" y="250741"/>
                </a:lnTo>
                <a:lnTo>
                  <a:pt x="2945077" y="269791"/>
                </a:lnTo>
                <a:lnTo>
                  <a:pt x="2903802" y="285666"/>
                </a:lnTo>
                <a:lnTo>
                  <a:pt x="2857764" y="299954"/>
                </a:lnTo>
                <a:lnTo>
                  <a:pt x="2805377" y="311066"/>
                </a:lnTo>
                <a:lnTo>
                  <a:pt x="2745052" y="319004"/>
                </a:lnTo>
                <a:lnTo>
                  <a:pt x="2676789" y="320591"/>
                </a:lnTo>
                <a:lnTo>
                  <a:pt x="2608527" y="319004"/>
                </a:lnTo>
                <a:lnTo>
                  <a:pt x="2548202" y="311066"/>
                </a:lnTo>
                <a:lnTo>
                  <a:pt x="2495814" y="299954"/>
                </a:lnTo>
                <a:lnTo>
                  <a:pt x="2449777" y="285666"/>
                </a:lnTo>
                <a:lnTo>
                  <a:pt x="2408502" y="269791"/>
                </a:lnTo>
                <a:lnTo>
                  <a:pt x="2371989" y="250741"/>
                </a:lnTo>
                <a:lnTo>
                  <a:pt x="2333889" y="231691"/>
                </a:lnTo>
                <a:lnTo>
                  <a:pt x="2295789" y="212641"/>
                </a:lnTo>
                <a:lnTo>
                  <a:pt x="2259277" y="196766"/>
                </a:lnTo>
                <a:lnTo>
                  <a:pt x="2218002" y="180891"/>
                </a:lnTo>
                <a:lnTo>
                  <a:pt x="2171964" y="165016"/>
                </a:lnTo>
                <a:lnTo>
                  <a:pt x="2119577" y="153904"/>
                </a:lnTo>
                <a:lnTo>
                  <a:pt x="2059252" y="147554"/>
                </a:lnTo>
                <a:lnTo>
                  <a:pt x="1990989" y="144379"/>
                </a:lnTo>
                <a:lnTo>
                  <a:pt x="1922727" y="147554"/>
                </a:lnTo>
                <a:lnTo>
                  <a:pt x="1862402" y="153904"/>
                </a:lnTo>
                <a:lnTo>
                  <a:pt x="1810014" y="165016"/>
                </a:lnTo>
                <a:lnTo>
                  <a:pt x="1763977" y="180891"/>
                </a:lnTo>
                <a:lnTo>
                  <a:pt x="1722702" y="196766"/>
                </a:lnTo>
                <a:lnTo>
                  <a:pt x="1686189" y="212641"/>
                </a:lnTo>
                <a:lnTo>
                  <a:pt x="1648089" y="231691"/>
                </a:lnTo>
                <a:lnTo>
                  <a:pt x="1609989" y="250741"/>
                </a:lnTo>
                <a:lnTo>
                  <a:pt x="1573477" y="269791"/>
                </a:lnTo>
                <a:lnTo>
                  <a:pt x="1532202" y="285666"/>
                </a:lnTo>
                <a:lnTo>
                  <a:pt x="1486164" y="299954"/>
                </a:lnTo>
                <a:lnTo>
                  <a:pt x="1433777" y="311066"/>
                </a:lnTo>
                <a:lnTo>
                  <a:pt x="1373452" y="319004"/>
                </a:lnTo>
                <a:lnTo>
                  <a:pt x="1305189" y="320591"/>
                </a:lnTo>
                <a:lnTo>
                  <a:pt x="1236927" y="319004"/>
                </a:lnTo>
                <a:lnTo>
                  <a:pt x="1176602" y="311066"/>
                </a:lnTo>
                <a:lnTo>
                  <a:pt x="1124214" y="299954"/>
                </a:lnTo>
                <a:lnTo>
                  <a:pt x="1078177" y="285666"/>
                </a:lnTo>
                <a:lnTo>
                  <a:pt x="1036902" y="269791"/>
                </a:lnTo>
                <a:lnTo>
                  <a:pt x="1000389" y="250741"/>
                </a:lnTo>
                <a:lnTo>
                  <a:pt x="962289" y="231691"/>
                </a:lnTo>
                <a:lnTo>
                  <a:pt x="924189" y="212641"/>
                </a:lnTo>
                <a:lnTo>
                  <a:pt x="887677" y="196766"/>
                </a:lnTo>
                <a:lnTo>
                  <a:pt x="846402" y="180891"/>
                </a:lnTo>
                <a:lnTo>
                  <a:pt x="800364" y="165016"/>
                </a:lnTo>
                <a:lnTo>
                  <a:pt x="747977" y="153904"/>
                </a:lnTo>
                <a:lnTo>
                  <a:pt x="687652" y="147554"/>
                </a:lnTo>
                <a:lnTo>
                  <a:pt x="619389" y="144379"/>
                </a:lnTo>
                <a:lnTo>
                  <a:pt x="551127" y="147554"/>
                </a:lnTo>
                <a:lnTo>
                  <a:pt x="490802" y="153904"/>
                </a:lnTo>
                <a:lnTo>
                  <a:pt x="438414" y="165016"/>
                </a:lnTo>
                <a:lnTo>
                  <a:pt x="392377" y="180891"/>
                </a:lnTo>
                <a:lnTo>
                  <a:pt x="351102" y="196766"/>
                </a:lnTo>
                <a:lnTo>
                  <a:pt x="314589" y="212641"/>
                </a:lnTo>
                <a:lnTo>
                  <a:pt x="276489" y="231691"/>
                </a:lnTo>
                <a:lnTo>
                  <a:pt x="238389" y="250741"/>
                </a:lnTo>
                <a:lnTo>
                  <a:pt x="201877" y="269791"/>
                </a:lnTo>
                <a:lnTo>
                  <a:pt x="160602" y="285666"/>
                </a:lnTo>
                <a:lnTo>
                  <a:pt x="114564" y="299954"/>
                </a:lnTo>
                <a:lnTo>
                  <a:pt x="62177" y="311066"/>
                </a:lnTo>
                <a:lnTo>
                  <a:pt x="1852" y="319004"/>
                </a:lnTo>
                <a:lnTo>
                  <a:pt x="0" y="319047"/>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lnTo>
                  <a:pt x="619389" y="0"/>
                </a:lnTo>
                <a:close/>
              </a:path>
            </a:pathLst>
          </a:custGeom>
          <a:solidFill>
            <a:srgbClr val="FFFFFF"/>
          </a:solidFill>
          <a:ln w="0">
            <a:noFill/>
            <a:prstDash val="solid"/>
            <a:round/>
            <a:headEnd/>
            <a:tailEnd/>
          </a:ln>
        </p:spPr>
        <p:txBody>
          <a:bodyPr wrap="square" rtlCol="0" anchor="ctr">
            <a:noAutofit/>
          </a:bodyPr>
          <a:lstStyle/>
          <a:p>
            <a:pPr algn="ctr" defTabSz="457200"/>
            <a:endParaRPr lang="en-US">
              <a:solidFill>
                <a:schemeClr val="tx1"/>
              </a:solidFill>
            </a:endParaRPr>
          </a:p>
        </p:txBody>
      </p:sp>
    </p:spTree>
    <p:extLst>
      <p:ext uri="{BB962C8B-B14F-4D97-AF65-F5344CB8AC3E}">
        <p14:creationId xmlns:p14="http://schemas.microsoft.com/office/powerpoint/2010/main" val="184614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934"/>
                                        </p:tgtEl>
                                        <p:attrNameLst>
                                          <p:attrName>style.visibility</p:attrName>
                                        </p:attrNameLst>
                                      </p:cBhvr>
                                      <p:to>
                                        <p:strVal val="visible"/>
                                      </p:to>
                                    </p:set>
                                    <p:animEffect transition="in" filter="fade">
                                      <p:cBhvr>
                                        <p:cTn id="7" dur="700"/>
                                        <p:tgtEl>
                                          <p:spTgt spid="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44"/>
        <p:cNvGrpSpPr/>
        <p:nvPr/>
      </p:nvGrpSpPr>
      <p:grpSpPr>
        <a:xfrm>
          <a:off x="0" y="0"/>
          <a:ext cx="0" cy="0"/>
          <a:chOff x="0" y="0"/>
          <a:chExt cx="0" cy="0"/>
        </a:xfrm>
      </p:grpSpPr>
      <p:sp useBgFill="1">
        <p:nvSpPr>
          <p:cNvPr id="947" name="Rectangle 11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5" name="Google Shape;945;p56"/>
          <p:cNvSpPr txBox="1">
            <a:spLocks noGrp="1"/>
          </p:cNvSpPr>
          <p:nvPr>
            <p:ph type="title"/>
          </p:nvPr>
        </p:nvSpPr>
        <p:spPr>
          <a:xfrm>
            <a:off x="594359" y="909733"/>
            <a:ext cx="10594571" cy="3886711"/>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SzPts val="1800"/>
            </a:pPr>
            <a:r>
              <a:rPr lang="en-US" sz="6200" b="1" kern="1200">
                <a:solidFill>
                  <a:schemeClr val="tx1"/>
                </a:solidFill>
                <a:latin typeface="+mj-lt"/>
                <a:ea typeface="+mj-ea"/>
                <a:cs typeface="+mj-cs"/>
              </a:rPr>
              <a:t>MEMERIKSA </a:t>
            </a:r>
            <a:br>
              <a:rPr lang="en-US" sz="6200" b="1" kern="1200">
                <a:solidFill>
                  <a:schemeClr val="tx1"/>
                </a:solidFill>
                <a:latin typeface="+mj-lt"/>
                <a:ea typeface="+mj-ea"/>
                <a:cs typeface="+mj-cs"/>
              </a:rPr>
            </a:br>
            <a:r>
              <a:rPr lang="en-US" sz="6200" b="1" kern="1200">
                <a:solidFill>
                  <a:schemeClr val="tx1"/>
                </a:solidFill>
                <a:latin typeface="+mj-lt"/>
                <a:ea typeface="+mj-ea"/>
                <a:cs typeface="+mj-cs"/>
              </a:rPr>
              <a:t>KERJA INDIVIDU 2 PEMBUATAN KESIMPULAN</a:t>
            </a:r>
            <a:br>
              <a:rPr lang="en-US" sz="6200" b="1" kern="1200">
                <a:solidFill>
                  <a:schemeClr val="tx1"/>
                </a:solidFill>
                <a:latin typeface="+mj-lt"/>
                <a:ea typeface="+mj-ea"/>
                <a:cs typeface="+mj-cs"/>
              </a:rPr>
            </a:br>
            <a:r>
              <a:rPr lang="en-US" sz="6200" b="1" kern="1200">
                <a:solidFill>
                  <a:schemeClr val="tx1"/>
                </a:solidFill>
                <a:latin typeface="+mj-lt"/>
                <a:ea typeface="+mj-ea"/>
                <a:cs typeface="+mj-cs"/>
              </a:rPr>
              <a:t>(45 MENIT)</a:t>
            </a:r>
          </a:p>
        </p:txBody>
      </p:sp>
      <p:sp>
        <p:nvSpPr>
          <p:cNvPr id="948" name="Rectangle 11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099105"/>
            <a:ext cx="10806546" cy="17558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9" name="Group 121">
            <a:extLst>
              <a:ext uri="{FF2B5EF4-FFF2-40B4-BE49-F238E27FC236}">
                <a16:creationId xmlns:a16="http://schemas.microsoft.com/office/drawing/2014/main" id="{1C601609-75CE-4CAA-9520-1CD1076BAA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050133"/>
            <a:ext cx="232963" cy="1340860"/>
            <a:chOff x="56167" y="2050133"/>
            <a:chExt cx="232963" cy="1340860"/>
          </a:xfrm>
        </p:grpSpPr>
        <p:sp>
          <p:nvSpPr>
            <p:cNvPr id="123" name="Rectangle 2">
              <a:extLst>
                <a:ext uri="{FF2B5EF4-FFF2-40B4-BE49-F238E27FC236}">
                  <a16:creationId xmlns:a16="http://schemas.microsoft.com/office/drawing/2014/main" id="{59900C35-2E02-41A0-ABB5-EA0BEB9FDB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61989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59">
              <a:extLst>
                <a:ext uri="{FF2B5EF4-FFF2-40B4-BE49-F238E27FC236}">
                  <a16:creationId xmlns:a16="http://schemas.microsoft.com/office/drawing/2014/main" id="{CBCF5FCB-4FA9-4595-90C2-9D063B5E4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61989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2">
              <a:extLst>
                <a:ext uri="{FF2B5EF4-FFF2-40B4-BE49-F238E27FC236}">
                  <a16:creationId xmlns:a16="http://schemas.microsoft.com/office/drawing/2014/main" id="{C1AADA6C-3F63-4D4A-AF84-0ED447D0F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47777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59">
              <a:extLst>
                <a:ext uri="{FF2B5EF4-FFF2-40B4-BE49-F238E27FC236}">
                  <a16:creationId xmlns:a16="http://schemas.microsoft.com/office/drawing/2014/main" id="{D3D59899-4DF2-4DE1-8EE8-1C8E16055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47777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2">
              <a:extLst>
                <a:ext uri="{FF2B5EF4-FFF2-40B4-BE49-F238E27FC236}">
                  <a16:creationId xmlns:a16="http://schemas.microsoft.com/office/drawing/2014/main" id="{DA4C4CDA-3FC5-4A6A-BAFE-977CB614E5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33566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59">
              <a:extLst>
                <a:ext uri="{FF2B5EF4-FFF2-40B4-BE49-F238E27FC236}">
                  <a16:creationId xmlns:a16="http://schemas.microsoft.com/office/drawing/2014/main" id="{A4016669-38F7-4F7F-AD2F-2BA576D773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33566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2">
              <a:extLst>
                <a:ext uri="{FF2B5EF4-FFF2-40B4-BE49-F238E27FC236}">
                  <a16:creationId xmlns:a16="http://schemas.microsoft.com/office/drawing/2014/main" id="{DA73A589-79D3-4A5A-9094-C3A69CF9E3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19355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59">
              <a:extLst>
                <a:ext uri="{FF2B5EF4-FFF2-40B4-BE49-F238E27FC236}">
                  <a16:creationId xmlns:a16="http://schemas.microsoft.com/office/drawing/2014/main" id="{56EB2622-CE07-49D9-96DA-A27CD49698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9355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2">
              <a:extLst>
                <a:ext uri="{FF2B5EF4-FFF2-40B4-BE49-F238E27FC236}">
                  <a16:creationId xmlns:a16="http://schemas.microsoft.com/office/drawing/2014/main" id="{2F004B65-48B3-4E04-B12B-A42AE1BA7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05143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59">
              <a:extLst>
                <a:ext uri="{FF2B5EF4-FFF2-40B4-BE49-F238E27FC236}">
                  <a16:creationId xmlns:a16="http://schemas.microsoft.com/office/drawing/2014/main" id="{5D51F45B-6911-4E9B-8F00-9F9016B8A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5143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2">
              <a:extLst>
                <a:ext uri="{FF2B5EF4-FFF2-40B4-BE49-F238E27FC236}">
                  <a16:creationId xmlns:a16="http://schemas.microsoft.com/office/drawing/2014/main" id="{2CB57D3C-685E-4CF6-80E7-D6D2E8AA5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330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59">
              <a:extLst>
                <a:ext uri="{FF2B5EF4-FFF2-40B4-BE49-F238E27FC236}">
                  <a16:creationId xmlns:a16="http://schemas.microsoft.com/office/drawing/2014/main" id="{42B7417D-88BA-4A07-A037-A598CA519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0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2">
              <a:extLst>
                <a:ext uri="{FF2B5EF4-FFF2-40B4-BE49-F238E27FC236}">
                  <a16:creationId xmlns:a16="http://schemas.microsoft.com/office/drawing/2014/main" id="{2581F91C-3245-4CC9-AE9C-20713201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188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59">
              <a:extLst>
                <a:ext uri="{FF2B5EF4-FFF2-40B4-BE49-F238E27FC236}">
                  <a16:creationId xmlns:a16="http://schemas.microsoft.com/office/drawing/2014/main" id="{8449BF09-F04A-412E-8CBA-D81F0F2AF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8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2">
              <a:extLst>
                <a:ext uri="{FF2B5EF4-FFF2-40B4-BE49-F238E27FC236}">
                  <a16:creationId xmlns:a16="http://schemas.microsoft.com/office/drawing/2014/main" id="{73FB0607-74E7-40F5-9196-F19E1AB74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046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59">
              <a:extLst>
                <a:ext uri="{FF2B5EF4-FFF2-40B4-BE49-F238E27FC236}">
                  <a16:creationId xmlns:a16="http://schemas.microsoft.com/office/drawing/2014/main" id="{263E7E3B-57A7-4E14-BC6E-F5888E6A9E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6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2">
              <a:extLst>
                <a:ext uri="{FF2B5EF4-FFF2-40B4-BE49-F238E27FC236}">
                  <a16:creationId xmlns:a16="http://schemas.microsoft.com/office/drawing/2014/main" id="{EE6C892E-7464-4649-AFAC-8FCD23E5F5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904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59">
              <a:extLst>
                <a:ext uri="{FF2B5EF4-FFF2-40B4-BE49-F238E27FC236}">
                  <a16:creationId xmlns:a16="http://schemas.microsoft.com/office/drawing/2014/main" id="{FEC3099C-1531-4B73-9DE7-B3B15ABE42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2">
              <a:extLst>
                <a:ext uri="{FF2B5EF4-FFF2-40B4-BE49-F238E27FC236}">
                  <a16:creationId xmlns:a16="http://schemas.microsoft.com/office/drawing/2014/main" id="{0D768EF6-7AE9-40DE-8CC0-901E573E18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7620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59">
              <a:extLst>
                <a:ext uri="{FF2B5EF4-FFF2-40B4-BE49-F238E27FC236}">
                  <a16:creationId xmlns:a16="http://schemas.microsoft.com/office/drawing/2014/main" id="{E6153FD2-D44D-43AE-B1F6-EB5737FF20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0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4" name="Rectangle 14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501384"/>
            <a:ext cx="11371811"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3"/>
        <p:cNvGrpSpPr/>
        <p:nvPr/>
      </p:nvGrpSpPr>
      <p:grpSpPr>
        <a:xfrm>
          <a:off x="0" y="0"/>
          <a:ext cx="0" cy="0"/>
          <a:chOff x="0" y="0"/>
          <a:chExt cx="0" cy="0"/>
        </a:xfrm>
      </p:grpSpPr>
      <p:sp>
        <p:nvSpPr>
          <p:cNvPr id="107" name="Rectangle 10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 name="Google Shape;934;p38"/>
          <p:cNvSpPr txBox="1">
            <a:spLocks noGrp="1"/>
          </p:cNvSpPr>
          <p:nvPr>
            <p:ph type="title"/>
          </p:nvPr>
        </p:nvSpPr>
        <p:spPr>
          <a:xfrm>
            <a:off x="1366160" y="1660121"/>
            <a:ext cx="9623404" cy="3305493"/>
          </a:xfrm>
          <a:prstGeom prst="rect">
            <a:avLst/>
          </a:prstGeom>
        </p:spPr>
        <p:txBody>
          <a:bodyPr spcFirstLastPara="1" vert="horz" lIns="91440" tIns="45720" rIns="91440" bIns="45720" rtlCol="0" anchor="b" anchorCtr="0">
            <a:normAutofit/>
          </a:bodyPr>
          <a:lstStyle/>
          <a:p>
            <a:pPr marL="0" lvl="0" indent="0">
              <a:spcBef>
                <a:spcPct val="0"/>
              </a:spcBef>
              <a:spcAft>
                <a:spcPts val="0"/>
              </a:spcAft>
              <a:buClr>
                <a:schemeClr val="dk1"/>
              </a:buClr>
              <a:buSzPts val="3959"/>
            </a:pPr>
            <a:r>
              <a:rPr lang="en-US" sz="5500" b="1" kern="1200">
                <a:solidFill>
                  <a:schemeClr val="tx1"/>
                </a:solidFill>
                <a:latin typeface="+mj-lt"/>
                <a:ea typeface="+mj-ea"/>
                <a:cs typeface="+mj-cs"/>
                <a:sym typeface="Arial Black"/>
              </a:rPr>
              <a:t>KERJA INDIVIDU 2</a:t>
            </a:r>
            <a:br>
              <a:rPr lang="en-US" sz="5500" b="1" kern="1200">
                <a:solidFill>
                  <a:schemeClr val="tx1"/>
                </a:solidFill>
                <a:latin typeface="+mj-lt"/>
                <a:ea typeface="+mj-ea"/>
                <a:cs typeface="+mj-cs"/>
                <a:sym typeface="Arial Black"/>
              </a:rPr>
            </a:br>
            <a:r>
              <a:rPr lang="en-US" sz="5500" b="1" kern="1200">
                <a:solidFill>
                  <a:schemeClr val="tx1"/>
                </a:solidFill>
                <a:latin typeface="+mj-lt"/>
                <a:ea typeface="+mj-ea"/>
                <a:cs typeface="+mj-cs"/>
                <a:sym typeface="Arial Black"/>
              </a:rPr>
              <a:t>Memberi Penilaian Level Capain Kinerja</a:t>
            </a:r>
            <a:br>
              <a:rPr lang="en-US" sz="5500" b="1" kern="1200">
                <a:solidFill>
                  <a:schemeClr val="tx1"/>
                </a:solidFill>
                <a:latin typeface="+mj-lt"/>
                <a:ea typeface="+mj-ea"/>
                <a:cs typeface="+mj-cs"/>
                <a:sym typeface="Arial Black"/>
              </a:rPr>
            </a:br>
            <a:r>
              <a:rPr lang="en-US" sz="5500" b="1" kern="1200">
                <a:solidFill>
                  <a:schemeClr val="tx1"/>
                </a:solidFill>
                <a:latin typeface="+mj-lt"/>
                <a:ea typeface="+mj-ea"/>
                <a:cs typeface="+mj-cs"/>
                <a:sym typeface="Arial Black"/>
              </a:rPr>
              <a:t>( Maksimum 15 menit)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3"/>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 name="Google Shape;934;p38"/>
          <p:cNvSpPr txBox="1">
            <a:spLocks noGrp="1"/>
          </p:cNvSpPr>
          <p:nvPr>
            <p:ph type="title"/>
          </p:nvPr>
        </p:nvSpPr>
        <p:spPr>
          <a:xfrm>
            <a:off x="838200" y="451381"/>
            <a:ext cx="10512552" cy="4066540"/>
          </a:xfrm>
          <a:prstGeom prst="rect">
            <a:avLst/>
          </a:prstGeom>
        </p:spPr>
        <p:txBody>
          <a:bodyPr spcFirstLastPara="1" vert="horz" lIns="91440" tIns="45720" rIns="91440" bIns="45720" rtlCol="0" anchor="b" anchorCtr="0">
            <a:normAutofit/>
          </a:bodyPr>
          <a:lstStyle/>
          <a:p>
            <a:pPr marL="0" lvl="0" indent="0">
              <a:spcBef>
                <a:spcPct val="0"/>
              </a:spcBef>
              <a:spcAft>
                <a:spcPts val="0"/>
              </a:spcAft>
              <a:buClr>
                <a:schemeClr val="dk1"/>
              </a:buClr>
              <a:buSzPts val="3959"/>
            </a:pPr>
            <a:r>
              <a:rPr lang="en-US" sz="6600" b="1" kern="1200">
                <a:solidFill>
                  <a:schemeClr val="tx1"/>
                </a:solidFill>
                <a:latin typeface="+mj-lt"/>
                <a:ea typeface="+mj-ea"/>
                <a:cs typeface="+mj-cs"/>
                <a:sym typeface="Arial Black"/>
              </a:rPr>
              <a:t>MEMERIKSA </a:t>
            </a:r>
            <a:br>
              <a:rPr lang="en-US" sz="6600" b="1" kern="1200">
                <a:solidFill>
                  <a:schemeClr val="tx1"/>
                </a:solidFill>
                <a:latin typeface="+mj-lt"/>
                <a:ea typeface="+mj-ea"/>
                <a:cs typeface="+mj-cs"/>
                <a:sym typeface="Arial Black"/>
              </a:rPr>
            </a:br>
            <a:r>
              <a:rPr lang="en-US" sz="6600" b="1" kern="1200">
                <a:solidFill>
                  <a:schemeClr val="tx1"/>
                </a:solidFill>
                <a:latin typeface="+mj-lt"/>
                <a:ea typeface="+mj-ea"/>
                <a:cs typeface="+mj-cs"/>
                <a:sym typeface="Arial Black"/>
              </a:rPr>
              <a:t>KERJA INDIVIDU 2 </a:t>
            </a:r>
            <a:br>
              <a:rPr lang="en-US" sz="6600" b="1" kern="1200">
                <a:solidFill>
                  <a:schemeClr val="tx1"/>
                </a:solidFill>
                <a:latin typeface="+mj-lt"/>
                <a:ea typeface="+mj-ea"/>
                <a:cs typeface="+mj-cs"/>
                <a:sym typeface="Arial Black"/>
              </a:rPr>
            </a:br>
            <a:r>
              <a:rPr lang="en-US" sz="6600" b="1" kern="1200">
                <a:solidFill>
                  <a:schemeClr val="tx1"/>
                </a:solidFill>
                <a:latin typeface="+mj-lt"/>
                <a:ea typeface="+mj-ea"/>
                <a:cs typeface="+mj-cs"/>
                <a:sym typeface="Arial Black"/>
              </a:rPr>
              <a:t>( Maksimum 30 menit)</a:t>
            </a:r>
          </a:p>
        </p:txBody>
      </p:sp>
      <p:sp>
        <p:nvSpPr>
          <p:cNvPr id="10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589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934"/>
                                        </p:tgtEl>
                                        <p:attrNameLst>
                                          <p:attrName>style.visibility</p:attrName>
                                        </p:attrNameLst>
                                      </p:cBhvr>
                                      <p:to>
                                        <p:strVal val="visible"/>
                                      </p:to>
                                    </p:set>
                                    <p:animEffect transition="in" filter="fade">
                                      <p:cBhvr>
                                        <p:cTn id="7" dur="1000"/>
                                        <p:tgtEl>
                                          <p:spTgt spid="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9"/>
        <p:cNvGrpSpPr/>
        <p:nvPr/>
      </p:nvGrpSpPr>
      <p:grpSpPr>
        <a:xfrm>
          <a:off x="0" y="0"/>
          <a:ext cx="0" cy="0"/>
          <a:chOff x="0" y="0"/>
          <a:chExt cx="0" cy="0"/>
        </a:xfrm>
      </p:grpSpPr>
      <p:sp>
        <p:nvSpPr>
          <p:cNvPr id="403" name="Rectangle 85">
            <a:extLst>
              <a:ext uri="{FF2B5EF4-FFF2-40B4-BE49-F238E27FC236}">
                <a16:creationId xmlns:a16="http://schemas.microsoft.com/office/drawing/2014/main" id="{010D4E98-06F2-44FC-B59A-1308204234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rgbClr val="FFFFFF"/>
          </a:solidFill>
          <a:ln w="0">
            <a:noFill/>
            <a:prstDash val="solid"/>
            <a:round/>
            <a:headEnd/>
            <a:tailEnd/>
          </a:ln>
        </p:spPr>
        <p:txBody>
          <a:bodyPr rtlCol="0" anchor="ctr"/>
          <a:lstStyle/>
          <a:p>
            <a:pPr algn="ctr" defTabSz="457200"/>
            <a:endParaRPr lang="en-US">
              <a:solidFill>
                <a:schemeClr val="tx1"/>
              </a:solidFill>
            </a:endParaRPr>
          </a:p>
        </p:txBody>
      </p:sp>
      <p:sp>
        <p:nvSpPr>
          <p:cNvPr id="404" name="Rectangle 87">
            <a:extLst>
              <a:ext uri="{FF2B5EF4-FFF2-40B4-BE49-F238E27FC236}">
                <a16:creationId xmlns:a16="http://schemas.microsoft.com/office/drawing/2014/main" id="{0CBE8040-059D-46D6-8C4B-28D8BDA97E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wrap="square" rtlCol="0" anchor="ctr">
            <a:noAutofit/>
          </a:bodyPr>
          <a:lstStyle/>
          <a:p>
            <a:pPr algn="ctr"/>
            <a:endParaRPr lang="en-US" dirty="0"/>
          </a:p>
        </p:txBody>
      </p:sp>
      <p:sp useBgFill="1">
        <p:nvSpPr>
          <p:cNvPr id="405" name="Freeform: Shape 89">
            <a:extLst>
              <a:ext uri="{FF2B5EF4-FFF2-40B4-BE49-F238E27FC236}">
                <a16:creationId xmlns:a16="http://schemas.microsoft.com/office/drawing/2014/main" id="{2F1B9CB5-E5D9-4C26-BD6E-C60A88F3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6401" y="0"/>
            <a:ext cx="10095599" cy="6858000"/>
          </a:xfrm>
          <a:custGeom>
            <a:avLst/>
            <a:gdLst>
              <a:gd name="connsiteX0" fmla="*/ 0 w 10095599"/>
              <a:gd name="connsiteY0" fmla="*/ 0 h 6858000"/>
              <a:gd name="connsiteX1" fmla="*/ 7448352 w 10095599"/>
              <a:gd name="connsiteY1" fmla="*/ 0 h 6858000"/>
              <a:gd name="connsiteX2" fmla="*/ 9446485 w 10095599"/>
              <a:gd name="connsiteY2" fmla="*/ 0 h 6858000"/>
              <a:gd name="connsiteX3" fmla="*/ 10095599 w 10095599"/>
              <a:gd name="connsiteY3" fmla="*/ 0 h 6858000"/>
              <a:gd name="connsiteX4" fmla="*/ 10095599 w 10095599"/>
              <a:gd name="connsiteY4" fmla="*/ 6858000 h 6858000"/>
              <a:gd name="connsiteX5" fmla="*/ 9446485 w 10095599"/>
              <a:gd name="connsiteY5" fmla="*/ 6858000 h 6858000"/>
              <a:gd name="connsiteX6" fmla="*/ 7448352 w 10095599"/>
              <a:gd name="connsiteY6" fmla="*/ 6858000 h 6858000"/>
              <a:gd name="connsiteX7" fmla="*/ 0 w 10095599"/>
              <a:gd name="connsiteY7" fmla="*/ 6858000 h 6858000"/>
              <a:gd name="connsiteX8" fmla="*/ 1587 w 10095599"/>
              <a:gd name="connsiteY8" fmla="*/ 6789738 h 6858000"/>
              <a:gd name="connsiteX9" fmla="*/ 9525 w 10095599"/>
              <a:gd name="connsiteY9" fmla="*/ 6729413 h 6858000"/>
              <a:gd name="connsiteX10" fmla="*/ 20637 w 10095599"/>
              <a:gd name="connsiteY10" fmla="*/ 6677025 h 6858000"/>
              <a:gd name="connsiteX11" fmla="*/ 34925 w 10095599"/>
              <a:gd name="connsiteY11" fmla="*/ 6630988 h 6858000"/>
              <a:gd name="connsiteX12" fmla="*/ 50800 w 10095599"/>
              <a:gd name="connsiteY12" fmla="*/ 6589713 h 6858000"/>
              <a:gd name="connsiteX13" fmla="*/ 69850 w 10095599"/>
              <a:gd name="connsiteY13" fmla="*/ 6553200 h 6858000"/>
              <a:gd name="connsiteX14" fmla="*/ 88900 w 10095599"/>
              <a:gd name="connsiteY14" fmla="*/ 6515100 h 6858000"/>
              <a:gd name="connsiteX15" fmla="*/ 107950 w 10095599"/>
              <a:gd name="connsiteY15" fmla="*/ 6477000 h 6858000"/>
              <a:gd name="connsiteX16" fmla="*/ 123825 w 10095599"/>
              <a:gd name="connsiteY16" fmla="*/ 6440488 h 6858000"/>
              <a:gd name="connsiteX17" fmla="*/ 139700 w 10095599"/>
              <a:gd name="connsiteY17" fmla="*/ 6399213 h 6858000"/>
              <a:gd name="connsiteX18" fmla="*/ 155575 w 10095599"/>
              <a:gd name="connsiteY18" fmla="*/ 6353175 h 6858000"/>
              <a:gd name="connsiteX19" fmla="*/ 166687 w 10095599"/>
              <a:gd name="connsiteY19" fmla="*/ 6300788 h 6858000"/>
              <a:gd name="connsiteX20" fmla="*/ 173037 w 10095599"/>
              <a:gd name="connsiteY20" fmla="*/ 6240463 h 6858000"/>
              <a:gd name="connsiteX21" fmla="*/ 176212 w 10095599"/>
              <a:gd name="connsiteY21" fmla="*/ 6172200 h 6858000"/>
              <a:gd name="connsiteX22" fmla="*/ 173037 w 10095599"/>
              <a:gd name="connsiteY22" fmla="*/ 6103938 h 6858000"/>
              <a:gd name="connsiteX23" fmla="*/ 166687 w 10095599"/>
              <a:gd name="connsiteY23" fmla="*/ 6043613 h 6858000"/>
              <a:gd name="connsiteX24" fmla="*/ 155575 w 10095599"/>
              <a:gd name="connsiteY24" fmla="*/ 5991225 h 6858000"/>
              <a:gd name="connsiteX25" fmla="*/ 139700 w 10095599"/>
              <a:gd name="connsiteY25" fmla="*/ 5945188 h 6858000"/>
              <a:gd name="connsiteX26" fmla="*/ 123825 w 10095599"/>
              <a:gd name="connsiteY26" fmla="*/ 5903913 h 6858000"/>
              <a:gd name="connsiteX27" fmla="*/ 107950 w 10095599"/>
              <a:gd name="connsiteY27" fmla="*/ 5867400 h 6858000"/>
              <a:gd name="connsiteX28" fmla="*/ 88900 w 10095599"/>
              <a:gd name="connsiteY28" fmla="*/ 5829300 h 6858000"/>
              <a:gd name="connsiteX29" fmla="*/ 69850 w 10095599"/>
              <a:gd name="connsiteY29" fmla="*/ 5791200 h 6858000"/>
              <a:gd name="connsiteX30" fmla="*/ 50800 w 10095599"/>
              <a:gd name="connsiteY30" fmla="*/ 5754688 h 6858000"/>
              <a:gd name="connsiteX31" fmla="*/ 34925 w 10095599"/>
              <a:gd name="connsiteY31" fmla="*/ 5713413 h 6858000"/>
              <a:gd name="connsiteX32" fmla="*/ 20637 w 10095599"/>
              <a:gd name="connsiteY32" fmla="*/ 5667375 h 6858000"/>
              <a:gd name="connsiteX33" fmla="*/ 9525 w 10095599"/>
              <a:gd name="connsiteY33" fmla="*/ 5614988 h 6858000"/>
              <a:gd name="connsiteX34" fmla="*/ 1587 w 10095599"/>
              <a:gd name="connsiteY34" fmla="*/ 5554663 h 6858000"/>
              <a:gd name="connsiteX35" fmla="*/ 0 w 10095599"/>
              <a:gd name="connsiteY35" fmla="*/ 5486400 h 6858000"/>
              <a:gd name="connsiteX36" fmla="*/ 1587 w 10095599"/>
              <a:gd name="connsiteY36" fmla="*/ 5418138 h 6858000"/>
              <a:gd name="connsiteX37" fmla="*/ 9525 w 10095599"/>
              <a:gd name="connsiteY37" fmla="*/ 5357813 h 6858000"/>
              <a:gd name="connsiteX38" fmla="*/ 20637 w 10095599"/>
              <a:gd name="connsiteY38" fmla="*/ 5305425 h 6858000"/>
              <a:gd name="connsiteX39" fmla="*/ 34925 w 10095599"/>
              <a:gd name="connsiteY39" fmla="*/ 5259388 h 6858000"/>
              <a:gd name="connsiteX40" fmla="*/ 50800 w 10095599"/>
              <a:gd name="connsiteY40" fmla="*/ 5218113 h 6858000"/>
              <a:gd name="connsiteX41" fmla="*/ 69850 w 10095599"/>
              <a:gd name="connsiteY41" fmla="*/ 5181600 h 6858000"/>
              <a:gd name="connsiteX42" fmla="*/ 88900 w 10095599"/>
              <a:gd name="connsiteY42" fmla="*/ 5143500 h 6858000"/>
              <a:gd name="connsiteX43" fmla="*/ 107950 w 10095599"/>
              <a:gd name="connsiteY43" fmla="*/ 5105400 h 6858000"/>
              <a:gd name="connsiteX44" fmla="*/ 123825 w 10095599"/>
              <a:gd name="connsiteY44" fmla="*/ 5068888 h 6858000"/>
              <a:gd name="connsiteX45" fmla="*/ 139700 w 10095599"/>
              <a:gd name="connsiteY45" fmla="*/ 5027613 h 6858000"/>
              <a:gd name="connsiteX46" fmla="*/ 155575 w 10095599"/>
              <a:gd name="connsiteY46" fmla="*/ 4981575 h 6858000"/>
              <a:gd name="connsiteX47" fmla="*/ 166687 w 10095599"/>
              <a:gd name="connsiteY47" fmla="*/ 4929188 h 6858000"/>
              <a:gd name="connsiteX48" fmla="*/ 173037 w 10095599"/>
              <a:gd name="connsiteY48" fmla="*/ 4868863 h 6858000"/>
              <a:gd name="connsiteX49" fmla="*/ 176212 w 10095599"/>
              <a:gd name="connsiteY49" fmla="*/ 4800600 h 6858000"/>
              <a:gd name="connsiteX50" fmla="*/ 173037 w 10095599"/>
              <a:gd name="connsiteY50" fmla="*/ 4732338 h 6858000"/>
              <a:gd name="connsiteX51" fmla="*/ 166687 w 10095599"/>
              <a:gd name="connsiteY51" fmla="*/ 4672013 h 6858000"/>
              <a:gd name="connsiteX52" fmla="*/ 155575 w 10095599"/>
              <a:gd name="connsiteY52" fmla="*/ 4619625 h 6858000"/>
              <a:gd name="connsiteX53" fmla="*/ 139700 w 10095599"/>
              <a:gd name="connsiteY53" fmla="*/ 4573588 h 6858000"/>
              <a:gd name="connsiteX54" fmla="*/ 123825 w 10095599"/>
              <a:gd name="connsiteY54" fmla="*/ 4532313 h 6858000"/>
              <a:gd name="connsiteX55" fmla="*/ 107950 w 10095599"/>
              <a:gd name="connsiteY55" fmla="*/ 4495800 h 6858000"/>
              <a:gd name="connsiteX56" fmla="*/ 69850 w 10095599"/>
              <a:gd name="connsiteY56" fmla="*/ 4419600 h 6858000"/>
              <a:gd name="connsiteX57" fmla="*/ 50800 w 10095599"/>
              <a:gd name="connsiteY57" fmla="*/ 4383088 h 6858000"/>
              <a:gd name="connsiteX58" fmla="*/ 34925 w 10095599"/>
              <a:gd name="connsiteY58" fmla="*/ 4341813 h 6858000"/>
              <a:gd name="connsiteX59" fmla="*/ 20637 w 10095599"/>
              <a:gd name="connsiteY59" fmla="*/ 4295775 h 6858000"/>
              <a:gd name="connsiteX60" fmla="*/ 9525 w 10095599"/>
              <a:gd name="connsiteY60" fmla="*/ 4243388 h 6858000"/>
              <a:gd name="connsiteX61" fmla="*/ 1587 w 10095599"/>
              <a:gd name="connsiteY61" fmla="*/ 4183063 h 6858000"/>
              <a:gd name="connsiteX62" fmla="*/ 0 w 10095599"/>
              <a:gd name="connsiteY62" fmla="*/ 4114800 h 6858000"/>
              <a:gd name="connsiteX63" fmla="*/ 1587 w 10095599"/>
              <a:gd name="connsiteY63" fmla="*/ 4046538 h 6858000"/>
              <a:gd name="connsiteX64" fmla="*/ 9525 w 10095599"/>
              <a:gd name="connsiteY64" fmla="*/ 3986213 h 6858000"/>
              <a:gd name="connsiteX65" fmla="*/ 20637 w 10095599"/>
              <a:gd name="connsiteY65" fmla="*/ 3933825 h 6858000"/>
              <a:gd name="connsiteX66" fmla="*/ 34925 w 10095599"/>
              <a:gd name="connsiteY66" fmla="*/ 3887788 h 6858000"/>
              <a:gd name="connsiteX67" fmla="*/ 50800 w 10095599"/>
              <a:gd name="connsiteY67" fmla="*/ 3846513 h 6858000"/>
              <a:gd name="connsiteX68" fmla="*/ 69850 w 10095599"/>
              <a:gd name="connsiteY68" fmla="*/ 3810000 h 6858000"/>
              <a:gd name="connsiteX69" fmla="*/ 88900 w 10095599"/>
              <a:gd name="connsiteY69" fmla="*/ 3771900 h 6858000"/>
              <a:gd name="connsiteX70" fmla="*/ 107950 w 10095599"/>
              <a:gd name="connsiteY70" fmla="*/ 3733800 h 6858000"/>
              <a:gd name="connsiteX71" fmla="*/ 123825 w 10095599"/>
              <a:gd name="connsiteY71" fmla="*/ 3697288 h 6858000"/>
              <a:gd name="connsiteX72" fmla="*/ 139700 w 10095599"/>
              <a:gd name="connsiteY72" fmla="*/ 3656013 h 6858000"/>
              <a:gd name="connsiteX73" fmla="*/ 155575 w 10095599"/>
              <a:gd name="connsiteY73" fmla="*/ 3609975 h 6858000"/>
              <a:gd name="connsiteX74" fmla="*/ 166687 w 10095599"/>
              <a:gd name="connsiteY74" fmla="*/ 3557588 h 6858000"/>
              <a:gd name="connsiteX75" fmla="*/ 173037 w 10095599"/>
              <a:gd name="connsiteY75" fmla="*/ 3497263 h 6858000"/>
              <a:gd name="connsiteX76" fmla="*/ 176212 w 10095599"/>
              <a:gd name="connsiteY76" fmla="*/ 3427413 h 6858000"/>
              <a:gd name="connsiteX77" fmla="*/ 173037 w 10095599"/>
              <a:gd name="connsiteY77" fmla="*/ 3360738 h 6858000"/>
              <a:gd name="connsiteX78" fmla="*/ 166687 w 10095599"/>
              <a:gd name="connsiteY78" fmla="*/ 3300413 h 6858000"/>
              <a:gd name="connsiteX79" fmla="*/ 155575 w 10095599"/>
              <a:gd name="connsiteY79" fmla="*/ 3248025 h 6858000"/>
              <a:gd name="connsiteX80" fmla="*/ 139700 w 10095599"/>
              <a:gd name="connsiteY80" fmla="*/ 3201988 h 6858000"/>
              <a:gd name="connsiteX81" fmla="*/ 123825 w 10095599"/>
              <a:gd name="connsiteY81" fmla="*/ 3160713 h 6858000"/>
              <a:gd name="connsiteX82" fmla="*/ 107950 w 10095599"/>
              <a:gd name="connsiteY82" fmla="*/ 3124200 h 6858000"/>
              <a:gd name="connsiteX83" fmla="*/ 88900 w 10095599"/>
              <a:gd name="connsiteY83" fmla="*/ 3086100 h 6858000"/>
              <a:gd name="connsiteX84" fmla="*/ 69850 w 10095599"/>
              <a:gd name="connsiteY84" fmla="*/ 3048000 h 6858000"/>
              <a:gd name="connsiteX85" fmla="*/ 50800 w 10095599"/>
              <a:gd name="connsiteY85" fmla="*/ 3011488 h 6858000"/>
              <a:gd name="connsiteX86" fmla="*/ 34925 w 10095599"/>
              <a:gd name="connsiteY86" fmla="*/ 2970213 h 6858000"/>
              <a:gd name="connsiteX87" fmla="*/ 20637 w 10095599"/>
              <a:gd name="connsiteY87" fmla="*/ 2924175 h 6858000"/>
              <a:gd name="connsiteX88" fmla="*/ 9525 w 10095599"/>
              <a:gd name="connsiteY88" fmla="*/ 2871788 h 6858000"/>
              <a:gd name="connsiteX89" fmla="*/ 1587 w 10095599"/>
              <a:gd name="connsiteY89" fmla="*/ 2811463 h 6858000"/>
              <a:gd name="connsiteX90" fmla="*/ 0 w 10095599"/>
              <a:gd name="connsiteY90" fmla="*/ 2743200 h 6858000"/>
              <a:gd name="connsiteX91" fmla="*/ 1587 w 10095599"/>
              <a:gd name="connsiteY91" fmla="*/ 2674938 h 6858000"/>
              <a:gd name="connsiteX92" fmla="*/ 9525 w 10095599"/>
              <a:gd name="connsiteY92" fmla="*/ 2614613 h 6858000"/>
              <a:gd name="connsiteX93" fmla="*/ 20637 w 10095599"/>
              <a:gd name="connsiteY93" fmla="*/ 2562225 h 6858000"/>
              <a:gd name="connsiteX94" fmla="*/ 34925 w 10095599"/>
              <a:gd name="connsiteY94" fmla="*/ 2516188 h 6858000"/>
              <a:gd name="connsiteX95" fmla="*/ 50800 w 10095599"/>
              <a:gd name="connsiteY95" fmla="*/ 2474913 h 6858000"/>
              <a:gd name="connsiteX96" fmla="*/ 69850 w 10095599"/>
              <a:gd name="connsiteY96" fmla="*/ 2438400 h 6858000"/>
              <a:gd name="connsiteX97" fmla="*/ 88900 w 10095599"/>
              <a:gd name="connsiteY97" fmla="*/ 2400300 h 6858000"/>
              <a:gd name="connsiteX98" fmla="*/ 107950 w 10095599"/>
              <a:gd name="connsiteY98" fmla="*/ 2362200 h 6858000"/>
              <a:gd name="connsiteX99" fmla="*/ 123825 w 10095599"/>
              <a:gd name="connsiteY99" fmla="*/ 2325688 h 6858000"/>
              <a:gd name="connsiteX100" fmla="*/ 139700 w 10095599"/>
              <a:gd name="connsiteY100" fmla="*/ 2284413 h 6858000"/>
              <a:gd name="connsiteX101" fmla="*/ 155575 w 10095599"/>
              <a:gd name="connsiteY101" fmla="*/ 2238375 h 6858000"/>
              <a:gd name="connsiteX102" fmla="*/ 166687 w 10095599"/>
              <a:gd name="connsiteY102" fmla="*/ 2185988 h 6858000"/>
              <a:gd name="connsiteX103" fmla="*/ 173037 w 10095599"/>
              <a:gd name="connsiteY103" fmla="*/ 2125663 h 6858000"/>
              <a:gd name="connsiteX104" fmla="*/ 176212 w 10095599"/>
              <a:gd name="connsiteY104" fmla="*/ 2057400 h 6858000"/>
              <a:gd name="connsiteX105" fmla="*/ 173037 w 10095599"/>
              <a:gd name="connsiteY105" fmla="*/ 1989138 h 6858000"/>
              <a:gd name="connsiteX106" fmla="*/ 166687 w 10095599"/>
              <a:gd name="connsiteY106" fmla="*/ 1928813 h 6858000"/>
              <a:gd name="connsiteX107" fmla="*/ 155575 w 10095599"/>
              <a:gd name="connsiteY107" fmla="*/ 1876425 h 6858000"/>
              <a:gd name="connsiteX108" fmla="*/ 139700 w 10095599"/>
              <a:gd name="connsiteY108" fmla="*/ 1830388 h 6858000"/>
              <a:gd name="connsiteX109" fmla="*/ 123825 w 10095599"/>
              <a:gd name="connsiteY109" fmla="*/ 1789113 h 6858000"/>
              <a:gd name="connsiteX110" fmla="*/ 107950 w 10095599"/>
              <a:gd name="connsiteY110" fmla="*/ 1752600 h 6858000"/>
              <a:gd name="connsiteX111" fmla="*/ 88900 w 10095599"/>
              <a:gd name="connsiteY111" fmla="*/ 1714500 h 6858000"/>
              <a:gd name="connsiteX112" fmla="*/ 69850 w 10095599"/>
              <a:gd name="connsiteY112" fmla="*/ 1676400 h 6858000"/>
              <a:gd name="connsiteX113" fmla="*/ 50800 w 10095599"/>
              <a:gd name="connsiteY113" fmla="*/ 1639888 h 6858000"/>
              <a:gd name="connsiteX114" fmla="*/ 34925 w 10095599"/>
              <a:gd name="connsiteY114" fmla="*/ 1598613 h 6858000"/>
              <a:gd name="connsiteX115" fmla="*/ 20637 w 10095599"/>
              <a:gd name="connsiteY115" fmla="*/ 1552575 h 6858000"/>
              <a:gd name="connsiteX116" fmla="*/ 9525 w 10095599"/>
              <a:gd name="connsiteY116" fmla="*/ 1500188 h 6858000"/>
              <a:gd name="connsiteX117" fmla="*/ 1587 w 10095599"/>
              <a:gd name="connsiteY117" fmla="*/ 1439863 h 6858000"/>
              <a:gd name="connsiteX118" fmla="*/ 0 w 10095599"/>
              <a:gd name="connsiteY118" fmla="*/ 1371600 h 6858000"/>
              <a:gd name="connsiteX119" fmla="*/ 1587 w 10095599"/>
              <a:gd name="connsiteY119" fmla="*/ 1303338 h 6858000"/>
              <a:gd name="connsiteX120" fmla="*/ 9525 w 10095599"/>
              <a:gd name="connsiteY120" fmla="*/ 1243013 h 6858000"/>
              <a:gd name="connsiteX121" fmla="*/ 20637 w 10095599"/>
              <a:gd name="connsiteY121" fmla="*/ 1190625 h 6858000"/>
              <a:gd name="connsiteX122" fmla="*/ 34925 w 10095599"/>
              <a:gd name="connsiteY122" fmla="*/ 1144588 h 6858000"/>
              <a:gd name="connsiteX123" fmla="*/ 50800 w 10095599"/>
              <a:gd name="connsiteY123" fmla="*/ 1103313 h 6858000"/>
              <a:gd name="connsiteX124" fmla="*/ 69850 w 10095599"/>
              <a:gd name="connsiteY124" fmla="*/ 1066800 h 6858000"/>
              <a:gd name="connsiteX125" fmla="*/ 88900 w 10095599"/>
              <a:gd name="connsiteY125" fmla="*/ 1028700 h 6858000"/>
              <a:gd name="connsiteX126" fmla="*/ 107950 w 10095599"/>
              <a:gd name="connsiteY126" fmla="*/ 990600 h 6858000"/>
              <a:gd name="connsiteX127" fmla="*/ 123825 w 10095599"/>
              <a:gd name="connsiteY127" fmla="*/ 954088 h 6858000"/>
              <a:gd name="connsiteX128" fmla="*/ 139700 w 10095599"/>
              <a:gd name="connsiteY128" fmla="*/ 912813 h 6858000"/>
              <a:gd name="connsiteX129" fmla="*/ 155575 w 10095599"/>
              <a:gd name="connsiteY129" fmla="*/ 866775 h 6858000"/>
              <a:gd name="connsiteX130" fmla="*/ 166687 w 10095599"/>
              <a:gd name="connsiteY130" fmla="*/ 814388 h 6858000"/>
              <a:gd name="connsiteX131" fmla="*/ 173037 w 10095599"/>
              <a:gd name="connsiteY131" fmla="*/ 754063 h 6858000"/>
              <a:gd name="connsiteX132" fmla="*/ 176212 w 10095599"/>
              <a:gd name="connsiteY132" fmla="*/ 685800 h 6858000"/>
              <a:gd name="connsiteX133" fmla="*/ 173037 w 10095599"/>
              <a:gd name="connsiteY133" fmla="*/ 617538 h 6858000"/>
              <a:gd name="connsiteX134" fmla="*/ 166687 w 10095599"/>
              <a:gd name="connsiteY134" fmla="*/ 557213 h 6858000"/>
              <a:gd name="connsiteX135" fmla="*/ 155575 w 10095599"/>
              <a:gd name="connsiteY135" fmla="*/ 504825 h 6858000"/>
              <a:gd name="connsiteX136" fmla="*/ 139700 w 10095599"/>
              <a:gd name="connsiteY136" fmla="*/ 458788 h 6858000"/>
              <a:gd name="connsiteX137" fmla="*/ 123825 w 10095599"/>
              <a:gd name="connsiteY137" fmla="*/ 417513 h 6858000"/>
              <a:gd name="connsiteX138" fmla="*/ 107950 w 10095599"/>
              <a:gd name="connsiteY138" fmla="*/ 381000 h 6858000"/>
              <a:gd name="connsiteX139" fmla="*/ 88900 w 10095599"/>
              <a:gd name="connsiteY139" fmla="*/ 342900 h 6858000"/>
              <a:gd name="connsiteX140" fmla="*/ 69850 w 10095599"/>
              <a:gd name="connsiteY140" fmla="*/ 304800 h 6858000"/>
              <a:gd name="connsiteX141" fmla="*/ 50800 w 10095599"/>
              <a:gd name="connsiteY141" fmla="*/ 268288 h 6858000"/>
              <a:gd name="connsiteX142" fmla="*/ 34925 w 10095599"/>
              <a:gd name="connsiteY142" fmla="*/ 227013 h 6858000"/>
              <a:gd name="connsiteX143" fmla="*/ 20637 w 10095599"/>
              <a:gd name="connsiteY143" fmla="*/ 180975 h 6858000"/>
              <a:gd name="connsiteX144" fmla="*/ 9525 w 10095599"/>
              <a:gd name="connsiteY144" fmla="*/ 128588 h 6858000"/>
              <a:gd name="connsiteX145" fmla="*/ 1587 w 10095599"/>
              <a:gd name="connsiteY145" fmla="*/ 682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0095599" h="6858000">
                <a:moveTo>
                  <a:pt x="0" y="0"/>
                </a:moveTo>
                <a:lnTo>
                  <a:pt x="7448352" y="0"/>
                </a:lnTo>
                <a:lnTo>
                  <a:pt x="9446485" y="0"/>
                </a:lnTo>
                <a:lnTo>
                  <a:pt x="10095599" y="0"/>
                </a:lnTo>
                <a:lnTo>
                  <a:pt x="10095599" y="6858000"/>
                </a:lnTo>
                <a:lnTo>
                  <a:pt x="9446485" y="6858000"/>
                </a:lnTo>
                <a:lnTo>
                  <a:pt x="7448352" y="6858000"/>
                </a:lnTo>
                <a:lnTo>
                  <a:pt x="0" y="6858000"/>
                </a:lnTo>
                <a:lnTo>
                  <a:pt x="1587" y="6789738"/>
                </a:lnTo>
                <a:lnTo>
                  <a:pt x="9525" y="6729413"/>
                </a:lnTo>
                <a:lnTo>
                  <a:pt x="20637" y="6677025"/>
                </a:lnTo>
                <a:lnTo>
                  <a:pt x="34925" y="6630988"/>
                </a:lnTo>
                <a:lnTo>
                  <a:pt x="50800" y="6589713"/>
                </a:lnTo>
                <a:lnTo>
                  <a:pt x="69850" y="6553200"/>
                </a:lnTo>
                <a:lnTo>
                  <a:pt x="88900" y="6515100"/>
                </a:lnTo>
                <a:lnTo>
                  <a:pt x="107950" y="6477000"/>
                </a:lnTo>
                <a:lnTo>
                  <a:pt x="123825" y="6440488"/>
                </a:lnTo>
                <a:lnTo>
                  <a:pt x="139700" y="6399213"/>
                </a:lnTo>
                <a:lnTo>
                  <a:pt x="155575" y="6353175"/>
                </a:lnTo>
                <a:lnTo>
                  <a:pt x="166687" y="6300788"/>
                </a:lnTo>
                <a:lnTo>
                  <a:pt x="173037" y="6240463"/>
                </a:lnTo>
                <a:lnTo>
                  <a:pt x="176212" y="6172200"/>
                </a:lnTo>
                <a:lnTo>
                  <a:pt x="173037" y="6103938"/>
                </a:lnTo>
                <a:lnTo>
                  <a:pt x="166687" y="6043613"/>
                </a:lnTo>
                <a:lnTo>
                  <a:pt x="155575" y="5991225"/>
                </a:lnTo>
                <a:lnTo>
                  <a:pt x="139700" y="5945188"/>
                </a:lnTo>
                <a:lnTo>
                  <a:pt x="123825" y="5903913"/>
                </a:lnTo>
                <a:lnTo>
                  <a:pt x="107950" y="5867400"/>
                </a:lnTo>
                <a:lnTo>
                  <a:pt x="88900" y="5829300"/>
                </a:lnTo>
                <a:lnTo>
                  <a:pt x="69850" y="5791200"/>
                </a:lnTo>
                <a:lnTo>
                  <a:pt x="50800" y="5754688"/>
                </a:lnTo>
                <a:lnTo>
                  <a:pt x="34925" y="5713413"/>
                </a:lnTo>
                <a:lnTo>
                  <a:pt x="20637" y="5667375"/>
                </a:lnTo>
                <a:lnTo>
                  <a:pt x="9525" y="5614988"/>
                </a:lnTo>
                <a:lnTo>
                  <a:pt x="1587" y="5554663"/>
                </a:lnTo>
                <a:lnTo>
                  <a:pt x="0" y="5486400"/>
                </a:lnTo>
                <a:lnTo>
                  <a:pt x="1587" y="5418138"/>
                </a:lnTo>
                <a:lnTo>
                  <a:pt x="9525" y="5357813"/>
                </a:lnTo>
                <a:lnTo>
                  <a:pt x="20637" y="5305425"/>
                </a:lnTo>
                <a:lnTo>
                  <a:pt x="34925" y="5259388"/>
                </a:lnTo>
                <a:lnTo>
                  <a:pt x="50800" y="5218113"/>
                </a:lnTo>
                <a:lnTo>
                  <a:pt x="69850" y="5181600"/>
                </a:lnTo>
                <a:lnTo>
                  <a:pt x="88900" y="5143500"/>
                </a:lnTo>
                <a:lnTo>
                  <a:pt x="107950" y="5105400"/>
                </a:lnTo>
                <a:lnTo>
                  <a:pt x="123825" y="5068888"/>
                </a:lnTo>
                <a:lnTo>
                  <a:pt x="139700" y="5027613"/>
                </a:lnTo>
                <a:lnTo>
                  <a:pt x="155575" y="4981575"/>
                </a:lnTo>
                <a:lnTo>
                  <a:pt x="166687" y="4929188"/>
                </a:lnTo>
                <a:lnTo>
                  <a:pt x="173037" y="4868863"/>
                </a:lnTo>
                <a:lnTo>
                  <a:pt x="176212" y="4800600"/>
                </a:lnTo>
                <a:lnTo>
                  <a:pt x="173037" y="4732338"/>
                </a:lnTo>
                <a:lnTo>
                  <a:pt x="166687" y="4672013"/>
                </a:lnTo>
                <a:lnTo>
                  <a:pt x="155575" y="4619625"/>
                </a:lnTo>
                <a:lnTo>
                  <a:pt x="139700" y="4573588"/>
                </a:lnTo>
                <a:lnTo>
                  <a:pt x="123825" y="4532313"/>
                </a:lnTo>
                <a:lnTo>
                  <a:pt x="107950" y="4495800"/>
                </a:lnTo>
                <a:lnTo>
                  <a:pt x="69850" y="4419600"/>
                </a:lnTo>
                <a:lnTo>
                  <a:pt x="50800" y="4383088"/>
                </a:lnTo>
                <a:lnTo>
                  <a:pt x="34925" y="4341813"/>
                </a:lnTo>
                <a:lnTo>
                  <a:pt x="20637" y="4295775"/>
                </a:lnTo>
                <a:lnTo>
                  <a:pt x="9525" y="4243388"/>
                </a:lnTo>
                <a:lnTo>
                  <a:pt x="1587" y="4183063"/>
                </a:lnTo>
                <a:lnTo>
                  <a:pt x="0" y="4114800"/>
                </a:lnTo>
                <a:lnTo>
                  <a:pt x="1587" y="4046538"/>
                </a:lnTo>
                <a:lnTo>
                  <a:pt x="9525" y="3986213"/>
                </a:lnTo>
                <a:lnTo>
                  <a:pt x="20637" y="3933825"/>
                </a:lnTo>
                <a:lnTo>
                  <a:pt x="34925" y="3887788"/>
                </a:lnTo>
                <a:lnTo>
                  <a:pt x="50800" y="3846513"/>
                </a:lnTo>
                <a:lnTo>
                  <a:pt x="69850" y="3810000"/>
                </a:lnTo>
                <a:lnTo>
                  <a:pt x="88900" y="3771900"/>
                </a:lnTo>
                <a:lnTo>
                  <a:pt x="107950" y="3733800"/>
                </a:lnTo>
                <a:lnTo>
                  <a:pt x="123825" y="3697288"/>
                </a:lnTo>
                <a:lnTo>
                  <a:pt x="139700" y="3656013"/>
                </a:lnTo>
                <a:lnTo>
                  <a:pt x="155575" y="3609975"/>
                </a:lnTo>
                <a:lnTo>
                  <a:pt x="166687" y="3557588"/>
                </a:lnTo>
                <a:lnTo>
                  <a:pt x="173037" y="3497263"/>
                </a:lnTo>
                <a:lnTo>
                  <a:pt x="176212" y="3427413"/>
                </a:lnTo>
                <a:lnTo>
                  <a:pt x="173037" y="3360738"/>
                </a:lnTo>
                <a:lnTo>
                  <a:pt x="166687" y="3300413"/>
                </a:lnTo>
                <a:lnTo>
                  <a:pt x="155575" y="3248025"/>
                </a:lnTo>
                <a:lnTo>
                  <a:pt x="139700" y="3201988"/>
                </a:lnTo>
                <a:lnTo>
                  <a:pt x="123825" y="3160713"/>
                </a:lnTo>
                <a:lnTo>
                  <a:pt x="107950" y="3124200"/>
                </a:lnTo>
                <a:lnTo>
                  <a:pt x="88900" y="3086100"/>
                </a:lnTo>
                <a:lnTo>
                  <a:pt x="69850" y="3048000"/>
                </a:lnTo>
                <a:lnTo>
                  <a:pt x="50800" y="3011488"/>
                </a:lnTo>
                <a:lnTo>
                  <a:pt x="34925" y="2970213"/>
                </a:lnTo>
                <a:lnTo>
                  <a:pt x="20637" y="2924175"/>
                </a:lnTo>
                <a:lnTo>
                  <a:pt x="9525" y="2871788"/>
                </a:lnTo>
                <a:lnTo>
                  <a:pt x="1587" y="2811463"/>
                </a:lnTo>
                <a:lnTo>
                  <a:pt x="0" y="2743200"/>
                </a:lnTo>
                <a:lnTo>
                  <a:pt x="1587" y="2674938"/>
                </a:lnTo>
                <a:lnTo>
                  <a:pt x="9525" y="2614613"/>
                </a:lnTo>
                <a:lnTo>
                  <a:pt x="20637" y="2562225"/>
                </a:lnTo>
                <a:lnTo>
                  <a:pt x="34925" y="2516188"/>
                </a:lnTo>
                <a:lnTo>
                  <a:pt x="50800" y="2474913"/>
                </a:lnTo>
                <a:lnTo>
                  <a:pt x="69850" y="2438400"/>
                </a:lnTo>
                <a:lnTo>
                  <a:pt x="88900" y="2400300"/>
                </a:lnTo>
                <a:lnTo>
                  <a:pt x="107950" y="2362200"/>
                </a:lnTo>
                <a:lnTo>
                  <a:pt x="123825" y="2325688"/>
                </a:lnTo>
                <a:lnTo>
                  <a:pt x="139700" y="2284413"/>
                </a:lnTo>
                <a:lnTo>
                  <a:pt x="155575" y="2238375"/>
                </a:lnTo>
                <a:lnTo>
                  <a:pt x="166687" y="2185988"/>
                </a:lnTo>
                <a:lnTo>
                  <a:pt x="173037" y="2125663"/>
                </a:lnTo>
                <a:lnTo>
                  <a:pt x="176212" y="2057400"/>
                </a:lnTo>
                <a:lnTo>
                  <a:pt x="173037" y="1989138"/>
                </a:lnTo>
                <a:lnTo>
                  <a:pt x="166687" y="1928813"/>
                </a:lnTo>
                <a:lnTo>
                  <a:pt x="155575" y="1876425"/>
                </a:lnTo>
                <a:lnTo>
                  <a:pt x="139700" y="1830388"/>
                </a:lnTo>
                <a:lnTo>
                  <a:pt x="123825" y="1789113"/>
                </a:lnTo>
                <a:lnTo>
                  <a:pt x="107950" y="1752600"/>
                </a:lnTo>
                <a:lnTo>
                  <a:pt x="88900" y="1714500"/>
                </a:lnTo>
                <a:lnTo>
                  <a:pt x="69850" y="1676400"/>
                </a:lnTo>
                <a:lnTo>
                  <a:pt x="50800" y="1639888"/>
                </a:lnTo>
                <a:lnTo>
                  <a:pt x="34925" y="1598613"/>
                </a:lnTo>
                <a:lnTo>
                  <a:pt x="20637" y="1552575"/>
                </a:lnTo>
                <a:lnTo>
                  <a:pt x="9525" y="1500188"/>
                </a:lnTo>
                <a:lnTo>
                  <a:pt x="1587" y="1439863"/>
                </a:lnTo>
                <a:lnTo>
                  <a:pt x="0" y="1371600"/>
                </a:lnTo>
                <a:lnTo>
                  <a:pt x="1587" y="1303338"/>
                </a:lnTo>
                <a:lnTo>
                  <a:pt x="9525" y="1243013"/>
                </a:lnTo>
                <a:lnTo>
                  <a:pt x="20637" y="1190625"/>
                </a:lnTo>
                <a:lnTo>
                  <a:pt x="34925" y="1144588"/>
                </a:lnTo>
                <a:lnTo>
                  <a:pt x="50800" y="1103313"/>
                </a:lnTo>
                <a:lnTo>
                  <a:pt x="69850" y="1066800"/>
                </a:lnTo>
                <a:lnTo>
                  <a:pt x="88900" y="1028700"/>
                </a:lnTo>
                <a:lnTo>
                  <a:pt x="107950" y="990600"/>
                </a:lnTo>
                <a:lnTo>
                  <a:pt x="123825" y="954088"/>
                </a:lnTo>
                <a:lnTo>
                  <a:pt x="139700" y="912813"/>
                </a:lnTo>
                <a:lnTo>
                  <a:pt x="155575" y="866775"/>
                </a:lnTo>
                <a:lnTo>
                  <a:pt x="166687" y="814388"/>
                </a:lnTo>
                <a:lnTo>
                  <a:pt x="173037" y="754063"/>
                </a:lnTo>
                <a:lnTo>
                  <a:pt x="176212" y="685800"/>
                </a:lnTo>
                <a:lnTo>
                  <a:pt x="173037" y="617538"/>
                </a:lnTo>
                <a:lnTo>
                  <a:pt x="166687" y="557213"/>
                </a:lnTo>
                <a:lnTo>
                  <a:pt x="155575" y="504825"/>
                </a:lnTo>
                <a:lnTo>
                  <a:pt x="139700" y="458788"/>
                </a:lnTo>
                <a:lnTo>
                  <a:pt x="123825" y="417513"/>
                </a:lnTo>
                <a:lnTo>
                  <a:pt x="107950" y="381000"/>
                </a:lnTo>
                <a:lnTo>
                  <a:pt x="88900" y="342900"/>
                </a:lnTo>
                <a:lnTo>
                  <a:pt x="69850" y="304800"/>
                </a:lnTo>
                <a:lnTo>
                  <a:pt x="50800" y="268288"/>
                </a:lnTo>
                <a:lnTo>
                  <a:pt x="34925" y="227013"/>
                </a:lnTo>
                <a:lnTo>
                  <a:pt x="20637" y="180975"/>
                </a:lnTo>
                <a:lnTo>
                  <a:pt x="9525" y="128588"/>
                </a:lnTo>
                <a:lnTo>
                  <a:pt x="1587" y="6826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0" name="Google Shape;400;p32"/>
          <p:cNvSpPr txBox="1">
            <a:spLocks noGrp="1"/>
          </p:cNvSpPr>
          <p:nvPr>
            <p:ph type="ctrTitle"/>
          </p:nvPr>
        </p:nvSpPr>
        <p:spPr>
          <a:xfrm>
            <a:off x="2797628" y="643468"/>
            <a:ext cx="7996750" cy="4242858"/>
          </a:xfrm>
          <a:prstGeom prst="rect">
            <a:avLst/>
          </a:prstGeom>
        </p:spPr>
        <p:txBody>
          <a:bodyPr spcFirstLastPara="1" lIns="91425" tIns="45700" rIns="91425" bIns="45700" anchor="b" anchorCtr="0">
            <a:normAutofit/>
          </a:bodyPr>
          <a:lstStyle/>
          <a:p>
            <a:pPr marL="0" lvl="0" indent="0" algn="l" rtl="0">
              <a:spcBef>
                <a:spcPts val="0"/>
              </a:spcBef>
              <a:spcAft>
                <a:spcPts val="0"/>
              </a:spcAft>
              <a:buClr>
                <a:schemeClr val="dk1"/>
              </a:buClr>
              <a:buSzPts val="6000"/>
              <a:buFont typeface="Calibri"/>
              <a:buNone/>
            </a:pPr>
            <a:r>
              <a:rPr lang="en-US" sz="8800"/>
              <a:t>REFLEKSI</a:t>
            </a:r>
          </a:p>
        </p:txBody>
      </p:sp>
      <p:sp>
        <p:nvSpPr>
          <p:cNvPr id="401" name="Google Shape;401;p32"/>
          <p:cNvSpPr txBox="1">
            <a:spLocks noGrp="1"/>
          </p:cNvSpPr>
          <p:nvPr>
            <p:ph type="subTitle" idx="1"/>
          </p:nvPr>
        </p:nvSpPr>
        <p:spPr>
          <a:xfrm>
            <a:off x="2797628" y="5019676"/>
            <a:ext cx="7558609" cy="1066799"/>
          </a:xfrm>
          <a:prstGeom prst="rect">
            <a:avLst/>
          </a:prstGeom>
        </p:spPr>
        <p:txBody>
          <a:bodyPr spcFirstLastPara="1" lIns="91425" tIns="45700" rIns="91425" bIns="45700" anchorCtr="0">
            <a:normAutofit/>
          </a:bodyPr>
          <a:lstStyle/>
          <a:p>
            <a:pPr marL="0" lvl="0" indent="0" algn="l" rtl="0">
              <a:spcBef>
                <a:spcPts val="0"/>
              </a:spcBef>
              <a:spcAft>
                <a:spcPts val="600"/>
              </a:spcAft>
              <a:buClr>
                <a:schemeClr val="dk1"/>
              </a:buClr>
              <a:buSzPts val="2400"/>
              <a:buNone/>
            </a:pPr>
            <a:r>
              <a:rPr lang="en-US" sz="2000">
                <a:solidFill>
                  <a:schemeClr val="tx1">
                    <a:alpha val="60000"/>
                  </a:schemeClr>
                </a:solidFill>
              </a:rPr>
              <a:t>PROSES PEMBELAJARAN</a:t>
            </a:r>
          </a:p>
          <a:p>
            <a:pPr marL="0" lvl="0" indent="0" algn="l" rtl="0">
              <a:spcBef>
                <a:spcPts val="0"/>
              </a:spcBef>
              <a:spcAft>
                <a:spcPts val="600"/>
              </a:spcAft>
              <a:buClr>
                <a:schemeClr val="dk1"/>
              </a:buClr>
              <a:buSzPts val="2400"/>
              <a:buNone/>
            </a:pPr>
            <a:r>
              <a:rPr lang="en-US" sz="2000">
                <a:solidFill>
                  <a:schemeClr val="tx1">
                    <a:alpha val="60000"/>
                  </a:schemeClr>
                </a:solidFill>
              </a:rPr>
              <a:t>(10 Menit)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p40"/>
          <p:cNvSpPr txBox="1">
            <a:spLocks noGrp="1"/>
          </p:cNvSpPr>
          <p:nvPr>
            <p:ph type="title"/>
          </p:nvPr>
        </p:nvSpPr>
        <p:spPr>
          <a:xfrm>
            <a:off x="1143000" y="609600"/>
            <a:ext cx="9875519"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b="1">
                <a:latin typeface="Arial Black"/>
                <a:ea typeface="Arial Black"/>
                <a:cs typeface="Arial Black"/>
                <a:sym typeface="Arial Black"/>
              </a:rPr>
              <a:t>PROSEDUR REFLEKSI</a:t>
            </a:r>
            <a:endParaRPr b="1">
              <a:latin typeface="Arial Black"/>
              <a:ea typeface="Arial Black"/>
              <a:cs typeface="Arial Black"/>
              <a:sym typeface="Arial Black"/>
            </a:endParaRPr>
          </a:p>
        </p:txBody>
      </p:sp>
      <p:sp>
        <p:nvSpPr>
          <p:cNvPr id="957" name="Google Shape;957;p40"/>
          <p:cNvSpPr txBox="1">
            <a:spLocks noGrp="1"/>
          </p:cNvSpPr>
          <p:nvPr>
            <p:ph type="body" idx="1"/>
          </p:nvPr>
        </p:nvSpPr>
        <p:spPr>
          <a:xfrm>
            <a:off x="838200" y="2247165"/>
            <a:ext cx="10515600" cy="332112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Klik link :    ……………………. yang di share di chat room oleh panitia.</a:t>
            </a:r>
            <a:endParaRPr/>
          </a:p>
          <a:p>
            <a:pPr marL="228600" lvl="0" indent="-228600" algn="l" rtl="0">
              <a:lnSpc>
                <a:spcPct val="90000"/>
              </a:lnSpc>
              <a:spcBef>
                <a:spcPts val="1000"/>
              </a:spcBef>
              <a:spcAft>
                <a:spcPts val="0"/>
              </a:spcAft>
              <a:buClr>
                <a:schemeClr val="dk1"/>
              </a:buClr>
              <a:buSzPts val="2800"/>
              <a:buChar char="•"/>
            </a:pPr>
            <a:r>
              <a:rPr lang="en-US"/>
              <a:t>Silahkan peserta pelatihan calon asesor mengisi form secara individu selama max 10 menit.</a:t>
            </a:r>
            <a:endParaRPr/>
          </a:p>
          <a:p>
            <a:pPr marL="228600" lvl="0" indent="-228600" algn="l" rtl="0">
              <a:lnSpc>
                <a:spcPct val="90000"/>
              </a:lnSpc>
              <a:spcBef>
                <a:spcPts val="1000"/>
              </a:spcBef>
              <a:spcAft>
                <a:spcPts val="0"/>
              </a:spcAft>
              <a:buClr>
                <a:schemeClr val="dk1"/>
              </a:buClr>
              <a:buSzPts val="2800"/>
              <a:buChar char="•"/>
            </a:pPr>
            <a:r>
              <a:rPr lang="en-US"/>
              <a:t>Panitia menyalakan music background selama pengisian refleksi</a:t>
            </a:r>
            <a:endParaRPr/>
          </a:p>
        </p:txBody>
      </p:sp>
      <p:pic>
        <p:nvPicPr>
          <p:cNvPr id="958" name="Google Shape;958;p40"/>
          <p:cNvPicPr preferRelativeResize="0"/>
          <p:nvPr/>
        </p:nvPicPr>
        <p:blipFill rotWithShape="1">
          <a:blip r:embed="rId3">
            <a:alphaModFix/>
          </a:blip>
          <a:srcRect/>
          <a:stretch/>
        </p:blipFill>
        <p:spPr>
          <a:xfrm>
            <a:off x="5674359" y="4646385"/>
            <a:ext cx="406400" cy="406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4"/>
          <p:cNvSpPr txBox="1">
            <a:spLocks noGrp="1"/>
          </p:cNvSpPr>
          <p:nvPr>
            <p:ph type="ctrTitle"/>
          </p:nvPr>
        </p:nvSpPr>
        <p:spPr>
          <a:xfrm>
            <a:off x="2324100" y="1292316"/>
            <a:ext cx="7543800" cy="102847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2E75B5"/>
              </a:buClr>
              <a:buSzPts val="6600"/>
              <a:buFont typeface="Dancing Script"/>
              <a:buNone/>
            </a:pPr>
            <a:r>
              <a:rPr lang="en-US" sz="6600" b="1">
                <a:solidFill>
                  <a:srgbClr val="2E75B5"/>
                </a:solidFill>
                <a:latin typeface="Dancing Script"/>
                <a:ea typeface="Dancing Script"/>
                <a:cs typeface="Dancing Script"/>
                <a:sym typeface="Dancing Script"/>
              </a:rPr>
              <a:t>Terima kasih</a:t>
            </a:r>
            <a:endParaRPr sz="6600" b="1">
              <a:solidFill>
                <a:srgbClr val="2E75B5"/>
              </a:solidFill>
              <a:latin typeface="Dancing Script"/>
              <a:ea typeface="Dancing Script"/>
              <a:cs typeface="Dancing Script"/>
              <a:sym typeface="Dancing Script"/>
            </a:endParaRPr>
          </a:p>
        </p:txBody>
      </p:sp>
      <p:sp>
        <p:nvSpPr>
          <p:cNvPr id="414" name="Google Shape;414;p34"/>
          <p:cNvSpPr/>
          <p:nvPr/>
        </p:nvSpPr>
        <p:spPr>
          <a:xfrm>
            <a:off x="2549380" y="3298232"/>
            <a:ext cx="3047238" cy="25894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http</a:t>
            </a:r>
            <a:r>
              <a:rPr lang="en-US" sz="1600" b="0" i="0" u="none" strike="noStrike" cap="none">
                <a:solidFill>
                  <a:srgbClr val="2E75B5"/>
                </a:solidFill>
                <a:latin typeface="Arial"/>
                <a:ea typeface="Arial"/>
                <a:cs typeface="Arial"/>
                <a:sym typeface="Arial"/>
              </a:rPr>
              <a:t>bansm.kemdikbud.go.id</a:t>
            </a:r>
            <a:endParaRPr sz="1600" b="0" i="0" u="none" strike="noStrike" cap="none">
              <a:solidFill>
                <a:srgbClr val="2E75B5"/>
              </a:solidFill>
              <a:latin typeface="Arial"/>
              <a:ea typeface="Arial"/>
              <a:cs typeface="Arial"/>
              <a:sym typeface="Arial"/>
            </a:endParaRPr>
          </a:p>
        </p:txBody>
      </p:sp>
      <p:pic>
        <p:nvPicPr>
          <p:cNvPr id="415" name="Google Shape;415;p34"/>
          <p:cNvPicPr preferRelativeResize="0"/>
          <p:nvPr/>
        </p:nvPicPr>
        <p:blipFill rotWithShape="1">
          <a:blip r:embed="rId3">
            <a:alphaModFix/>
          </a:blip>
          <a:srcRect/>
          <a:stretch/>
        </p:blipFill>
        <p:spPr>
          <a:xfrm>
            <a:off x="1354550" y="2760431"/>
            <a:ext cx="1380855" cy="1019155"/>
          </a:xfrm>
          <a:prstGeom prst="rect">
            <a:avLst/>
          </a:prstGeom>
          <a:noFill/>
          <a:ln>
            <a:noFill/>
          </a:ln>
        </p:spPr>
      </p:pic>
      <p:sp>
        <p:nvSpPr>
          <p:cNvPr id="416" name="Google Shape;416;p34"/>
          <p:cNvSpPr/>
          <p:nvPr/>
        </p:nvSpPr>
        <p:spPr>
          <a:xfrm>
            <a:off x="7460933" y="3376732"/>
            <a:ext cx="351731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2E75B5"/>
                </a:solidFill>
                <a:latin typeface="Arial"/>
                <a:ea typeface="Arial"/>
                <a:cs typeface="Arial"/>
                <a:sym typeface="Arial"/>
              </a:rPr>
              <a:t>sekretariat.bansm@kemdikbud.go.id</a:t>
            </a:r>
            <a:endParaRPr sz="1400" b="0" i="0" u="none" strike="noStrike" cap="none">
              <a:solidFill>
                <a:srgbClr val="000000"/>
              </a:solidFill>
              <a:latin typeface="Arial"/>
              <a:ea typeface="Arial"/>
              <a:cs typeface="Arial"/>
              <a:sym typeface="Arial"/>
            </a:endParaRPr>
          </a:p>
        </p:txBody>
      </p:sp>
      <p:pic>
        <p:nvPicPr>
          <p:cNvPr id="417" name="Google Shape;417;p34" descr="https://o.remove.bg/downloads/3850a1d6-fec2-480d-be3e-b188892b3dd3/image-removebg-preview.png"/>
          <p:cNvPicPr preferRelativeResize="0"/>
          <p:nvPr/>
        </p:nvPicPr>
        <p:blipFill rotWithShape="1">
          <a:blip r:embed="rId4">
            <a:alphaModFix/>
          </a:blip>
          <a:srcRect/>
          <a:stretch/>
        </p:blipFill>
        <p:spPr>
          <a:xfrm>
            <a:off x="6498225" y="2816878"/>
            <a:ext cx="962708" cy="96270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TotalTime>
  <Words>2740</Words>
  <Application>Microsoft Office PowerPoint</Application>
  <PresentationFormat>Widescreen</PresentationFormat>
  <Paragraphs>541</Paragraphs>
  <Slides>31</Slides>
  <Notes>31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31</vt:i4>
      </vt:variant>
    </vt:vector>
  </HeadingPairs>
  <TitlesOfParts>
    <vt:vector size="41" baseType="lpstr">
      <vt:lpstr>Bodoni</vt:lpstr>
      <vt:lpstr>Times New Roman</vt:lpstr>
      <vt:lpstr>Arial Black</vt:lpstr>
      <vt:lpstr>Dancing Script</vt:lpstr>
      <vt:lpstr>Calibri</vt:lpstr>
      <vt:lpstr>Corbel</vt:lpstr>
      <vt:lpstr>Noto Sans Symbols</vt:lpstr>
      <vt:lpstr>Arial</vt:lpstr>
      <vt:lpstr>Office Theme</vt:lpstr>
      <vt:lpstr>Office Theme</vt:lpstr>
      <vt:lpstr>TUGAS INDIVIDU SESI 6B  TELAAH BUTIR </vt:lpstr>
      <vt:lpstr>Rubrik Sesi 6B Proses Pembelajaran</vt:lpstr>
      <vt:lpstr>PowerPoint Presentation</vt:lpstr>
      <vt:lpstr>TUJUAN</vt:lpstr>
      <vt:lpstr>PowerPoint Presentation</vt:lpstr>
      <vt:lpstr>PEMBUKAAN</vt:lpstr>
      <vt:lpstr>Sub Komponen : Proses Pembelajaran IASP2020</vt:lpstr>
      <vt:lpstr>    Penggalian Data Pada Komponen  Proses Pembelajaran</vt:lpstr>
      <vt:lpstr>PowerPoint Presentation</vt:lpstr>
      <vt:lpstr>PEMBAHASAN  BUTIR YANG SULIT</vt:lpstr>
      <vt:lpstr>HASIL DARI PEMBAHASAN PESERTA</vt:lpstr>
      <vt:lpstr>KERJA INDIVIDU</vt:lpstr>
      <vt:lpstr>PROSEDUR KERJA INDIVIDU</vt:lpstr>
      <vt:lpstr>KOMPONEN  PROSES PEMBELAJARAN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KERJA INDIVIDU 1 Menyusun Kesimpulan ( Maksimum 20 menit)</vt:lpstr>
      <vt:lpstr>MEMERIKSA  KERJA INDIVIDU 2 PEMBUATAN KESIMPULAN (45 MENIT)</vt:lpstr>
      <vt:lpstr>KERJA INDIVIDU 2 Memberi Penilaian Level Capain Kinerja ( Maksimum 15 menit)</vt:lpstr>
      <vt:lpstr>MEMERIKSA  KERJA INDIVIDU 2  ( Maksimum 30 menit)</vt:lpstr>
      <vt:lpstr>REFLEKSI</vt:lpstr>
      <vt:lpstr>PROSEDUR REFLEKSI</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TUGAS INDIVIDU SESI 6B  TELAAH BUTIR </dc:title>
  <dc:creator>Userf</dc:creator>
  <cp:lastModifiedBy>ICHSAN ALI</cp:lastModifiedBy>
  <cp:revision>3</cp:revision>
  <dcterms:created xsi:type="dcterms:W3CDTF">2020-08-07T02:05:44Z</dcterms:created>
  <dcterms:modified xsi:type="dcterms:W3CDTF">2021-06-03T04:11:52Z</dcterms:modified>
</cp:coreProperties>
</file>