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40"/>
  </p:notesMasterIdLst>
  <p:sldIdLst>
    <p:sldId id="256" r:id="rId3"/>
    <p:sldId id="257" r:id="rId4"/>
    <p:sldId id="258" r:id="rId5"/>
    <p:sldId id="259" r:id="rId6"/>
    <p:sldId id="310" r:id="rId7"/>
    <p:sldId id="309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308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307" r:id="rId33"/>
    <p:sldId id="299" r:id="rId34"/>
    <p:sldId id="297" r:id="rId35"/>
    <p:sldId id="306" r:id="rId36"/>
    <p:sldId id="300" r:id="rId37"/>
    <p:sldId id="301" r:id="rId38"/>
    <p:sldId id="302" r:id="rId39"/>
  </p:sldIdLst>
  <p:sldSz cx="12192000" cy="6858000"/>
  <p:notesSz cx="6858000" cy="9144000"/>
  <p:embeddedFontLst>
    <p:embeddedFont>
      <p:font typeface="Arial Black" panose="020B0A04020102020204" pitchFamily="34" charset="0"/>
      <p:regular r:id="rId41"/>
      <p:bold r:id="rId42"/>
    </p:embeddedFont>
    <p:embeddedFont>
      <p:font typeface="Bodoni" panose="020B0604020202020204" charset="0"/>
      <p:regular r:id="rId43"/>
      <p:bold r:id="rId44"/>
      <p:italic r:id="rId45"/>
      <p:boldItalic r:id="rId46"/>
    </p:embeddedFont>
    <p:embeddedFont>
      <p:font typeface="Calibri" panose="020F0502020204030204" pitchFamily="34" charset="0"/>
      <p:regular r:id="rId47"/>
      <p:bold r:id="rId48"/>
      <p:italic r:id="rId49"/>
      <p:boldItalic r:id="rId50"/>
    </p:embeddedFont>
    <p:embeddedFont>
      <p:font typeface="Corbel" panose="020B0503020204020204" pitchFamily="34" charset="0"/>
      <p:regular r:id="rId51"/>
      <p:bold r:id="rId52"/>
      <p:italic r:id="rId53"/>
      <p:boldItalic r:id="rId54"/>
    </p:embeddedFont>
    <p:embeddedFont>
      <p:font typeface="Dancing Script" panose="020B0604020202020204" charset="0"/>
      <p:regular r:id="rId55"/>
      <p:bold r:id="rId5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7" roundtripDataSignature="AMtx7mj6Z8QJ23bpClGIaWiVSqGCqW+55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CC50BA-B431-4360-8AA9-414031592B7F}" v="33" dt="2021-06-03T01:52:34.056"/>
  </p1510:revLst>
</p1510:revInfo>
</file>

<file path=ppt/tableStyles.xml><?xml version="1.0" encoding="utf-8"?>
<a:tblStyleLst xmlns:a="http://schemas.openxmlformats.org/drawingml/2006/main" def="{742E537A-45E2-4156-AAAB-A124CA919DCA}">
  <a:tblStyle styleId="{742E537A-45E2-4156-AAAB-A124CA919DCA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71DB611-CAB5-41B9-A708-5146584C8EA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 b="off" i="off"/>
      <a:tcStyle>
        <a:tcBdr/>
        <a:fill>
          <a:solidFill>
            <a:srgbClr val="D0DEEF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D0DEEF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698" autoAdjust="0"/>
  </p:normalViewPr>
  <p:slideViewPr>
    <p:cSldViewPr snapToGrid="0">
      <p:cViewPr varScale="1">
        <p:scale>
          <a:sx n="73" d="100"/>
          <a:sy n="73" d="100"/>
        </p:scale>
        <p:origin x="9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font" Target="fonts/font15.fntdata"/><Relationship Id="rId68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1.fntdata"/><Relationship Id="rId54" Type="http://schemas.openxmlformats.org/officeDocument/2006/relationships/font" Target="fonts/font14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font" Target="fonts/font13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4.fntdata"/><Relationship Id="rId52" Type="http://schemas.openxmlformats.org/officeDocument/2006/relationships/font" Target="fonts/font12.fntdata"/><Relationship Id="rId73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font" Target="fonts/font16.fntdata"/><Relationship Id="rId69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font" Target="fonts/font11.fntdata"/><Relationship Id="rId72" Type="http://schemas.microsoft.com/office/2016/11/relationships/changesInfo" Target="changesInfos/changesInfo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6.fntdata"/><Relationship Id="rId67" Type="http://customschemas.google.com/relationships/presentationmetadata" Target="meta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CHSAN ALI" userId="b216b9ff-47e7-44df-87b2-6e17dbbf18eb" providerId="ADAL" clId="{79CC50BA-B431-4360-8AA9-414031592B7F}"/>
    <pc:docChg chg="custSel addSld delSld modSld sldOrd">
      <pc:chgData name="ICHSAN ALI" userId="b216b9ff-47e7-44df-87b2-6e17dbbf18eb" providerId="ADAL" clId="{79CC50BA-B431-4360-8AA9-414031592B7F}" dt="2021-06-03T01:54:18.980" v="720" actId="20577"/>
      <pc:docMkLst>
        <pc:docMk/>
      </pc:docMkLst>
      <pc:sldChg chg="modSp mod">
        <pc:chgData name="ICHSAN ALI" userId="b216b9ff-47e7-44df-87b2-6e17dbbf18eb" providerId="ADAL" clId="{79CC50BA-B431-4360-8AA9-414031592B7F}" dt="2021-06-01T16:02:55.446" v="277" actId="6549"/>
        <pc:sldMkLst>
          <pc:docMk/>
          <pc:sldMk cId="0" sldId="256"/>
        </pc:sldMkLst>
        <pc:spChg chg="mod">
          <ac:chgData name="ICHSAN ALI" userId="b216b9ff-47e7-44df-87b2-6e17dbbf18eb" providerId="ADAL" clId="{79CC50BA-B431-4360-8AA9-414031592B7F}" dt="2021-06-01T16:02:55.446" v="277" actId="6549"/>
          <ac:spMkLst>
            <pc:docMk/>
            <pc:sldMk cId="0" sldId="256"/>
            <ac:spMk id="534" creationId="{00000000-0000-0000-0000-000000000000}"/>
          </ac:spMkLst>
        </pc:spChg>
      </pc:sldChg>
      <pc:sldChg chg="modSp mod">
        <pc:chgData name="ICHSAN ALI" userId="b216b9ff-47e7-44df-87b2-6e17dbbf18eb" providerId="ADAL" clId="{79CC50BA-B431-4360-8AA9-414031592B7F}" dt="2021-06-03T01:44:34.713" v="568" actId="21"/>
        <pc:sldMkLst>
          <pc:docMk/>
          <pc:sldMk cId="0" sldId="257"/>
        </pc:sldMkLst>
        <pc:spChg chg="mod">
          <ac:chgData name="ICHSAN ALI" userId="b216b9ff-47e7-44df-87b2-6e17dbbf18eb" providerId="ADAL" clId="{79CC50BA-B431-4360-8AA9-414031592B7F}" dt="2021-06-01T16:03:37.707" v="284" actId="20577"/>
          <ac:spMkLst>
            <pc:docMk/>
            <pc:sldMk cId="0" sldId="257"/>
            <ac:spMk id="539" creationId="{00000000-0000-0000-0000-000000000000}"/>
          </ac:spMkLst>
        </pc:spChg>
        <pc:graphicFrameChg chg="mod modGraphic">
          <ac:chgData name="ICHSAN ALI" userId="b216b9ff-47e7-44df-87b2-6e17dbbf18eb" providerId="ADAL" clId="{79CC50BA-B431-4360-8AA9-414031592B7F}" dt="2021-06-03T01:44:34.713" v="568" actId="21"/>
          <ac:graphicFrameMkLst>
            <pc:docMk/>
            <pc:sldMk cId="0" sldId="257"/>
            <ac:graphicFrameMk id="540" creationId="{00000000-0000-0000-0000-000000000000}"/>
          </ac:graphicFrameMkLst>
        </pc:graphicFrameChg>
      </pc:sldChg>
      <pc:sldChg chg="delSp modSp mod setBg">
        <pc:chgData name="ICHSAN ALI" userId="b216b9ff-47e7-44df-87b2-6e17dbbf18eb" providerId="ADAL" clId="{79CC50BA-B431-4360-8AA9-414031592B7F}" dt="2021-06-01T16:03:29.725" v="282" actId="478"/>
        <pc:sldMkLst>
          <pc:docMk/>
          <pc:sldMk cId="0" sldId="258"/>
        </pc:sldMkLst>
        <pc:spChg chg="mod">
          <ac:chgData name="ICHSAN ALI" userId="b216b9ff-47e7-44df-87b2-6e17dbbf18eb" providerId="ADAL" clId="{79CC50BA-B431-4360-8AA9-414031592B7F}" dt="2021-06-01T16:03:25.080" v="281" actId="20577"/>
          <ac:spMkLst>
            <pc:docMk/>
            <pc:sldMk cId="0" sldId="258"/>
            <ac:spMk id="546" creationId="{00000000-0000-0000-0000-000000000000}"/>
          </ac:spMkLst>
        </pc:spChg>
        <pc:spChg chg="del">
          <ac:chgData name="ICHSAN ALI" userId="b216b9ff-47e7-44df-87b2-6e17dbbf18eb" providerId="ADAL" clId="{79CC50BA-B431-4360-8AA9-414031592B7F}" dt="2021-06-01T16:03:29.725" v="282" actId="478"/>
          <ac:spMkLst>
            <pc:docMk/>
            <pc:sldMk cId="0" sldId="258"/>
            <ac:spMk id="547" creationId="{00000000-0000-0000-0000-000000000000}"/>
          </ac:spMkLst>
        </pc:spChg>
      </pc:sldChg>
      <pc:sldChg chg="del">
        <pc:chgData name="ICHSAN ALI" userId="b216b9ff-47e7-44df-87b2-6e17dbbf18eb" providerId="ADAL" clId="{79CC50BA-B431-4360-8AA9-414031592B7F}" dt="2021-06-03T01:46:23.668" v="587" actId="47"/>
        <pc:sldMkLst>
          <pc:docMk/>
          <pc:sldMk cId="0" sldId="260"/>
        </pc:sldMkLst>
      </pc:sldChg>
      <pc:sldChg chg="del">
        <pc:chgData name="ICHSAN ALI" userId="b216b9ff-47e7-44df-87b2-6e17dbbf18eb" providerId="ADAL" clId="{79CC50BA-B431-4360-8AA9-414031592B7F}" dt="2021-06-01T16:04:36.539" v="324" actId="47"/>
        <pc:sldMkLst>
          <pc:docMk/>
          <pc:sldMk cId="0" sldId="261"/>
        </pc:sldMkLst>
      </pc:sldChg>
      <pc:sldChg chg="modSp mod">
        <pc:chgData name="ICHSAN ALI" userId="b216b9ff-47e7-44df-87b2-6e17dbbf18eb" providerId="ADAL" clId="{79CC50BA-B431-4360-8AA9-414031592B7F}" dt="2021-06-03T01:54:18.980" v="720" actId="20577"/>
        <pc:sldMkLst>
          <pc:docMk/>
          <pc:sldMk cId="0" sldId="262"/>
        </pc:sldMkLst>
        <pc:graphicFrameChg chg="mod modGraphic">
          <ac:chgData name="ICHSAN ALI" userId="b216b9ff-47e7-44df-87b2-6e17dbbf18eb" providerId="ADAL" clId="{79CC50BA-B431-4360-8AA9-414031592B7F}" dt="2021-06-03T01:54:18.980" v="720" actId="20577"/>
          <ac:graphicFrameMkLst>
            <pc:docMk/>
            <pc:sldMk cId="0" sldId="262"/>
            <ac:graphicFrameMk id="615" creationId="{00000000-0000-0000-0000-000000000000}"/>
          </ac:graphicFrameMkLst>
        </pc:graphicFrameChg>
      </pc:sldChg>
      <pc:sldChg chg="modSp mod">
        <pc:chgData name="ICHSAN ALI" userId="b216b9ff-47e7-44df-87b2-6e17dbbf18eb" providerId="ADAL" clId="{79CC50BA-B431-4360-8AA9-414031592B7F}" dt="2021-06-03T01:46:50.470" v="591" actId="6549"/>
        <pc:sldMkLst>
          <pc:docMk/>
          <pc:sldMk cId="0" sldId="281"/>
        </pc:sldMkLst>
        <pc:spChg chg="mod">
          <ac:chgData name="ICHSAN ALI" userId="b216b9ff-47e7-44df-87b2-6e17dbbf18eb" providerId="ADAL" clId="{79CC50BA-B431-4360-8AA9-414031592B7F}" dt="2021-06-03T01:46:50.470" v="591" actId="6549"/>
          <ac:spMkLst>
            <pc:docMk/>
            <pc:sldMk cId="0" sldId="281"/>
            <ac:spMk id="826" creationId="{00000000-0000-0000-0000-000000000000}"/>
          </ac:spMkLst>
        </pc:spChg>
      </pc:sldChg>
      <pc:sldChg chg="modSp mod modNotesTx">
        <pc:chgData name="ICHSAN ALI" userId="b216b9ff-47e7-44df-87b2-6e17dbbf18eb" providerId="ADAL" clId="{79CC50BA-B431-4360-8AA9-414031592B7F}" dt="2021-06-01T16:20:34.547" v="544" actId="6549"/>
        <pc:sldMkLst>
          <pc:docMk/>
          <pc:sldMk cId="0" sldId="283"/>
        </pc:sldMkLst>
        <pc:spChg chg="mod">
          <ac:chgData name="ICHSAN ALI" userId="b216b9ff-47e7-44df-87b2-6e17dbbf18eb" providerId="ADAL" clId="{79CC50BA-B431-4360-8AA9-414031592B7F}" dt="2021-06-01T16:05:59.379" v="342" actId="255"/>
          <ac:spMkLst>
            <pc:docMk/>
            <pc:sldMk cId="0" sldId="283"/>
            <ac:spMk id="837" creationId="{00000000-0000-0000-0000-000000000000}"/>
          </ac:spMkLst>
        </pc:spChg>
      </pc:sldChg>
      <pc:sldChg chg="modSp mod modNotesTx">
        <pc:chgData name="ICHSAN ALI" userId="b216b9ff-47e7-44df-87b2-6e17dbbf18eb" providerId="ADAL" clId="{79CC50BA-B431-4360-8AA9-414031592B7F}" dt="2021-06-01T16:20:39.650" v="545" actId="6549"/>
        <pc:sldMkLst>
          <pc:docMk/>
          <pc:sldMk cId="0" sldId="284"/>
        </pc:sldMkLst>
        <pc:spChg chg="mod">
          <ac:chgData name="ICHSAN ALI" userId="b216b9ff-47e7-44df-87b2-6e17dbbf18eb" providerId="ADAL" clId="{79CC50BA-B431-4360-8AA9-414031592B7F}" dt="2021-06-01T16:06:36.716" v="359" actId="255"/>
          <ac:spMkLst>
            <pc:docMk/>
            <pc:sldMk cId="0" sldId="284"/>
            <ac:spMk id="844" creationId="{00000000-0000-0000-0000-000000000000}"/>
          </ac:spMkLst>
        </pc:spChg>
      </pc:sldChg>
      <pc:sldChg chg="addSp modSp mod modNotesTx">
        <pc:chgData name="ICHSAN ALI" userId="b216b9ff-47e7-44df-87b2-6e17dbbf18eb" providerId="ADAL" clId="{79CC50BA-B431-4360-8AA9-414031592B7F}" dt="2021-06-01T16:20:42.448" v="546" actId="6549"/>
        <pc:sldMkLst>
          <pc:docMk/>
          <pc:sldMk cId="0" sldId="285"/>
        </pc:sldMkLst>
        <pc:spChg chg="mod">
          <ac:chgData name="ICHSAN ALI" userId="b216b9ff-47e7-44df-87b2-6e17dbbf18eb" providerId="ADAL" clId="{79CC50BA-B431-4360-8AA9-414031592B7F}" dt="2021-06-01T16:19:57.565" v="543" actId="6549"/>
          <ac:spMkLst>
            <pc:docMk/>
            <pc:sldMk cId="0" sldId="285"/>
            <ac:spMk id="851" creationId="{00000000-0000-0000-0000-000000000000}"/>
          </ac:spMkLst>
        </pc:spChg>
        <pc:graphicFrameChg chg="add mod modGraphic">
          <ac:chgData name="ICHSAN ALI" userId="b216b9ff-47e7-44df-87b2-6e17dbbf18eb" providerId="ADAL" clId="{79CC50BA-B431-4360-8AA9-414031592B7F}" dt="2021-05-29T05:41:19.828" v="18" actId="2062"/>
          <ac:graphicFrameMkLst>
            <pc:docMk/>
            <pc:sldMk cId="0" sldId="285"/>
            <ac:graphicFrameMk id="2" creationId="{A10FD430-8AAD-48C7-A7FD-FC79B864C0DD}"/>
          </ac:graphicFrameMkLst>
        </pc:graphicFrameChg>
      </pc:sldChg>
      <pc:sldChg chg="addSp modSp mod modNotesTx">
        <pc:chgData name="ICHSAN ALI" userId="b216b9ff-47e7-44df-87b2-6e17dbbf18eb" providerId="ADAL" clId="{79CC50BA-B431-4360-8AA9-414031592B7F}" dt="2021-06-01T16:20:46.382" v="547" actId="6549"/>
        <pc:sldMkLst>
          <pc:docMk/>
          <pc:sldMk cId="0" sldId="286"/>
        </pc:sldMkLst>
        <pc:spChg chg="mod">
          <ac:chgData name="ICHSAN ALI" userId="b216b9ff-47e7-44df-87b2-6e17dbbf18eb" providerId="ADAL" clId="{79CC50BA-B431-4360-8AA9-414031592B7F}" dt="2021-06-01T16:08:27.657" v="388" actId="255"/>
          <ac:spMkLst>
            <pc:docMk/>
            <pc:sldMk cId="0" sldId="286"/>
            <ac:spMk id="858" creationId="{00000000-0000-0000-0000-000000000000}"/>
          </ac:spMkLst>
        </pc:spChg>
        <pc:graphicFrameChg chg="add mod modGraphic">
          <ac:chgData name="ICHSAN ALI" userId="b216b9ff-47e7-44df-87b2-6e17dbbf18eb" providerId="ADAL" clId="{79CC50BA-B431-4360-8AA9-414031592B7F}" dt="2021-05-29T05:42:56.253" v="35" actId="1076"/>
          <ac:graphicFrameMkLst>
            <pc:docMk/>
            <pc:sldMk cId="0" sldId="286"/>
            <ac:graphicFrameMk id="2" creationId="{B6A9800D-EC3C-42CD-BB82-FCA9FF824E4A}"/>
          </ac:graphicFrameMkLst>
        </pc:graphicFrameChg>
      </pc:sldChg>
      <pc:sldChg chg="addSp modSp mod modNotesTx">
        <pc:chgData name="ICHSAN ALI" userId="b216b9ff-47e7-44df-87b2-6e17dbbf18eb" providerId="ADAL" clId="{79CC50BA-B431-4360-8AA9-414031592B7F}" dt="2021-06-01T16:20:49.149" v="548" actId="6549"/>
        <pc:sldMkLst>
          <pc:docMk/>
          <pc:sldMk cId="0" sldId="287"/>
        </pc:sldMkLst>
        <pc:spChg chg="mod">
          <ac:chgData name="ICHSAN ALI" userId="b216b9ff-47e7-44df-87b2-6e17dbbf18eb" providerId="ADAL" clId="{79CC50BA-B431-4360-8AA9-414031592B7F}" dt="2021-06-01T16:09:32.457" v="402" actId="6549"/>
          <ac:spMkLst>
            <pc:docMk/>
            <pc:sldMk cId="0" sldId="287"/>
            <ac:spMk id="865" creationId="{00000000-0000-0000-0000-000000000000}"/>
          </ac:spMkLst>
        </pc:spChg>
        <pc:graphicFrameChg chg="add mod modGraphic">
          <ac:chgData name="ICHSAN ALI" userId="b216b9ff-47e7-44df-87b2-6e17dbbf18eb" providerId="ADAL" clId="{79CC50BA-B431-4360-8AA9-414031592B7F}" dt="2021-06-01T16:08:47.038" v="394" actId="1076"/>
          <ac:graphicFrameMkLst>
            <pc:docMk/>
            <pc:sldMk cId="0" sldId="287"/>
            <ac:graphicFrameMk id="2" creationId="{F8D05FBA-4F02-4965-9BA6-9A480E58671A}"/>
          </ac:graphicFrameMkLst>
        </pc:graphicFrameChg>
      </pc:sldChg>
      <pc:sldChg chg="addSp modSp mod modNotesTx">
        <pc:chgData name="ICHSAN ALI" userId="b216b9ff-47e7-44df-87b2-6e17dbbf18eb" providerId="ADAL" clId="{79CC50BA-B431-4360-8AA9-414031592B7F}" dt="2021-06-01T16:20:51.753" v="549" actId="6549"/>
        <pc:sldMkLst>
          <pc:docMk/>
          <pc:sldMk cId="0" sldId="288"/>
        </pc:sldMkLst>
        <pc:spChg chg="mod">
          <ac:chgData name="ICHSAN ALI" userId="b216b9ff-47e7-44df-87b2-6e17dbbf18eb" providerId="ADAL" clId="{79CC50BA-B431-4360-8AA9-414031592B7F}" dt="2021-06-01T16:10:17.371" v="411" actId="6549"/>
          <ac:spMkLst>
            <pc:docMk/>
            <pc:sldMk cId="0" sldId="288"/>
            <ac:spMk id="872" creationId="{00000000-0000-0000-0000-000000000000}"/>
          </ac:spMkLst>
        </pc:spChg>
        <pc:graphicFrameChg chg="add mod modGraphic">
          <ac:chgData name="ICHSAN ALI" userId="b216b9ff-47e7-44df-87b2-6e17dbbf18eb" providerId="ADAL" clId="{79CC50BA-B431-4360-8AA9-414031592B7F}" dt="2021-05-29T05:47:02.239" v="95" actId="1076"/>
          <ac:graphicFrameMkLst>
            <pc:docMk/>
            <pc:sldMk cId="0" sldId="288"/>
            <ac:graphicFrameMk id="2" creationId="{9EB7170F-142C-442A-B13A-F47C56805175}"/>
          </ac:graphicFrameMkLst>
        </pc:graphicFrameChg>
      </pc:sldChg>
      <pc:sldChg chg="addSp modSp mod modNotesTx">
        <pc:chgData name="ICHSAN ALI" userId="b216b9ff-47e7-44df-87b2-6e17dbbf18eb" providerId="ADAL" clId="{79CC50BA-B431-4360-8AA9-414031592B7F}" dt="2021-06-01T16:20:57.340" v="550" actId="6549"/>
        <pc:sldMkLst>
          <pc:docMk/>
          <pc:sldMk cId="0" sldId="289"/>
        </pc:sldMkLst>
        <pc:spChg chg="mod">
          <ac:chgData name="ICHSAN ALI" userId="b216b9ff-47e7-44df-87b2-6e17dbbf18eb" providerId="ADAL" clId="{79CC50BA-B431-4360-8AA9-414031592B7F}" dt="2021-06-01T16:11:29.859" v="434" actId="1076"/>
          <ac:spMkLst>
            <pc:docMk/>
            <pc:sldMk cId="0" sldId="289"/>
            <ac:spMk id="879" creationId="{00000000-0000-0000-0000-000000000000}"/>
          </ac:spMkLst>
        </pc:spChg>
        <pc:spChg chg="mod">
          <ac:chgData name="ICHSAN ALI" userId="b216b9ff-47e7-44df-87b2-6e17dbbf18eb" providerId="ADAL" clId="{79CC50BA-B431-4360-8AA9-414031592B7F}" dt="2021-06-01T16:11:25.518" v="433" actId="1076"/>
          <ac:spMkLst>
            <pc:docMk/>
            <pc:sldMk cId="0" sldId="289"/>
            <ac:spMk id="880" creationId="{00000000-0000-0000-0000-000000000000}"/>
          </ac:spMkLst>
        </pc:spChg>
        <pc:graphicFrameChg chg="add mod modGraphic">
          <ac:chgData name="ICHSAN ALI" userId="b216b9ff-47e7-44df-87b2-6e17dbbf18eb" providerId="ADAL" clId="{79CC50BA-B431-4360-8AA9-414031592B7F}" dt="2021-06-01T16:11:32.949" v="435" actId="1076"/>
          <ac:graphicFrameMkLst>
            <pc:docMk/>
            <pc:sldMk cId="0" sldId="289"/>
            <ac:graphicFrameMk id="2" creationId="{C749D141-1A27-4459-B88B-5C782491A882}"/>
          </ac:graphicFrameMkLst>
        </pc:graphicFrameChg>
      </pc:sldChg>
      <pc:sldChg chg="addSp modSp mod modNotesTx">
        <pc:chgData name="ICHSAN ALI" userId="b216b9ff-47e7-44df-87b2-6e17dbbf18eb" providerId="ADAL" clId="{79CC50BA-B431-4360-8AA9-414031592B7F}" dt="2021-06-01T16:21:00.111" v="551" actId="6549"/>
        <pc:sldMkLst>
          <pc:docMk/>
          <pc:sldMk cId="0" sldId="290"/>
        </pc:sldMkLst>
        <pc:spChg chg="mod">
          <ac:chgData name="ICHSAN ALI" userId="b216b9ff-47e7-44df-87b2-6e17dbbf18eb" providerId="ADAL" clId="{79CC50BA-B431-4360-8AA9-414031592B7F}" dt="2021-06-01T16:12:47.786" v="449" actId="255"/>
          <ac:spMkLst>
            <pc:docMk/>
            <pc:sldMk cId="0" sldId="290"/>
            <ac:spMk id="886" creationId="{00000000-0000-0000-0000-000000000000}"/>
          </ac:spMkLst>
        </pc:spChg>
        <pc:graphicFrameChg chg="add mod modGraphic">
          <ac:chgData name="ICHSAN ALI" userId="b216b9ff-47e7-44df-87b2-6e17dbbf18eb" providerId="ADAL" clId="{79CC50BA-B431-4360-8AA9-414031592B7F}" dt="2021-06-01T16:12:40.870" v="447" actId="1076"/>
          <ac:graphicFrameMkLst>
            <pc:docMk/>
            <pc:sldMk cId="0" sldId="290"/>
            <ac:graphicFrameMk id="2" creationId="{54C6BF04-516F-4AEC-9AB3-E6A3D74BC0EC}"/>
          </ac:graphicFrameMkLst>
        </pc:graphicFrameChg>
      </pc:sldChg>
      <pc:sldChg chg="addSp modSp mod modNotesTx">
        <pc:chgData name="ICHSAN ALI" userId="b216b9ff-47e7-44df-87b2-6e17dbbf18eb" providerId="ADAL" clId="{79CC50BA-B431-4360-8AA9-414031592B7F}" dt="2021-06-01T16:21:02.584" v="552" actId="6549"/>
        <pc:sldMkLst>
          <pc:docMk/>
          <pc:sldMk cId="0" sldId="291"/>
        </pc:sldMkLst>
        <pc:spChg chg="mod">
          <ac:chgData name="ICHSAN ALI" userId="b216b9ff-47e7-44df-87b2-6e17dbbf18eb" providerId="ADAL" clId="{79CC50BA-B431-4360-8AA9-414031592B7F}" dt="2021-06-01T16:13:49.911" v="472" actId="6549"/>
          <ac:spMkLst>
            <pc:docMk/>
            <pc:sldMk cId="0" sldId="291"/>
            <ac:spMk id="893" creationId="{00000000-0000-0000-0000-000000000000}"/>
          </ac:spMkLst>
        </pc:spChg>
        <pc:graphicFrameChg chg="add mod modGraphic">
          <ac:chgData name="ICHSAN ALI" userId="b216b9ff-47e7-44df-87b2-6e17dbbf18eb" providerId="ADAL" clId="{79CC50BA-B431-4360-8AA9-414031592B7F}" dt="2021-06-01T16:13:30.131" v="467" actId="1076"/>
          <ac:graphicFrameMkLst>
            <pc:docMk/>
            <pc:sldMk cId="0" sldId="291"/>
            <ac:graphicFrameMk id="2" creationId="{24F4BC48-4A05-4B1B-83AF-6706B1280484}"/>
          </ac:graphicFrameMkLst>
        </pc:graphicFrameChg>
      </pc:sldChg>
      <pc:sldChg chg="addSp modSp mod modNotesTx">
        <pc:chgData name="ICHSAN ALI" userId="b216b9ff-47e7-44df-87b2-6e17dbbf18eb" providerId="ADAL" clId="{79CC50BA-B431-4360-8AA9-414031592B7F}" dt="2021-06-01T16:27:06.056" v="562" actId="6549"/>
        <pc:sldMkLst>
          <pc:docMk/>
          <pc:sldMk cId="0" sldId="292"/>
        </pc:sldMkLst>
        <pc:spChg chg="mod">
          <ac:chgData name="ICHSAN ALI" userId="b216b9ff-47e7-44df-87b2-6e17dbbf18eb" providerId="ADAL" clId="{79CC50BA-B431-4360-8AA9-414031592B7F}" dt="2021-06-01T16:27:06.056" v="562" actId="6549"/>
          <ac:spMkLst>
            <pc:docMk/>
            <pc:sldMk cId="0" sldId="292"/>
            <ac:spMk id="900" creationId="{00000000-0000-0000-0000-000000000000}"/>
          </ac:spMkLst>
        </pc:spChg>
        <pc:graphicFrameChg chg="add mod modGraphic">
          <ac:chgData name="ICHSAN ALI" userId="b216b9ff-47e7-44df-87b2-6e17dbbf18eb" providerId="ADAL" clId="{79CC50BA-B431-4360-8AA9-414031592B7F}" dt="2021-05-29T05:53:43.320" v="188" actId="1076"/>
          <ac:graphicFrameMkLst>
            <pc:docMk/>
            <pc:sldMk cId="0" sldId="292"/>
            <ac:graphicFrameMk id="2" creationId="{6C73E363-A886-4E69-BFBE-1BF4707E0C54}"/>
          </ac:graphicFrameMkLst>
        </pc:graphicFrameChg>
      </pc:sldChg>
      <pc:sldChg chg="addSp modSp mod modNotesTx">
        <pc:chgData name="ICHSAN ALI" userId="b216b9ff-47e7-44df-87b2-6e17dbbf18eb" providerId="ADAL" clId="{79CC50BA-B431-4360-8AA9-414031592B7F}" dt="2021-06-01T16:21:07.570" v="554" actId="6549"/>
        <pc:sldMkLst>
          <pc:docMk/>
          <pc:sldMk cId="0" sldId="293"/>
        </pc:sldMkLst>
        <pc:spChg chg="mod">
          <ac:chgData name="ICHSAN ALI" userId="b216b9ff-47e7-44df-87b2-6e17dbbf18eb" providerId="ADAL" clId="{79CC50BA-B431-4360-8AA9-414031592B7F}" dt="2021-06-01T16:15:22.987" v="497" actId="6549"/>
          <ac:spMkLst>
            <pc:docMk/>
            <pc:sldMk cId="0" sldId="293"/>
            <ac:spMk id="907" creationId="{00000000-0000-0000-0000-000000000000}"/>
          </ac:spMkLst>
        </pc:spChg>
        <pc:graphicFrameChg chg="add mod modGraphic">
          <ac:chgData name="ICHSAN ALI" userId="b216b9ff-47e7-44df-87b2-6e17dbbf18eb" providerId="ADAL" clId="{79CC50BA-B431-4360-8AA9-414031592B7F}" dt="2021-06-01T16:15:28.815" v="498" actId="1076"/>
          <ac:graphicFrameMkLst>
            <pc:docMk/>
            <pc:sldMk cId="0" sldId="293"/>
            <ac:graphicFrameMk id="2" creationId="{5DF32637-EE09-4693-B2A5-846309155E80}"/>
          </ac:graphicFrameMkLst>
        </pc:graphicFrameChg>
      </pc:sldChg>
      <pc:sldChg chg="addSp modSp mod modNotesTx">
        <pc:chgData name="ICHSAN ALI" userId="b216b9ff-47e7-44df-87b2-6e17dbbf18eb" providerId="ADAL" clId="{79CC50BA-B431-4360-8AA9-414031592B7F}" dt="2021-06-01T16:21:11.905" v="555" actId="6549"/>
        <pc:sldMkLst>
          <pc:docMk/>
          <pc:sldMk cId="0" sldId="294"/>
        </pc:sldMkLst>
        <pc:spChg chg="mod">
          <ac:chgData name="ICHSAN ALI" userId="b216b9ff-47e7-44df-87b2-6e17dbbf18eb" providerId="ADAL" clId="{79CC50BA-B431-4360-8AA9-414031592B7F}" dt="2021-06-01T16:16:25.406" v="505" actId="6549"/>
          <ac:spMkLst>
            <pc:docMk/>
            <pc:sldMk cId="0" sldId="294"/>
            <ac:spMk id="914" creationId="{00000000-0000-0000-0000-000000000000}"/>
          </ac:spMkLst>
        </pc:spChg>
        <pc:graphicFrameChg chg="add mod modGraphic">
          <ac:chgData name="ICHSAN ALI" userId="b216b9ff-47e7-44df-87b2-6e17dbbf18eb" providerId="ADAL" clId="{79CC50BA-B431-4360-8AA9-414031592B7F}" dt="2021-06-01T16:16:31.368" v="506" actId="1076"/>
          <ac:graphicFrameMkLst>
            <pc:docMk/>
            <pc:sldMk cId="0" sldId="294"/>
            <ac:graphicFrameMk id="2" creationId="{800B355B-DE71-4378-B066-759BEFAF3DF8}"/>
          </ac:graphicFrameMkLst>
        </pc:graphicFrameChg>
      </pc:sldChg>
      <pc:sldChg chg="addSp modSp mod modNotesTx">
        <pc:chgData name="ICHSAN ALI" userId="b216b9ff-47e7-44df-87b2-6e17dbbf18eb" providerId="ADAL" clId="{79CC50BA-B431-4360-8AA9-414031592B7F}" dt="2021-06-01T16:21:14.119" v="556" actId="6549"/>
        <pc:sldMkLst>
          <pc:docMk/>
          <pc:sldMk cId="0" sldId="295"/>
        </pc:sldMkLst>
        <pc:spChg chg="mod">
          <ac:chgData name="ICHSAN ALI" userId="b216b9ff-47e7-44df-87b2-6e17dbbf18eb" providerId="ADAL" clId="{79CC50BA-B431-4360-8AA9-414031592B7F}" dt="2021-06-01T16:17:28.628" v="524" actId="20577"/>
          <ac:spMkLst>
            <pc:docMk/>
            <pc:sldMk cId="0" sldId="295"/>
            <ac:spMk id="921" creationId="{00000000-0000-0000-0000-000000000000}"/>
          </ac:spMkLst>
        </pc:spChg>
        <pc:graphicFrameChg chg="add mod modGraphic">
          <ac:chgData name="ICHSAN ALI" userId="b216b9ff-47e7-44df-87b2-6e17dbbf18eb" providerId="ADAL" clId="{79CC50BA-B431-4360-8AA9-414031592B7F}" dt="2021-05-29T05:59:49.216" v="250" actId="2062"/>
          <ac:graphicFrameMkLst>
            <pc:docMk/>
            <pc:sldMk cId="0" sldId="295"/>
            <ac:graphicFrameMk id="2" creationId="{DABC11A4-7158-4068-9CD8-EBAC68B566DE}"/>
          </ac:graphicFrameMkLst>
        </pc:graphicFrameChg>
      </pc:sldChg>
      <pc:sldChg chg="addSp modSp mod modNotesTx">
        <pc:chgData name="ICHSAN ALI" userId="b216b9ff-47e7-44df-87b2-6e17dbbf18eb" providerId="ADAL" clId="{79CC50BA-B431-4360-8AA9-414031592B7F}" dt="2021-06-01T16:21:16.608" v="557" actId="6549"/>
        <pc:sldMkLst>
          <pc:docMk/>
          <pc:sldMk cId="0" sldId="296"/>
        </pc:sldMkLst>
        <pc:spChg chg="mod">
          <ac:chgData name="ICHSAN ALI" userId="b216b9ff-47e7-44df-87b2-6e17dbbf18eb" providerId="ADAL" clId="{79CC50BA-B431-4360-8AA9-414031592B7F}" dt="2021-06-01T16:18:28.937" v="541" actId="255"/>
          <ac:spMkLst>
            <pc:docMk/>
            <pc:sldMk cId="0" sldId="296"/>
            <ac:spMk id="928" creationId="{00000000-0000-0000-0000-000000000000}"/>
          </ac:spMkLst>
        </pc:spChg>
        <pc:graphicFrameChg chg="add mod modGraphic">
          <ac:chgData name="ICHSAN ALI" userId="b216b9ff-47e7-44df-87b2-6e17dbbf18eb" providerId="ADAL" clId="{79CC50BA-B431-4360-8AA9-414031592B7F}" dt="2021-05-29T06:01:50.299" v="269" actId="255"/>
          <ac:graphicFrameMkLst>
            <pc:docMk/>
            <pc:sldMk cId="0" sldId="296"/>
            <ac:graphicFrameMk id="2" creationId="{EB3221CC-ACBC-47A6-848E-10DBA1430A7A}"/>
          </ac:graphicFrameMkLst>
        </pc:graphicFrameChg>
      </pc:sldChg>
      <pc:sldChg chg="modSp mod">
        <pc:chgData name="ICHSAN ALI" userId="b216b9ff-47e7-44df-87b2-6e17dbbf18eb" providerId="ADAL" clId="{79CC50BA-B431-4360-8AA9-414031592B7F}" dt="2021-06-03T01:47:18.773" v="601" actId="20577"/>
        <pc:sldMkLst>
          <pc:docMk/>
          <pc:sldMk cId="0" sldId="297"/>
        </pc:sldMkLst>
        <pc:spChg chg="mod">
          <ac:chgData name="ICHSAN ALI" userId="b216b9ff-47e7-44df-87b2-6e17dbbf18eb" providerId="ADAL" clId="{79CC50BA-B431-4360-8AA9-414031592B7F}" dt="2021-06-03T01:47:18.773" v="601" actId="20577"/>
          <ac:spMkLst>
            <pc:docMk/>
            <pc:sldMk cId="0" sldId="297"/>
            <ac:spMk id="934" creationId="{00000000-0000-0000-0000-000000000000}"/>
          </ac:spMkLst>
        </pc:spChg>
      </pc:sldChg>
      <pc:sldChg chg="modSp mod ord">
        <pc:chgData name="ICHSAN ALI" userId="b216b9ff-47e7-44df-87b2-6e17dbbf18eb" providerId="ADAL" clId="{79CC50BA-B431-4360-8AA9-414031592B7F}" dt="2021-06-03T01:47:15.505" v="599" actId="27636"/>
        <pc:sldMkLst>
          <pc:docMk/>
          <pc:sldMk cId="0" sldId="299"/>
        </pc:sldMkLst>
        <pc:spChg chg="mod">
          <ac:chgData name="ICHSAN ALI" userId="b216b9ff-47e7-44df-87b2-6e17dbbf18eb" providerId="ADAL" clId="{79CC50BA-B431-4360-8AA9-414031592B7F}" dt="2021-06-03T01:47:15.505" v="599" actId="27636"/>
          <ac:spMkLst>
            <pc:docMk/>
            <pc:sldMk cId="0" sldId="299"/>
            <ac:spMk id="945" creationId="{00000000-0000-0000-0000-000000000000}"/>
          </ac:spMkLst>
        </pc:spChg>
      </pc:sldChg>
      <pc:sldChg chg="modSp mod">
        <pc:chgData name="ICHSAN ALI" userId="b216b9ff-47e7-44df-87b2-6e17dbbf18eb" providerId="ADAL" clId="{79CC50BA-B431-4360-8AA9-414031592B7F}" dt="2021-06-03T01:47:21.984" v="603" actId="20577"/>
        <pc:sldMkLst>
          <pc:docMk/>
          <pc:sldMk cId="1565890591" sldId="306"/>
        </pc:sldMkLst>
        <pc:spChg chg="mod">
          <ac:chgData name="ICHSAN ALI" userId="b216b9ff-47e7-44df-87b2-6e17dbbf18eb" providerId="ADAL" clId="{79CC50BA-B431-4360-8AA9-414031592B7F}" dt="2021-06-03T01:47:21.984" v="603" actId="20577"/>
          <ac:spMkLst>
            <pc:docMk/>
            <pc:sldMk cId="1565890591" sldId="306"/>
            <ac:spMk id="934" creationId="{00000000-0000-0000-0000-000000000000}"/>
          </ac:spMkLst>
        </pc:spChg>
      </pc:sldChg>
      <pc:sldChg chg="modSp mod ord">
        <pc:chgData name="ICHSAN ALI" userId="b216b9ff-47e7-44df-87b2-6e17dbbf18eb" providerId="ADAL" clId="{79CC50BA-B431-4360-8AA9-414031592B7F}" dt="2021-06-03T01:47:12.003" v="595" actId="20577"/>
        <pc:sldMkLst>
          <pc:docMk/>
          <pc:sldMk cId="1846144224" sldId="307"/>
        </pc:sldMkLst>
        <pc:spChg chg="mod">
          <ac:chgData name="ICHSAN ALI" userId="b216b9ff-47e7-44df-87b2-6e17dbbf18eb" providerId="ADAL" clId="{79CC50BA-B431-4360-8AA9-414031592B7F}" dt="2021-06-03T01:47:12.003" v="595" actId="20577"/>
          <ac:spMkLst>
            <pc:docMk/>
            <pc:sldMk cId="1846144224" sldId="307"/>
            <ac:spMk id="934" creationId="{00000000-0000-0000-0000-000000000000}"/>
          </ac:spMkLst>
        </pc:spChg>
      </pc:sldChg>
      <pc:sldChg chg="modSp new mod">
        <pc:chgData name="ICHSAN ALI" userId="b216b9ff-47e7-44df-87b2-6e17dbbf18eb" providerId="ADAL" clId="{79CC50BA-B431-4360-8AA9-414031592B7F}" dt="2021-06-01T16:04:23.576" v="323" actId="113"/>
        <pc:sldMkLst>
          <pc:docMk/>
          <pc:sldMk cId="227521360" sldId="309"/>
        </pc:sldMkLst>
        <pc:spChg chg="mod">
          <ac:chgData name="ICHSAN ALI" userId="b216b9ff-47e7-44df-87b2-6e17dbbf18eb" providerId="ADAL" clId="{79CC50BA-B431-4360-8AA9-414031592B7F}" dt="2021-06-01T16:04:23.576" v="323" actId="113"/>
          <ac:spMkLst>
            <pc:docMk/>
            <pc:sldMk cId="227521360" sldId="309"/>
            <ac:spMk id="2" creationId="{197F0805-81B8-4028-B783-5B3A5E620D56}"/>
          </ac:spMkLst>
        </pc:spChg>
      </pc:sldChg>
      <pc:sldChg chg="modSp add mod">
        <pc:chgData name="ICHSAN ALI" userId="b216b9ff-47e7-44df-87b2-6e17dbbf18eb" providerId="ADAL" clId="{79CC50BA-B431-4360-8AA9-414031592B7F}" dt="2021-06-03T01:46:20.423" v="586" actId="20577"/>
        <pc:sldMkLst>
          <pc:docMk/>
          <pc:sldMk cId="1795736578" sldId="310"/>
        </pc:sldMkLst>
        <pc:spChg chg="mod">
          <ac:chgData name="ICHSAN ALI" userId="b216b9ff-47e7-44df-87b2-6e17dbbf18eb" providerId="ADAL" clId="{79CC50BA-B431-4360-8AA9-414031592B7F}" dt="2021-06-03T01:46:20.423" v="586" actId="20577"/>
          <ac:spMkLst>
            <pc:docMk/>
            <pc:sldMk cId="1795736578" sldId="310"/>
            <ac:spMk id="583" creationId="{00000000-0000-0000-0000-000000000000}"/>
          </ac:spMkLst>
        </pc:spChg>
        <pc:spChg chg="mod">
          <ac:chgData name="ICHSAN ALI" userId="b216b9ff-47e7-44df-87b2-6e17dbbf18eb" providerId="ADAL" clId="{79CC50BA-B431-4360-8AA9-414031592B7F}" dt="2021-06-03T01:45:54.040" v="578" actId="14100"/>
          <ac:spMkLst>
            <pc:docMk/>
            <pc:sldMk cId="1795736578" sldId="310"/>
            <ac:spMk id="585" creationId="{00000000-0000-0000-0000-000000000000}"/>
          </ac:spMkLst>
        </pc:spChg>
        <pc:spChg chg="mod">
          <ac:chgData name="ICHSAN ALI" userId="b216b9ff-47e7-44df-87b2-6e17dbbf18eb" providerId="ADAL" clId="{79CC50BA-B431-4360-8AA9-414031592B7F}" dt="2021-06-03T01:46:16.806" v="584" actId="20577"/>
          <ac:spMkLst>
            <pc:docMk/>
            <pc:sldMk cId="1795736578" sldId="310"/>
            <ac:spMk id="586" creationId="{00000000-0000-0000-0000-000000000000}"/>
          </ac:spMkLst>
        </pc:spChg>
        <pc:spChg chg="mod">
          <ac:chgData name="ICHSAN ALI" userId="b216b9ff-47e7-44df-87b2-6e17dbbf18eb" providerId="ADAL" clId="{79CC50BA-B431-4360-8AA9-414031592B7F}" dt="2021-06-03T01:45:23.068" v="573" actId="14100"/>
          <ac:spMkLst>
            <pc:docMk/>
            <pc:sldMk cId="1795736578" sldId="310"/>
            <ac:spMk id="595" creationId="{00000000-0000-0000-0000-000000000000}"/>
          </ac:spMkLst>
        </pc:spChg>
        <pc:spChg chg="mod">
          <ac:chgData name="ICHSAN ALI" userId="b216b9ff-47e7-44df-87b2-6e17dbbf18eb" providerId="ADAL" clId="{79CC50BA-B431-4360-8AA9-414031592B7F}" dt="2021-06-03T01:46:13.828" v="582" actId="20577"/>
          <ac:spMkLst>
            <pc:docMk/>
            <pc:sldMk cId="1795736578" sldId="310"/>
            <ac:spMk id="59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3" name="Google Shape;54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4" name="Google Shape;54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0" name="Google Shape;55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91c4ed3382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7" name="Google Shape;557;g91c4ed338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211884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2" name="Google Shape;6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8" name="Google Shape;61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4" name="Google Shape;62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0" name="Google Shape;63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6" name="Google Shape;6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8ff6a9cffd_0_3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42" name="Google Shape;642;g8ff6a9cffd_0_3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90176d8612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71" name="Google Shape;671;g90176d861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90176d8612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9" name="Google Shape;819;g90176d8612_2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0" name="Google Shape;820;g90176d8612_2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90176d8612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9" name="Google Shape;829;g90176d861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34" name="Google Shape;83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1" name="Google Shape;84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8" name="Google Shape;84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55" name="Google Shape;85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2" name="Google Shape;86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9" name="Google Shape;86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6" name="Google Shape;87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3" name="Google Shape;88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0" name="Google Shape;89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7" name="Google Shape;89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4" name="Google Shape;90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1" name="Google Shape;91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8" name="Google Shape;91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5" name="Google Shape;925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2" name="Google Shape;93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917561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3" name="Google Shape;943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2" name="Google Shape;93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2" name="Google Shape;93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3884400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48" name="Google Shape;948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4" name="Google Shape;954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61" name="Google Shape;961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4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4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4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4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5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5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5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8ff6a9cffd_0_36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g8ff6a9cffd_0_36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g8ff6a9cffd_0_3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g8ff6a9cffd_0_3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g8ff6a9cffd_0_3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8ff6a9cffd_0_37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g8ff6a9cffd_0_3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g8ff6a9cffd_0_3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g8ff6a9cffd_0_3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8ff6a9cffd_0_36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g8ff6a9cffd_0_36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4" name="Google Shape;104;g8ff6a9cffd_0_3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g8ff6a9cffd_0_3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g8ff6a9cffd_0_3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8ff6a9cffd_0_37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g8ff6a9cffd_0_37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g8ff6a9cffd_0_3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g8ff6a9cffd_0_3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g8ff6a9cffd_0_3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8ff6a9cffd_0_38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g8ff6a9cffd_0_38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g8ff6a9cffd_0_38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g8ff6a9cffd_0_38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g8ff6a9cffd_0_38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g8ff6a9cffd_0_3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8ff6a9cffd_0_39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g8ff6a9cffd_0_39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3" name="Google Shape;123;g8ff6a9cffd_0_39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g8ff6a9cffd_0_39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5" name="Google Shape;125;g8ff6a9cffd_0_39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g8ff6a9cffd_0_39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g8ff6a9cffd_0_39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g8ff6a9cffd_0_39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8ff6a9cffd_0_3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g8ff6a9cffd_0_39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g8ff6a9cffd_0_39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8ff6a9cffd_0_40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g8ff6a9cffd_0_40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g8ff6a9cffd_0_40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g8ff6a9cffd_0_4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g8ff6a9cffd_0_4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g8ff6a9cffd_0_4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8ff6a9cffd_0_4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g8ff6a9cffd_0_4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Google Shape;143;g8ff6a9cffd_0_4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g8ff6a9cffd_0_4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g8ff6a9cffd_0_4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g8ff6a9cffd_0_4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8ff6a9cffd_0_4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g8ff6a9cffd_0_417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g8ff6a9cffd_0_4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g8ff6a9cffd_0_4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g8ff6a9cffd_0_4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8ff6a9cffd_0_423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g8ff6a9cffd_0_423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g8ff6a9cffd_0_4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g8ff6a9cffd_0_4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g8ff6a9cffd_0_4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8ff6a9cffd_0_3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g8ff6a9cffd_0_3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g8ff6a9cffd_0_3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g8ff6a9cffd_0_3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g8ff6a9cffd_0_3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1fhbr4pqcpy1dEnZoBSPrueRKz3wlU8t?usp=sharin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Pw8gbjBXT1uqPA8uKz_6O4paCNv69BKx/view?usp=sharin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4ZRZ2ktsFy1dbz9jqoCx25zBIKbUoi6h/view?usp=sharin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BQhmTuB51zUAF6dRI65pnfy-FOd5q1Ve/view?usp=sharin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_6E_dTuREDcBWgUUVidJWVoQSe6kkXEV/view?usp=sharing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vcaqyJOd45GDham1PcyIrQtdh6u_mQ0k/view?usp=sharing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P9Ovw2we5w2ZopWYxv68FLF13pTugXCo/view?usp=sharing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62ZF95nYfEBsJqkWav_0gA8sD5C69NQC/view?usp=sharing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LdOhHVoeF59PdtYWFX_jUp7q38PsHK_L/view?usp=sharing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Pj76Lx08TwSJIlzR6WtGIUaM61sCyPQr/view?usp=sharing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N146v9jolvMb2XzzawPosguQzI2Gwx5I/view?usp=sharing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Z3e2UZVzogscEOWhaqugkUP7Yw8mKvzb/view?usp=sharing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NkaGWen9rbkjUw2G563axbDt6v31udXl/view?usp=sharing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7wlSrusFJHuz5Tb4QGdPYdCdLxg71WxI/view?usp=sharing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XTmtE5DxFw6wOprygUsJQJ67DplzIkry/view?usp=sharing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3"/>
          <p:cNvSpPr txBox="1">
            <a:spLocks noGrp="1"/>
          </p:cNvSpPr>
          <p:nvPr>
            <p:ph type="title"/>
          </p:nvPr>
        </p:nvSpPr>
        <p:spPr>
          <a:xfrm>
            <a:off x="-1" y="551430"/>
            <a:ext cx="11040533" cy="1325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>
                <a:solidFill>
                  <a:schemeClr val="dk1"/>
                </a:solidFill>
              </a:rPr>
              <a:t>TUGAS INDIVIDU SESI 6A  TELAAH BUTIR 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531" name="Google Shape;531;p3"/>
          <p:cNvSpPr/>
          <p:nvPr/>
        </p:nvSpPr>
        <p:spPr>
          <a:xfrm>
            <a:off x="1101214" y="2255438"/>
            <a:ext cx="9939318" cy="4051132"/>
          </a:xfrm>
          <a:prstGeom prst="roundRect">
            <a:avLst>
              <a:gd name="adj" fmla="val 16667"/>
            </a:avLst>
          </a:prstGeom>
          <a:solidFill>
            <a:srgbClr val="D0CECE"/>
          </a:solidFill>
          <a:ln w="25400" cap="flat" cmpd="sng">
            <a:solidFill>
              <a:srgbClr val="D0CEC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p3"/>
          <p:cNvSpPr/>
          <p:nvPr/>
        </p:nvSpPr>
        <p:spPr>
          <a:xfrm>
            <a:off x="176981" y="2002605"/>
            <a:ext cx="993057" cy="3162061"/>
          </a:xfrm>
          <a:prstGeom prst="rect">
            <a:avLst/>
          </a:prstGeom>
          <a:solidFill>
            <a:srgbClr val="0070C0"/>
          </a:solidFill>
          <a:ln w="25400" cap="flat" cmpd="sng">
            <a:solidFill>
              <a:srgbClr val="517E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3"/>
          <p:cNvSpPr/>
          <p:nvPr/>
        </p:nvSpPr>
        <p:spPr>
          <a:xfrm>
            <a:off x="855406" y="2179586"/>
            <a:ext cx="861551" cy="2801422"/>
          </a:xfrm>
          <a:prstGeom prst="rect">
            <a:avLst/>
          </a:prstGeom>
          <a:solidFill>
            <a:srgbClr val="0070C0"/>
          </a:solidFill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3"/>
          <p:cNvSpPr txBox="1">
            <a:spLocks noGrp="1"/>
          </p:cNvSpPr>
          <p:nvPr>
            <p:ph type="body" idx="1"/>
          </p:nvPr>
        </p:nvSpPr>
        <p:spPr>
          <a:xfrm>
            <a:off x="1101213" y="2526397"/>
            <a:ext cx="9704439" cy="3484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073150" lvl="0" indent="-958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en-US" sz="3600"/>
              <a:t>Setiap peserta wajib membaca semua IASP 2020</a:t>
            </a:r>
          </a:p>
          <a:p>
            <a:pPr marL="1073150" lvl="0" indent="-958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en-US" sz="3600"/>
              <a:t>Menonton video Mutu Lulusan pada tautan </a:t>
            </a:r>
            <a:r>
              <a:rPr lang="en-US" sz="2400">
                <a:hlinkClick r:id="rId3"/>
              </a:rPr>
              <a:t>https://drive.google.com/drive/folders/11fhbr4pqcpy1dEnZoBSPrueRKz3wlU8t?usp=sharing</a:t>
            </a:r>
            <a:endParaRPr lang="en-US" sz="2400"/>
          </a:p>
          <a:p>
            <a:pPr marL="1073150" lvl="0" indent="-958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en-US" sz="3200"/>
              <a:t>Mengisi google form tentang butir yang sulit pada komponen ini</a:t>
            </a:r>
            <a:endParaRPr sz="3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9"/>
          <p:cNvSpPr txBox="1">
            <a:spLocks noGrp="1"/>
          </p:cNvSpPr>
          <p:nvPr>
            <p:ph type="title"/>
          </p:nvPr>
        </p:nvSpPr>
        <p:spPr>
          <a:xfrm>
            <a:off x="661219" y="71437"/>
            <a:ext cx="10515600" cy="822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b="1">
                <a:solidFill>
                  <a:schemeClr val="lt1"/>
                </a:solidFill>
              </a:rPr>
              <a:t>Rubrik Sesi 6A Mutu Lulusan</a:t>
            </a:r>
            <a:endParaRPr b="1">
              <a:solidFill>
                <a:schemeClr val="lt1"/>
              </a:solidFill>
            </a:endParaRPr>
          </a:p>
        </p:txBody>
      </p:sp>
      <p:graphicFrame>
        <p:nvGraphicFramePr>
          <p:cNvPr id="540" name="Google Shape;540;p9"/>
          <p:cNvGraphicFramePr/>
          <p:nvPr>
            <p:extLst>
              <p:ext uri="{D42A27DB-BD31-4B8C-83A1-F6EECF244321}">
                <p14:modId xmlns:p14="http://schemas.microsoft.com/office/powerpoint/2010/main" val="1307775396"/>
              </p:ext>
            </p:extLst>
          </p:nvPr>
        </p:nvGraphicFramePr>
        <p:xfrm>
          <a:off x="417875" y="894275"/>
          <a:ext cx="11356250" cy="4122317"/>
        </p:xfrm>
        <a:graphic>
          <a:graphicData uri="http://schemas.openxmlformats.org/drawingml/2006/table">
            <a:tbl>
              <a:tblPr>
                <a:noFill/>
                <a:tableStyleId>{742E537A-45E2-4156-AAAB-A124CA919DCA}</a:tableStyleId>
              </a:tblPr>
              <a:tblGrid>
                <a:gridCol w="792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75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526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36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7300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</a:t>
                      </a:r>
                      <a:endParaRPr/>
                    </a:p>
                  </a:txBody>
                  <a:tcPr marL="7625" marR="7625" marT="76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Indikator</a:t>
                      </a:r>
                      <a:endParaRPr sz="20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Keterangan</a:t>
                      </a:r>
                      <a:endParaRPr/>
                    </a:p>
                  </a:txBody>
                  <a:tcPr marL="7625" marR="7625" marT="76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Skor</a:t>
                      </a:r>
                      <a:endParaRPr sz="20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784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8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Kesimpulan</a:t>
                      </a:r>
                      <a:endParaRPr/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Kalimat kesimpulan mencerminkan level capaian kinerja</a:t>
                      </a:r>
                    </a:p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Kalimat kesimpulan tidak copy paste dari level capaian kinerja</a:t>
                      </a:r>
                    </a:p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Merupakan kalimat yang efektif sesuai kaidah yang berlaku (SPOK)</a:t>
                      </a:r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60 </a:t>
                      </a:r>
                      <a:endParaRPr/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784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8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Jawaban level benar </a:t>
                      </a:r>
                      <a:endParaRPr/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Merupakan hasil triangulasi tabel kerja pada butir tersebut</a:t>
                      </a:r>
                      <a:endParaRPr/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</a:t>
                      </a:r>
                      <a:endParaRPr/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3676388358"/>
                  </a:ext>
                </a:extLst>
              </a:tr>
              <a:tr h="633614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Total</a:t>
                      </a:r>
                      <a:endParaRPr sz="20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>
                    <a:solidFill>
                      <a:srgbClr val="F7CA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b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100</a:t>
                      </a:r>
                      <a:endParaRPr sz="20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1"/>
          <p:cNvSpPr txBox="1">
            <a:spLocks noGrp="1"/>
          </p:cNvSpPr>
          <p:nvPr>
            <p:ph type="ctrTitle"/>
          </p:nvPr>
        </p:nvSpPr>
        <p:spPr>
          <a:xfrm>
            <a:off x="0" y="2875345"/>
            <a:ext cx="12192000" cy="127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odoni"/>
              <a:buNone/>
            </a:pPr>
            <a:r>
              <a:rPr lang="en-US" sz="3200" b="1">
                <a:latin typeface="Bodoni"/>
                <a:ea typeface="Bodoni"/>
                <a:cs typeface="Bodoni"/>
                <a:sym typeface="Bodoni"/>
              </a:rPr>
              <a:t>SESI 6A (3 JP)</a:t>
            </a:r>
            <a:endParaRPr sz="3200" b="1">
              <a:latin typeface="Bodoni"/>
              <a:ea typeface="Bodoni"/>
              <a:cs typeface="Bodoni"/>
              <a:sym typeface="Bodoni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odoni"/>
              <a:buNone/>
            </a:pPr>
            <a:r>
              <a:rPr lang="en-US" sz="3200" b="1">
                <a:latin typeface="Bodoni"/>
                <a:ea typeface="Bodoni"/>
                <a:cs typeface="Bodoni"/>
                <a:sym typeface="Bodoni"/>
              </a:rPr>
              <a:t>KOMPONEN MUTU LULUSAN</a:t>
            </a:r>
            <a:endParaRPr sz="3200" b="1">
              <a:latin typeface="Bodoni"/>
              <a:ea typeface="Bodoni"/>
              <a:cs typeface="Bodoni"/>
              <a:sym typeface="Bodon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2"/>
          <p:cNvSpPr txBox="1">
            <a:spLocks noGrp="1"/>
          </p:cNvSpPr>
          <p:nvPr>
            <p:ph type="title"/>
          </p:nvPr>
        </p:nvSpPr>
        <p:spPr>
          <a:xfrm>
            <a:off x="712076" y="105104"/>
            <a:ext cx="10515600" cy="788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Black"/>
              <a:buNone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TUJUAN</a:t>
            </a:r>
            <a:endParaRPr/>
          </a:p>
        </p:txBody>
      </p:sp>
      <p:sp>
        <p:nvSpPr>
          <p:cNvPr id="553" name="Google Shape;553;p2"/>
          <p:cNvSpPr txBox="1">
            <a:spLocks noGrp="1"/>
          </p:cNvSpPr>
          <p:nvPr>
            <p:ph type="body" idx="1"/>
          </p:nvPr>
        </p:nvSpPr>
        <p:spPr>
          <a:xfrm>
            <a:off x="806669" y="1729831"/>
            <a:ext cx="9872871" cy="2559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1435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Memiliki persamaan persepsi tentang substansi IASP 2020;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Memahami petunjuk teknis pengisian IASP 2020;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Memberi penilaian level kinerja pada setiap butir; dan</a:t>
            </a:r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Menyusun kesimpulan.</a:t>
            </a:r>
            <a:endParaRPr/>
          </a:p>
        </p:txBody>
      </p:sp>
      <p:sp>
        <p:nvSpPr>
          <p:cNvPr id="554" name="Google Shape;554;p2"/>
          <p:cNvSpPr txBox="1"/>
          <p:nvPr/>
        </p:nvSpPr>
        <p:spPr>
          <a:xfrm>
            <a:off x="9153236" y="5322771"/>
            <a:ext cx="2493331" cy="90253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60"/>
              <a:buFont typeface="Arial Black"/>
              <a:buNone/>
            </a:pPr>
            <a:r>
              <a:rPr lang="en-US" sz="296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Akreditasi Bermutu</a:t>
            </a:r>
            <a:endParaRPr sz="2960" b="0" i="0" u="none" strike="noStrike" cap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0" name="Google Shape;560;g91c4ed3382_0_0"/>
          <p:cNvGrpSpPr/>
          <p:nvPr/>
        </p:nvGrpSpPr>
        <p:grpSpPr>
          <a:xfrm>
            <a:off x="2005299" y="961452"/>
            <a:ext cx="8484299" cy="5048236"/>
            <a:chOff x="2781843" y="1942401"/>
            <a:chExt cx="7345044" cy="4381996"/>
          </a:xfrm>
        </p:grpSpPr>
        <p:sp>
          <p:nvSpPr>
            <p:cNvPr id="561" name="Google Shape;561;g91c4ed3382_0_0"/>
            <p:cNvSpPr/>
            <p:nvPr/>
          </p:nvSpPr>
          <p:spPr>
            <a:xfrm>
              <a:off x="3507342" y="5922014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g91c4ed3382_0_0"/>
            <p:cNvSpPr/>
            <p:nvPr/>
          </p:nvSpPr>
          <p:spPr>
            <a:xfrm>
              <a:off x="3332774" y="5992960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g91c4ed3382_0_0"/>
            <p:cNvSpPr/>
            <p:nvPr/>
          </p:nvSpPr>
          <p:spPr>
            <a:xfrm>
              <a:off x="3154353" y="6051609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g91c4ed3382_0_0"/>
            <p:cNvSpPr/>
            <p:nvPr/>
          </p:nvSpPr>
          <p:spPr>
            <a:xfrm>
              <a:off x="2973177" y="6097014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g91c4ed3382_0_0"/>
            <p:cNvSpPr/>
            <p:nvPr/>
          </p:nvSpPr>
          <p:spPr>
            <a:xfrm>
              <a:off x="4460027" y="5235254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g91c4ed3382_0_0"/>
            <p:cNvSpPr/>
            <p:nvPr/>
          </p:nvSpPr>
          <p:spPr>
            <a:xfrm>
              <a:off x="4321805" y="5375254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g91c4ed3382_0_0"/>
            <p:cNvSpPr/>
            <p:nvPr/>
          </p:nvSpPr>
          <p:spPr>
            <a:xfrm>
              <a:off x="5032188" y="4383899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g91c4ed3382_0_0"/>
            <p:cNvSpPr/>
            <p:nvPr/>
          </p:nvSpPr>
          <p:spPr>
            <a:xfrm>
              <a:off x="5339470" y="3346664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g91c4ed3382_0_0"/>
            <p:cNvSpPr/>
            <p:nvPr/>
          </p:nvSpPr>
          <p:spPr>
            <a:xfrm>
              <a:off x="5185829" y="2119767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g91c4ed3382_0_0"/>
            <p:cNvSpPr/>
            <p:nvPr/>
          </p:nvSpPr>
          <p:spPr>
            <a:xfrm>
              <a:off x="5300372" y="2031320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g91c4ed3382_0_0"/>
            <p:cNvSpPr/>
            <p:nvPr/>
          </p:nvSpPr>
          <p:spPr>
            <a:xfrm>
              <a:off x="5414914" y="1942401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g91c4ed3382_0_0"/>
            <p:cNvSpPr/>
            <p:nvPr/>
          </p:nvSpPr>
          <p:spPr>
            <a:xfrm>
              <a:off x="5530007" y="2031320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g91c4ed3382_0_0"/>
            <p:cNvSpPr/>
            <p:nvPr/>
          </p:nvSpPr>
          <p:spPr>
            <a:xfrm>
              <a:off x="5644550" y="2119767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g91c4ed3382_0_0"/>
            <p:cNvSpPr/>
            <p:nvPr/>
          </p:nvSpPr>
          <p:spPr>
            <a:xfrm>
              <a:off x="5414914" y="2129699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g91c4ed3382_0_0"/>
            <p:cNvSpPr/>
            <p:nvPr/>
          </p:nvSpPr>
          <p:spPr>
            <a:xfrm>
              <a:off x="5414914" y="2316997"/>
              <a:ext cx="78600" cy="786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g91c4ed3382_0_0"/>
            <p:cNvSpPr/>
            <p:nvPr/>
          </p:nvSpPr>
          <p:spPr>
            <a:xfrm>
              <a:off x="3149556" y="5954165"/>
              <a:ext cx="2975315" cy="343800"/>
            </a:xfrm>
            <a:prstGeom prst="roundRect">
              <a:avLst>
                <a:gd name="adj" fmla="val 16667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g91c4ed3382_0_0"/>
            <p:cNvSpPr txBox="1"/>
            <p:nvPr/>
          </p:nvSpPr>
          <p:spPr>
            <a:xfrm>
              <a:off x="3218554" y="5954166"/>
              <a:ext cx="2372373" cy="3386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912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Pembukaan (5 menit)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8" name="Google Shape;578;g91c4ed3382_0_0"/>
            <p:cNvSpPr/>
            <p:nvPr/>
          </p:nvSpPr>
          <p:spPr>
            <a:xfrm>
              <a:off x="2781843" y="5870066"/>
              <a:ext cx="516432" cy="454331"/>
            </a:xfrm>
            <a:prstGeom prst="ellipse">
              <a:avLst/>
            </a:prstGeom>
            <a:solidFill>
              <a:srgbClr val="C3D4E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g91c4ed3382_0_0"/>
            <p:cNvSpPr/>
            <p:nvPr/>
          </p:nvSpPr>
          <p:spPr>
            <a:xfrm>
              <a:off x="3754930" y="5445377"/>
              <a:ext cx="4141645" cy="362446"/>
            </a:xfrm>
            <a:prstGeom prst="roundRect">
              <a:avLst>
                <a:gd name="adj" fmla="val 16667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g91c4ed3382_0_0"/>
            <p:cNvSpPr txBox="1"/>
            <p:nvPr/>
          </p:nvSpPr>
          <p:spPr>
            <a:xfrm>
              <a:off x="3754930" y="5428184"/>
              <a:ext cx="3854700" cy="34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912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Pembahasan Butir yang Sulit (15  menit)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1" name="Google Shape;581;g91c4ed3382_0_0"/>
            <p:cNvSpPr/>
            <p:nvPr/>
          </p:nvSpPr>
          <p:spPr>
            <a:xfrm>
              <a:off x="3411374" y="5374915"/>
              <a:ext cx="516433" cy="454331"/>
            </a:xfrm>
            <a:prstGeom prst="ellipse">
              <a:avLst/>
            </a:prstGeom>
            <a:solidFill>
              <a:srgbClr val="C3D4E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g91c4ed3382_0_0"/>
            <p:cNvSpPr/>
            <p:nvPr/>
          </p:nvSpPr>
          <p:spPr>
            <a:xfrm>
              <a:off x="4625291" y="4810660"/>
              <a:ext cx="4411088" cy="444294"/>
            </a:xfrm>
            <a:prstGeom prst="roundRect">
              <a:avLst>
                <a:gd name="adj" fmla="val 16667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g91c4ed3382_0_0"/>
            <p:cNvSpPr txBox="1"/>
            <p:nvPr/>
          </p:nvSpPr>
          <p:spPr>
            <a:xfrm>
              <a:off x="4784047" y="4860911"/>
              <a:ext cx="4017427" cy="3564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912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fi-FI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Kerja Individu 1 Menyusun Kesimpulan </a:t>
              </a: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fi-FI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(20 menit)</a:t>
              </a:r>
            </a:p>
          </p:txBody>
        </p:sp>
        <p:sp>
          <p:nvSpPr>
            <p:cNvPr id="584" name="Google Shape;584;g91c4ed3382_0_0"/>
            <p:cNvSpPr/>
            <p:nvPr/>
          </p:nvSpPr>
          <p:spPr>
            <a:xfrm>
              <a:off x="4321805" y="4805631"/>
              <a:ext cx="483509" cy="442028"/>
            </a:xfrm>
            <a:prstGeom prst="ellipse">
              <a:avLst/>
            </a:prstGeom>
            <a:solidFill>
              <a:srgbClr val="C3D4E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g91c4ed3382_0_0"/>
            <p:cNvSpPr/>
            <p:nvPr/>
          </p:nvSpPr>
          <p:spPr>
            <a:xfrm>
              <a:off x="5302653" y="3627967"/>
              <a:ext cx="4824234" cy="456330"/>
            </a:xfrm>
            <a:prstGeom prst="roundRect">
              <a:avLst>
                <a:gd name="adj" fmla="val 16667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g91c4ed3382_0_0"/>
            <p:cNvSpPr txBox="1"/>
            <p:nvPr/>
          </p:nvSpPr>
          <p:spPr>
            <a:xfrm>
              <a:off x="5385356" y="3713371"/>
              <a:ext cx="4555861" cy="3316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912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Kerja Individu 2  Memberi Penilaian Level Capaian Kinerja (15 menit)</a:t>
              </a:r>
              <a:endPara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g91c4ed3382_0_0"/>
            <p:cNvSpPr/>
            <p:nvPr/>
          </p:nvSpPr>
          <p:spPr>
            <a:xfrm>
              <a:off x="5091872" y="3620260"/>
              <a:ext cx="500935" cy="427522"/>
            </a:xfrm>
            <a:prstGeom prst="ellipse">
              <a:avLst/>
            </a:prstGeom>
            <a:solidFill>
              <a:srgbClr val="C3D4E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g91c4ed3382_0_0"/>
            <p:cNvSpPr/>
            <p:nvPr/>
          </p:nvSpPr>
          <p:spPr>
            <a:xfrm>
              <a:off x="5559373" y="2474758"/>
              <a:ext cx="3242100" cy="362446"/>
            </a:xfrm>
            <a:prstGeom prst="roundRect">
              <a:avLst>
                <a:gd name="adj" fmla="val 16667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g91c4ed3382_0_0"/>
            <p:cNvSpPr txBox="1"/>
            <p:nvPr/>
          </p:nvSpPr>
          <p:spPr>
            <a:xfrm>
              <a:off x="5559373" y="2478991"/>
              <a:ext cx="2953243" cy="3520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912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Refleksi (5 menit)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0" name="Google Shape;590;g91c4ed3382_0_0"/>
            <p:cNvSpPr/>
            <p:nvPr/>
          </p:nvSpPr>
          <p:spPr>
            <a:xfrm>
              <a:off x="5223499" y="2448271"/>
              <a:ext cx="483607" cy="435903"/>
            </a:xfrm>
            <a:prstGeom prst="ellipse">
              <a:avLst/>
            </a:prstGeom>
            <a:solidFill>
              <a:srgbClr val="C3D4E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g91c4ed3382_0_0"/>
            <p:cNvSpPr/>
            <p:nvPr/>
          </p:nvSpPr>
          <p:spPr>
            <a:xfrm>
              <a:off x="5145691" y="4248780"/>
              <a:ext cx="4411088" cy="362446"/>
            </a:xfrm>
            <a:prstGeom prst="roundRect">
              <a:avLst>
                <a:gd name="adj" fmla="val 16667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g91c4ed3382_0_0"/>
            <p:cNvSpPr txBox="1"/>
            <p:nvPr/>
          </p:nvSpPr>
          <p:spPr>
            <a:xfrm>
              <a:off x="5194766" y="4220358"/>
              <a:ext cx="4158582" cy="35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912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fi-FI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Memeriksa </a:t>
              </a:r>
              <a:r>
                <a:rPr lang="fi-FI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Pembuatan kesimpulan (</a:t>
              </a:r>
              <a:r>
                <a:rPr lang="fi-FI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45</a:t>
              </a:r>
              <a:r>
                <a:rPr lang="fi-FI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menit)</a:t>
              </a:r>
            </a:p>
          </p:txBody>
        </p:sp>
        <p:sp>
          <p:nvSpPr>
            <p:cNvPr id="596" name="Google Shape;596;g91c4ed3382_0_0"/>
            <p:cNvSpPr/>
            <p:nvPr/>
          </p:nvSpPr>
          <p:spPr>
            <a:xfrm>
              <a:off x="4796917" y="4206599"/>
              <a:ext cx="516434" cy="433199"/>
            </a:xfrm>
            <a:prstGeom prst="ellipse">
              <a:avLst/>
            </a:prstGeom>
            <a:solidFill>
              <a:srgbClr val="C3D4E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g91c4ed3382_0_0"/>
            <p:cNvSpPr/>
            <p:nvPr/>
          </p:nvSpPr>
          <p:spPr>
            <a:xfrm>
              <a:off x="5530017" y="3036564"/>
              <a:ext cx="4411200" cy="362400"/>
            </a:xfrm>
            <a:prstGeom prst="roundRect">
              <a:avLst>
                <a:gd name="adj" fmla="val 16667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g91c4ed3382_0_0"/>
            <p:cNvSpPr txBox="1"/>
            <p:nvPr/>
          </p:nvSpPr>
          <p:spPr>
            <a:xfrm>
              <a:off x="5569299" y="3025800"/>
              <a:ext cx="4301700" cy="35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912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Memeriksa Kerja Individu 2 </a:t>
              </a:r>
              <a:r>
                <a:rPr lang="en-US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 (30 menit)</a:t>
              </a:r>
              <a:endPara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g91c4ed3382_0_0"/>
            <p:cNvSpPr/>
            <p:nvPr/>
          </p:nvSpPr>
          <p:spPr>
            <a:xfrm>
              <a:off x="5223500" y="3013443"/>
              <a:ext cx="483607" cy="406445"/>
            </a:xfrm>
            <a:prstGeom prst="ellipse">
              <a:avLst/>
            </a:prstGeom>
            <a:solidFill>
              <a:srgbClr val="C3D4E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0" name="Google Shape;600;g91c4ed3382_0_0"/>
          <p:cNvSpPr txBox="1"/>
          <p:nvPr/>
        </p:nvSpPr>
        <p:spPr>
          <a:xfrm>
            <a:off x="125858" y="1371720"/>
            <a:ext cx="4803600" cy="22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 Black"/>
              <a:buNone/>
            </a:pPr>
            <a:r>
              <a:rPr lang="en-US" sz="3959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ALUR </a:t>
            </a:r>
            <a:br>
              <a:rPr lang="en-US" sz="3959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3959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PELATIHAN </a:t>
            </a:r>
            <a:br>
              <a:rPr lang="en-US" sz="3959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3959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KOMPONEN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 Black"/>
              <a:buNone/>
            </a:pPr>
            <a:r>
              <a:rPr lang="en-US" sz="3959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MUTU 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 Black"/>
              <a:buNone/>
            </a:pPr>
            <a:r>
              <a:rPr lang="en-US" sz="3959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LULUSAN</a:t>
            </a:r>
            <a:endParaRPr sz="3959" b="0" i="0" u="none" strike="noStrike" cap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 Black"/>
              <a:buNone/>
            </a:pPr>
            <a:endParaRPr sz="3959" b="0" i="0" u="none" strike="noStrike" cap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601" name="Google Shape;601;g91c4ed3382_0_0"/>
          <p:cNvSpPr txBox="1"/>
          <p:nvPr/>
        </p:nvSpPr>
        <p:spPr>
          <a:xfrm>
            <a:off x="9124827" y="5621977"/>
            <a:ext cx="2729545" cy="693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20"/>
              <a:buFont typeface="Arial Black"/>
              <a:buNone/>
            </a:pPr>
            <a:r>
              <a:rPr lang="en-US" sz="272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3 JP = 135m</a:t>
            </a:r>
            <a:endParaRPr sz="2720" b="0" i="0" u="none" strike="noStrike" cap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795736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F0805-81B8-4028-B783-5B3A5E620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56" y="2015021"/>
            <a:ext cx="10515600" cy="1325700"/>
          </a:xfrm>
        </p:spPr>
        <p:txBody>
          <a:bodyPr/>
          <a:lstStyle/>
          <a:p>
            <a:pPr algn="ctr"/>
            <a:r>
              <a:rPr lang="en-US" b="1"/>
              <a:t>PEMBUKAAN</a:t>
            </a:r>
            <a:br>
              <a:rPr lang="en-US" b="1"/>
            </a:br>
            <a:r>
              <a:rPr lang="en-US" sz="2000" b="1"/>
              <a:t>(5 Menit)</a:t>
            </a:r>
            <a:endParaRPr lang="id-ID" sz="2000" b="1"/>
          </a:p>
        </p:txBody>
      </p:sp>
    </p:spTree>
    <p:extLst>
      <p:ext uri="{BB962C8B-B14F-4D97-AF65-F5344CB8AC3E}">
        <p14:creationId xmlns:p14="http://schemas.microsoft.com/office/powerpoint/2010/main" val="227521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4"/>
          <p:cNvSpPr txBox="1">
            <a:spLocks noGrp="1"/>
          </p:cNvSpPr>
          <p:nvPr>
            <p:ph type="title"/>
          </p:nvPr>
        </p:nvSpPr>
        <p:spPr>
          <a:xfrm>
            <a:off x="0" y="98324"/>
            <a:ext cx="10829663" cy="678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en-US" sz="40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KOMPONEN MUTU LULUSAN</a:t>
            </a:r>
            <a:endParaRPr sz="400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615" name="Google Shape;615;p4"/>
          <p:cNvGraphicFramePr/>
          <p:nvPr>
            <p:extLst>
              <p:ext uri="{D42A27DB-BD31-4B8C-83A1-F6EECF244321}">
                <p14:modId xmlns:p14="http://schemas.microsoft.com/office/powerpoint/2010/main" val="57657470"/>
              </p:ext>
            </p:extLst>
          </p:nvPr>
        </p:nvGraphicFramePr>
        <p:xfrm>
          <a:off x="850403" y="1314696"/>
          <a:ext cx="10829663" cy="3867200"/>
        </p:xfrm>
        <a:graphic>
          <a:graphicData uri="http://schemas.openxmlformats.org/drawingml/2006/table">
            <a:tbl>
              <a:tblPr firstRow="1" bandRow="1">
                <a:noFill/>
                <a:tableStyleId>{271DB611-CAB5-41B9-A708-5146584C8EA3}</a:tableStyleId>
              </a:tblPr>
              <a:tblGrid>
                <a:gridCol w="796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7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1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48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89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chemeClr val="dk1"/>
                          </a:solidFill>
                        </a:rPr>
                        <a:t>No</a:t>
                      </a:r>
                      <a:endParaRPr sz="14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chemeClr val="dk1"/>
                          </a:solidFill>
                        </a:rPr>
                        <a:t>Sub Komponen</a:t>
                      </a:r>
                      <a:endParaRPr sz="14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chemeClr val="dk1"/>
                          </a:solidFill>
                        </a:rPr>
                        <a:t>Butir Inti 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chemeClr val="dk1"/>
                          </a:solidFill>
                        </a:rPr>
                        <a:t>SD/MI, SMP/MTs, SMA/MA, 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chemeClr val="dk1"/>
                          </a:solidFill>
                        </a:rPr>
                        <a:t>SLB, SMK/MAK</a:t>
                      </a:r>
                      <a:endParaRPr sz="14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chemeClr val="dk1"/>
                          </a:solidFill>
                        </a:rPr>
                        <a:t>Butir Khusus SLB</a:t>
                      </a:r>
                      <a:endParaRPr sz="14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chemeClr val="dk1"/>
                          </a:solidFill>
                        </a:rPr>
                        <a:t>Butir Khusus SMK/MAK</a:t>
                      </a:r>
                      <a:endParaRPr sz="14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1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1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1. </a:t>
                      </a:r>
                      <a:endParaRPr sz="16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1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Pengembangan Karakter Siswa</a:t>
                      </a:r>
                      <a:endParaRPr sz="16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4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(Butir 1, 2, 3, &amp; 4)</a:t>
                      </a:r>
                      <a:endParaRPr sz="1400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1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1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2.</a:t>
                      </a:r>
                      <a:endParaRPr sz="16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Kompetensi Siswa</a:t>
                      </a:r>
                      <a:endParaRPr sz="1600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fr-FR" sz="1400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(Butir 5, 6, 7, 8, 9, &amp; 10)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1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( Butir 36 )</a:t>
                      </a:r>
                      <a:endParaRPr sz="1400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1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(Butir 36)</a:t>
                      </a:r>
                      <a:endParaRPr sz="1400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1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1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3.</a:t>
                      </a:r>
                      <a:endParaRPr sz="16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 Black"/>
                        <a:buNone/>
                      </a:pPr>
                      <a:r>
                        <a:rPr lang="en-US" sz="1600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Kepuasan Pemangku Kepentingan </a:t>
                      </a:r>
                      <a:r>
                        <a:rPr lang="en-US" sz="1600" i="1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(stakeholders)</a:t>
                      </a:r>
                      <a:endParaRPr sz="1600" i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fr-FR" sz="1400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( Butir 11 )</a:t>
                      </a: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1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(Butir 37)</a:t>
                      </a:r>
                      <a:endParaRPr sz="1400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5"/>
          <p:cNvSpPr txBox="1">
            <a:spLocks noGrp="1"/>
          </p:cNvSpPr>
          <p:nvPr>
            <p:ph type="title"/>
          </p:nvPr>
        </p:nvSpPr>
        <p:spPr>
          <a:xfrm>
            <a:off x="817747" y="955140"/>
            <a:ext cx="9835464" cy="424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Black"/>
              <a:buNone/>
            </a:pPr>
            <a:r>
              <a:rPr lang="en-US" sz="2400">
                <a:latin typeface="Arial Black"/>
                <a:ea typeface="Arial Black"/>
                <a:cs typeface="Arial Black"/>
                <a:sym typeface="Arial Black"/>
              </a:rPr>
              <a:t>Penggalian Data Pada Komponen Mutu Lulusan</a:t>
            </a:r>
            <a:endParaRPr sz="2400"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621" name="Google Shape;621;p5"/>
          <p:cNvGraphicFramePr/>
          <p:nvPr/>
        </p:nvGraphicFramePr>
        <p:xfrm>
          <a:off x="817747" y="1569687"/>
          <a:ext cx="10145750" cy="3900975"/>
        </p:xfrm>
        <a:graphic>
          <a:graphicData uri="http://schemas.openxmlformats.org/drawingml/2006/table">
            <a:tbl>
              <a:tblPr firstRow="1" bandRow="1">
                <a:noFill/>
                <a:tableStyleId>{271DB611-CAB5-41B9-A708-5146584C8EA3}</a:tableStyleId>
              </a:tblPr>
              <a:tblGrid>
                <a:gridCol w="964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1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2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No. butir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strike="noStrike" cap="none"/>
                        <a:t>Subkomponen/Indikator</a:t>
                      </a: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0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1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1</a:t>
                      </a:r>
                      <a:endParaRPr sz="16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b="1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Pengembangan Karakter Siswa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Menunjukkan perilaku disiplin terhadap tata tertib sekolah/madrasah dalam berbagai situasi</a:t>
                      </a:r>
                      <a:endParaRPr sz="18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2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1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2</a:t>
                      </a:r>
                      <a:endParaRPr sz="16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b="1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Pengembangan Karakter Siswa</a:t>
                      </a:r>
                      <a:endParaRPr sz="18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Menunjukkan perilaku religius</a:t>
                      </a:r>
                      <a:endParaRPr sz="18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1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3</a:t>
                      </a:r>
                      <a:endParaRPr sz="16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b="1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Pengembangan Karakter Siswa</a:t>
                      </a:r>
                      <a:endParaRPr sz="18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Menunjukkan perilaku kerja keras, tangguh, dan bertanggung jawab</a:t>
                      </a:r>
                      <a:endParaRPr sz="18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2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1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4</a:t>
                      </a:r>
                      <a:endParaRPr sz="16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 Black"/>
                        <a:buNone/>
                      </a:pPr>
                      <a:r>
                        <a:rPr lang="en-US" sz="1800" b="1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Pengembangan Karakter Siswa</a:t>
                      </a:r>
                      <a:endParaRPr sz="18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Mencegah perundungan (</a:t>
                      </a:r>
                      <a:r>
                        <a:rPr lang="en-US" sz="1800" i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bully</a:t>
                      </a: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6"/>
          <p:cNvSpPr txBox="1">
            <a:spLocks noGrp="1"/>
          </p:cNvSpPr>
          <p:nvPr>
            <p:ph type="title"/>
          </p:nvPr>
        </p:nvSpPr>
        <p:spPr>
          <a:xfrm>
            <a:off x="1018467" y="834286"/>
            <a:ext cx="98355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Black"/>
              <a:buNone/>
            </a:pPr>
            <a:r>
              <a:rPr lang="en-US" sz="2400">
                <a:latin typeface="Arial Black"/>
                <a:ea typeface="Arial Black"/>
                <a:cs typeface="Arial Black"/>
                <a:sym typeface="Arial Black"/>
              </a:rPr>
              <a:t>Penggalian Data Pada Komponen Mutu Lulusan</a:t>
            </a:r>
            <a:endParaRPr sz="2400"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627" name="Google Shape;627;p6"/>
          <p:cNvGraphicFramePr/>
          <p:nvPr/>
        </p:nvGraphicFramePr>
        <p:xfrm>
          <a:off x="1018467" y="1478121"/>
          <a:ext cx="9184800" cy="4191625"/>
        </p:xfrm>
        <a:graphic>
          <a:graphicData uri="http://schemas.openxmlformats.org/drawingml/2006/table">
            <a:tbl>
              <a:tblPr firstRow="1" bandRow="1">
                <a:noFill/>
                <a:tableStyleId>{271DB611-CAB5-41B9-A708-5146584C8EA3}</a:tableStyleId>
              </a:tblPr>
              <a:tblGrid>
                <a:gridCol w="93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50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2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No. butir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strike="noStrike" cap="none"/>
                        <a:t>Subkomponen/Indikator</a:t>
                      </a: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2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1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5</a:t>
                      </a:r>
                      <a:endParaRPr sz="16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Kompetensi Siswa</a:t>
                      </a:r>
                      <a:endParaRPr sz="1800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Memiliki keterampilan abad ke-21 pada aspek berkomunikasi</a:t>
                      </a:r>
                      <a:endParaRPr sz="1800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9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1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6</a:t>
                      </a:r>
                      <a:endParaRPr sz="16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Kompetensi Siswa</a:t>
                      </a:r>
                      <a:endParaRPr sz="1800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Memiliki keterampilan abad ke-21 pada aspek kolaborasi (bekerja sama)</a:t>
                      </a:r>
                      <a:endParaRPr sz="1800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8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1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7</a:t>
                      </a:r>
                      <a:endParaRPr sz="16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 Black"/>
                        <a:buNone/>
                      </a:pPr>
                      <a:r>
                        <a:rPr lang="en-US" sz="1800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Kompetensi Siswa</a:t>
                      </a:r>
                      <a:endParaRPr sz="1800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Memiliki keterampilan abad ke-21 pada aspek berpikir kritis dan pemecahan masalah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9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1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8</a:t>
                      </a:r>
                      <a:endParaRPr sz="16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Kompetensi Siswa</a:t>
                      </a:r>
                      <a:endParaRPr sz="1800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Memiliki keterampilan abad ke-21 pada aspek kreativitas dan inovasi</a:t>
                      </a:r>
                      <a:endParaRPr sz="1800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7"/>
          <p:cNvSpPr txBox="1">
            <a:spLocks noGrp="1"/>
          </p:cNvSpPr>
          <p:nvPr>
            <p:ph type="title"/>
          </p:nvPr>
        </p:nvSpPr>
        <p:spPr>
          <a:xfrm>
            <a:off x="914235" y="1249053"/>
            <a:ext cx="9835464" cy="424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Black"/>
              <a:buNone/>
            </a:pPr>
            <a:r>
              <a:rPr lang="en-US" sz="2400">
                <a:latin typeface="Arial Black"/>
                <a:ea typeface="Arial Black"/>
                <a:cs typeface="Arial Black"/>
                <a:sym typeface="Arial Black"/>
              </a:rPr>
              <a:t>Penggalian Data Pada Komponen Mutu Lulusan</a:t>
            </a:r>
            <a:endParaRPr sz="2400"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633" name="Google Shape;633;p7"/>
          <p:cNvGraphicFramePr/>
          <p:nvPr/>
        </p:nvGraphicFramePr>
        <p:xfrm>
          <a:off x="914235" y="1896259"/>
          <a:ext cx="10437075" cy="3427250"/>
        </p:xfrm>
        <a:graphic>
          <a:graphicData uri="http://schemas.openxmlformats.org/drawingml/2006/table">
            <a:tbl>
              <a:tblPr firstRow="1" bandRow="1">
                <a:noFill/>
                <a:tableStyleId>{271DB611-CAB5-41B9-A708-5146584C8EA3}</a:tableStyleId>
              </a:tblPr>
              <a:tblGrid>
                <a:gridCol w="962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74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9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No. butir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strike="noStrike" cap="none"/>
                        <a:t>Subkomponen/Indikator</a:t>
                      </a: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9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1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9</a:t>
                      </a:r>
                      <a:endParaRPr sz="16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Kompetensi Siswa</a:t>
                      </a:r>
                      <a:endParaRPr sz="1800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Menunjukkan ekspresi diri dan berkreasi dalam kegiatan pengembangan minat dan bakat.</a:t>
                      </a:r>
                      <a:endParaRPr sz="1800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9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1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10</a:t>
                      </a:r>
                      <a:endParaRPr sz="16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 Black"/>
                        <a:buNone/>
                      </a:pPr>
                      <a:r>
                        <a:rPr lang="en-US" sz="1800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Kompetensi Siswa</a:t>
                      </a:r>
                      <a:endParaRPr sz="1800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Menunjukkan Peningkatan Prestasi Akademik</a:t>
                      </a:r>
                      <a:endParaRPr sz="1800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9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>
                          <a:solidFill>
                            <a:schemeClr val="dk1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11</a:t>
                      </a:r>
                      <a:endParaRPr sz="1600" u="none" strike="noStrike" cap="none">
                        <a:solidFill>
                          <a:schemeClr val="dk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 Black"/>
                        <a:buNone/>
                      </a:pPr>
                      <a:r>
                        <a:rPr lang="en-US" sz="1800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Kepuasan Pemangku Kepentingan </a:t>
                      </a:r>
                      <a:r>
                        <a:rPr lang="en-US" sz="1800" i="1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(stakeholders)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Memuaskan pemangku kepentingan (</a:t>
                      </a:r>
                      <a:r>
                        <a:rPr lang="en-US" sz="1800" i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stakeholders</a:t>
                      </a: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8"/>
          <p:cNvSpPr txBox="1">
            <a:spLocks noGrp="1"/>
          </p:cNvSpPr>
          <p:nvPr>
            <p:ph type="title"/>
          </p:nvPr>
        </p:nvSpPr>
        <p:spPr>
          <a:xfrm>
            <a:off x="669306" y="1118424"/>
            <a:ext cx="9835464" cy="424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Black"/>
              <a:buNone/>
            </a:pPr>
            <a:r>
              <a:rPr lang="en-US" sz="2400">
                <a:latin typeface="Arial Black"/>
                <a:ea typeface="Arial Black"/>
                <a:cs typeface="Arial Black"/>
                <a:sym typeface="Arial Black"/>
              </a:rPr>
              <a:t>Penggalian Data Pada Komponen Mutu Lulusan</a:t>
            </a:r>
            <a:endParaRPr sz="2400"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639" name="Google Shape;639;p8"/>
          <p:cNvGraphicFramePr/>
          <p:nvPr/>
        </p:nvGraphicFramePr>
        <p:xfrm>
          <a:off x="783607" y="1804556"/>
          <a:ext cx="10183725" cy="3235980"/>
        </p:xfrm>
        <a:graphic>
          <a:graphicData uri="http://schemas.openxmlformats.org/drawingml/2006/table">
            <a:tbl>
              <a:tblPr firstRow="1" bandRow="1">
                <a:noFill/>
                <a:tableStyleId>{271DB611-CAB5-41B9-A708-5146584C8EA3}</a:tableStyleId>
              </a:tblPr>
              <a:tblGrid>
                <a:gridCol w="1851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32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7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No.</a:t>
                      </a: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Sub Komponen</a:t>
                      </a: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1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b="1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SMK-</a:t>
                      </a:r>
                      <a:r>
                        <a:rPr lang="en-US" sz="1800" b="1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36</a:t>
                      </a:r>
                      <a:endParaRPr sz="18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Kompetensi Siswa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Memiliki kompetensi sesuai kompetensi keahlian (KK).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7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b="1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SMK-</a:t>
                      </a:r>
                      <a:r>
                        <a:rPr lang="en-US" sz="1800" b="1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37</a:t>
                      </a:r>
                      <a:endParaRPr sz="18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b="1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Kepuasan Pemangku Kepentingan</a:t>
                      </a:r>
                      <a:endParaRPr sz="18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Menunjukkan daya serap lulusan di dunia kerja/wirausaha.</a:t>
                      </a:r>
                      <a:endParaRPr sz="18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1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b="1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SLB-</a:t>
                      </a:r>
                      <a:r>
                        <a:rPr lang="en-US" sz="1800" b="1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36</a:t>
                      </a:r>
                      <a:endParaRPr sz="18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b="1" u="none" strike="noStrike" cap="none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Kompetensi Siswa</a:t>
                      </a:r>
                      <a:endParaRPr sz="18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Menunjukkan kemampuan kebutuhan khusus sesuai dengan jenis kekhususannya.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sz="1800" b="1" u="none" strike="noStrike" cap="non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4" name="Google Shape;644;g8ff6a9cffd_0_326"/>
          <p:cNvGrpSpPr/>
          <p:nvPr/>
        </p:nvGrpSpPr>
        <p:grpSpPr>
          <a:xfrm>
            <a:off x="2623348" y="186482"/>
            <a:ext cx="7086098" cy="6323323"/>
            <a:chOff x="1778521" y="-22239"/>
            <a:chExt cx="7086098" cy="6323323"/>
          </a:xfrm>
        </p:grpSpPr>
        <p:sp>
          <p:nvSpPr>
            <p:cNvPr id="645" name="Google Shape;645;g8ff6a9cffd_0_326"/>
            <p:cNvSpPr/>
            <p:nvPr/>
          </p:nvSpPr>
          <p:spPr>
            <a:xfrm>
              <a:off x="2689260" y="659340"/>
              <a:ext cx="5226600" cy="5226600"/>
            </a:xfrm>
            <a:prstGeom prst="blockArc">
              <a:avLst>
                <a:gd name="adj1" fmla="val 13114286"/>
                <a:gd name="adj2" fmla="val 16200000"/>
                <a:gd name="adj3" fmla="val 3905"/>
              </a:avLst>
            </a:prstGeom>
            <a:solidFill>
              <a:srgbClr val="B3CA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g8ff6a9cffd_0_326"/>
            <p:cNvSpPr/>
            <p:nvPr/>
          </p:nvSpPr>
          <p:spPr>
            <a:xfrm>
              <a:off x="2689260" y="659340"/>
              <a:ext cx="5226600" cy="5226600"/>
            </a:xfrm>
            <a:prstGeom prst="blockArc">
              <a:avLst>
                <a:gd name="adj1" fmla="val 10028571"/>
                <a:gd name="adj2" fmla="val 13114286"/>
                <a:gd name="adj3" fmla="val 3905"/>
              </a:avLst>
            </a:prstGeom>
            <a:solidFill>
              <a:srgbClr val="B3CA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g8ff6a9cffd_0_326"/>
            <p:cNvSpPr/>
            <p:nvPr/>
          </p:nvSpPr>
          <p:spPr>
            <a:xfrm>
              <a:off x="2689327" y="659630"/>
              <a:ext cx="5226600" cy="5226600"/>
            </a:xfrm>
            <a:prstGeom prst="blockArc">
              <a:avLst>
                <a:gd name="adj1" fmla="val 6982309"/>
                <a:gd name="adj2" fmla="val 10028971"/>
                <a:gd name="adj3" fmla="val 3905"/>
              </a:avLst>
            </a:prstGeom>
            <a:solidFill>
              <a:srgbClr val="B3CA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g8ff6a9cffd_0_326"/>
            <p:cNvSpPr/>
            <p:nvPr/>
          </p:nvSpPr>
          <p:spPr>
            <a:xfrm>
              <a:off x="2749266" y="690335"/>
              <a:ext cx="5226600" cy="5226600"/>
            </a:xfrm>
            <a:prstGeom prst="blockArc">
              <a:avLst>
                <a:gd name="adj1" fmla="val 3620889"/>
                <a:gd name="adj2" fmla="val 7072670"/>
                <a:gd name="adj3" fmla="val 3905"/>
              </a:avLst>
            </a:prstGeom>
            <a:solidFill>
              <a:srgbClr val="B3CA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g8ff6a9cffd_0_326"/>
            <p:cNvSpPr/>
            <p:nvPr/>
          </p:nvSpPr>
          <p:spPr>
            <a:xfrm>
              <a:off x="2722663" y="705691"/>
              <a:ext cx="5226600" cy="5226600"/>
            </a:xfrm>
            <a:prstGeom prst="blockArc">
              <a:avLst>
                <a:gd name="adj1" fmla="val 742616"/>
                <a:gd name="adj2" fmla="val 3579677"/>
                <a:gd name="adj3" fmla="val 3905"/>
              </a:avLst>
            </a:prstGeom>
            <a:solidFill>
              <a:srgbClr val="B3CA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g8ff6a9cffd_0_326"/>
            <p:cNvSpPr/>
            <p:nvPr/>
          </p:nvSpPr>
          <p:spPr>
            <a:xfrm>
              <a:off x="2723594" y="701468"/>
              <a:ext cx="5226600" cy="5226600"/>
            </a:xfrm>
            <a:prstGeom prst="blockArc">
              <a:avLst>
                <a:gd name="adj1" fmla="val 19212796"/>
                <a:gd name="adj2" fmla="val 748418"/>
                <a:gd name="adj3" fmla="val 3905"/>
              </a:avLst>
            </a:prstGeom>
            <a:solidFill>
              <a:srgbClr val="B3CA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g8ff6a9cffd_0_326"/>
            <p:cNvSpPr/>
            <p:nvPr/>
          </p:nvSpPr>
          <p:spPr>
            <a:xfrm>
              <a:off x="2689260" y="659340"/>
              <a:ext cx="5226600" cy="5226600"/>
            </a:xfrm>
            <a:prstGeom prst="blockArc">
              <a:avLst>
                <a:gd name="adj1" fmla="val 16200000"/>
                <a:gd name="adj2" fmla="val 19285714"/>
                <a:gd name="adj3" fmla="val 3905"/>
              </a:avLst>
            </a:prstGeom>
            <a:solidFill>
              <a:srgbClr val="B3CA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g8ff6a9cffd_0_326"/>
            <p:cNvSpPr/>
            <p:nvPr/>
          </p:nvSpPr>
          <p:spPr>
            <a:xfrm>
              <a:off x="4276521" y="2246601"/>
              <a:ext cx="2052000" cy="2052000"/>
            </a:xfrm>
            <a:prstGeom prst="ellipse">
              <a:avLst/>
            </a:prstGeom>
            <a:solidFill>
              <a:srgbClr val="FF00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g8ff6a9cffd_0_326"/>
            <p:cNvSpPr txBox="1"/>
            <p:nvPr/>
          </p:nvSpPr>
          <p:spPr>
            <a:xfrm>
              <a:off x="4577031" y="2547111"/>
              <a:ext cx="1451100" cy="145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000" tIns="33000" rIns="33000" bIns="33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en-US" sz="2600" b="1" i="0" u="none" strike="noStrike" cap="none">
                  <a:solidFill>
                    <a:srgbClr val="FFFF00"/>
                  </a:solidFill>
                  <a:latin typeface="Calibri"/>
                  <a:ea typeface="Calibri"/>
                  <a:cs typeface="Calibri"/>
                  <a:sym typeface="Calibri"/>
                </a:rPr>
                <a:t>Aspek dalam IASP2020:</a:t>
              </a:r>
              <a:endParaRPr sz="26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4" name="Google Shape;654;g8ff6a9cffd_0_326"/>
            <p:cNvSpPr/>
            <p:nvPr/>
          </p:nvSpPr>
          <p:spPr>
            <a:xfrm>
              <a:off x="4276523" y="-22239"/>
              <a:ext cx="2052000" cy="14652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g8ff6a9cffd_0_326"/>
            <p:cNvSpPr txBox="1"/>
            <p:nvPr/>
          </p:nvSpPr>
          <p:spPr>
            <a:xfrm>
              <a:off x="4577032" y="192335"/>
              <a:ext cx="1451100" cy="103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2000"/>
                <a:buFont typeface="Calibri"/>
                <a:buNone/>
              </a:pPr>
              <a:r>
                <a:rPr lang="en-US" sz="2000" b="1" i="0" u="none" strike="noStrike" cap="none">
                  <a:solidFill>
                    <a:srgbClr val="FFFF00"/>
                  </a:solidFill>
                  <a:latin typeface="Calibri"/>
                  <a:ea typeface="Calibri"/>
                  <a:cs typeface="Calibri"/>
                  <a:sym typeface="Calibri"/>
                </a:rPr>
                <a:t>1. Komponen</a:t>
              </a:r>
              <a:endParaRPr sz="20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6" name="Google Shape;656;g8ff6a9cffd_0_326"/>
            <p:cNvSpPr/>
            <p:nvPr/>
          </p:nvSpPr>
          <p:spPr>
            <a:xfrm>
              <a:off x="6279766" y="942470"/>
              <a:ext cx="2052000" cy="14652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g8ff6a9cffd_0_326"/>
            <p:cNvSpPr txBox="1"/>
            <p:nvPr/>
          </p:nvSpPr>
          <p:spPr>
            <a:xfrm>
              <a:off x="6580275" y="1157044"/>
              <a:ext cx="1451100" cy="103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1800"/>
                <a:buFont typeface="Calibri"/>
                <a:buNone/>
              </a:pPr>
              <a:r>
                <a:rPr lang="en-US" sz="1800" b="1" i="0" u="none" strike="noStrike" cap="none">
                  <a:solidFill>
                    <a:srgbClr val="FFFF00"/>
                  </a:solidFill>
                  <a:latin typeface="Calibri"/>
                  <a:ea typeface="Calibri"/>
                  <a:cs typeface="Calibri"/>
                  <a:sym typeface="Calibri"/>
                </a:rPr>
                <a:t>2. Sub Komponen</a:t>
              </a:r>
              <a:endParaRPr sz="18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8" name="Google Shape;658;g8ff6a9cffd_0_326"/>
            <p:cNvSpPr/>
            <p:nvPr/>
          </p:nvSpPr>
          <p:spPr>
            <a:xfrm>
              <a:off x="6812619" y="3135551"/>
              <a:ext cx="2052000" cy="14652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g8ff6a9cffd_0_326"/>
            <p:cNvSpPr txBox="1"/>
            <p:nvPr/>
          </p:nvSpPr>
          <p:spPr>
            <a:xfrm>
              <a:off x="7113128" y="3350125"/>
              <a:ext cx="1451100" cy="103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1800"/>
                <a:buFont typeface="Calibri"/>
                <a:buNone/>
              </a:pPr>
              <a:r>
                <a:rPr lang="en-US" sz="1800" b="1" i="0" u="none" strike="noStrike" cap="none">
                  <a:solidFill>
                    <a:srgbClr val="FFFF00"/>
                  </a:solidFill>
                  <a:latin typeface="Calibri"/>
                  <a:ea typeface="Calibri"/>
                  <a:cs typeface="Calibri"/>
                  <a:sym typeface="Calibri"/>
                </a:rPr>
                <a:t>3. Indikator</a:t>
              </a:r>
              <a:endParaRPr sz="18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0" name="Google Shape;660;g8ff6a9cffd_0_326"/>
            <p:cNvSpPr/>
            <p:nvPr/>
          </p:nvSpPr>
          <p:spPr>
            <a:xfrm>
              <a:off x="5604144" y="4797709"/>
              <a:ext cx="2052000" cy="14652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g8ff6a9cffd_0_326"/>
            <p:cNvSpPr txBox="1"/>
            <p:nvPr/>
          </p:nvSpPr>
          <p:spPr>
            <a:xfrm>
              <a:off x="5904653" y="5012283"/>
              <a:ext cx="1451100" cy="103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FFFF00"/>
                  </a:solidFill>
                  <a:latin typeface="Calibri"/>
                  <a:ea typeface="Calibri"/>
                  <a:cs typeface="Calibri"/>
                  <a:sym typeface="Calibri"/>
                </a:rPr>
                <a:t>4. Pernyataan</a:t>
              </a:r>
              <a:endParaRPr sz="18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2" name="Google Shape;662;g8ff6a9cffd_0_326"/>
            <p:cNvSpPr/>
            <p:nvPr/>
          </p:nvSpPr>
          <p:spPr>
            <a:xfrm>
              <a:off x="3138456" y="4835884"/>
              <a:ext cx="2052000" cy="14652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g8ff6a9cffd_0_326"/>
            <p:cNvSpPr txBox="1"/>
            <p:nvPr/>
          </p:nvSpPr>
          <p:spPr>
            <a:xfrm>
              <a:off x="3438965" y="5050458"/>
              <a:ext cx="1451100" cy="103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FFFF00"/>
                  </a:solidFill>
                  <a:latin typeface="Calibri"/>
                  <a:ea typeface="Calibri"/>
                  <a:cs typeface="Calibri"/>
                  <a:sym typeface="Calibri"/>
                </a:rPr>
                <a:t>5. Capaian Kinerja</a:t>
              </a:r>
              <a:endParaRPr sz="18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4" name="Google Shape;664;g8ff6a9cffd_0_326"/>
            <p:cNvSpPr/>
            <p:nvPr/>
          </p:nvSpPr>
          <p:spPr>
            <a:xfrm>
              <a:off x="1778521" y="3110155"/>
              <a:ext cx="2052000" cy="14652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g8ff6a9cffd_0_326"/>
            <p:cNvSpPr txBox="1"/>
            <p:nvPr/>
          </p:nvSpPr>
          <p:spPr>
            <a:xfrm>
              <a:off x="2079030" y="3324729"/>
              <a:ext cx="1451100" cy="103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FFFF00"/>
                  </a:solidFill>
                  <a:latin typeface="Calibri"/>
                  <a:ea typeface="Calibri"/>
                  <a:cs typeface="Calibri"/>
                  <a:sym typeface="Calibri"/>
                </a:rPr>
                <a:t>6. Pembuktian Kinerja</a:t>
              </a:r>
              <a:endParaRPr sz="18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6" name="Google Shape;666;g8ff6a9cffd_0_326"/>
            <p:cNvSpPr/>
            <p:nvPr/>
          </p:nvSpPr>
          <p:spPr>
            <a:xfrm>
              <a:off x="2273281" y="942470"/>
              <a:ext cx="2052000" cy="14652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g8ff6a9cffd_0_326"/>
            <p:cNvSpPr txBox="1"/>
            <p:nvPr/>
          </p:nvSpPr>
          <p:spPr>
            <a:xfrm>
              <a:off x="2573790" y="1157044"/>
              <a:ext cx="1451100" cy="103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FFFF00"/>
                  </a:solidFill>
                  <a:latin typeface="Calibri"/>
                  <a:ea typeface="Calibri"/>
                  <a:cs typeface="Calibri"/>
                  <a:sym typeface="Calibri"/>
                </a:rPr>
                <a:t>7. Rangkuman Hasil Penilaian</a:t>
              </a:r>
              <a:endParaRPr sz="18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68" name="Google Shape;668;g8ff6a9cffd_0_326">
            <a:hlinkClick r:id="rId3"/>
          </p:cNvPr>
          <p:cNvSpPr/>
          <p:nvPr/>
        </p:nvSpPr>
        <p:spPr>
          <a:xfrm>
            <a:off x="381499" y="208721"/>
            <a:ext cx="9058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Aspek Dalam IASP2020</a:t>
            </a:r>
            <a:endParaRPr sz="2800" b="0" i="1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90176d8612_0_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 Black"/>
              <a:buNone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PEMBAHASAN 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 Black"/>
              <a:buNone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BUTIR YANG SULIT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674" name="Google Shape;674;g90176d8612_0_0"/>
          <p:cNvSpPr txBox="1">
            <a:spLocks noGrp="1"/>
          </p:cNvSpPr>
          <p:nvPr>
            <p:ph type="subTitle" idx="1"/>
          </p:nvPr>
        </p:nvSpPr>
        <p:spPr>
          <a:xfrm>
            <a:off x="1524000" y="3602052"/>
            <a:ext cx="9144000" cy="19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(15 Menit)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b="1"/>
              <a:t>BUTIR INTI #1-11</a:t>
            </a:r>
            <a:endParaRPr b="1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b="1"/>
              <a:t>BUTIR KHUSUS SLB #36</a:t>
            </a:r>
            <a:endParaRPr b="1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b="1"/>
              <a:t>BUTIR KHUSUS SMK #36-37</a:t>
            </a:r>
            <a:endParaRPr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9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HASIL DARI PEMBAHASAN PESERTA</a:t>
            </a:r>
            <a:endParaRPr/>
          </a:p>
        </p:txBody>
      </p:sp>
      <p:graphicFrame>
        <p:nvGraphicFramePr>
          <p:cNvPr id="287" name="Google Shape;287;p9"/>
          <p:cNvGraphicFramePr/>
          <p:nvPr/>
        </p:nvGraphicFramePr>
        <p:xfrm>
          <a:off x="694649" y="1727404"/>
          <a:ext cx="10252075" cy="449396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030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23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38323">
                  <a:extLst>
                    <a:ext uri="{9D8B030D-6E8A-4147-A177-3AD203B41FA5}">
                      <a16:colId xmlns:a16="http://schemas.microsoft.com/office/drawing/2014/main" val="3384948583"/>
                    </a:ext>
                  </a:extLst>
                </a:gridCol>
                <a:gridCol w="38383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7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/>
                        <a:t>No</a:t>
                      </a:r>
                      <a:endParaRPr sz="20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</a:rPr>
                        <a:t>Nama</a:t>
                      </a:r>
                      <a:endParaRPr/>
                    </a:p>
                  </a:txBody>
                  <a:tcPr marL="7625" marR="7625" marT="7625" marB="0" anchor="ctr"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</a:rPr>
                        <a:t>Butir Sulit</a:t>
                      </a:r>
                      <a:endParaRPr sz="2000" b="1">
                        <a:solidFill>
                          <a:srgbClr val="000000"/>
                        </a:solidFill>
                      </a:endParaRPr>
                    </a:p>
                  </a:txBody>
                  <a:tcPr marL="7625" marR="7625" marT="7625" marB="0" anchor="ctr"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</a:rPr>
                        <a:t>Alasan</a:t>
                      </a:r>
                      <a:endParaRPr sz="2000" b="1">
                        <a:solidFill>
                          <a:srgbClr val="000000"/>
                        </a:solidFill>
                      </a:endParaRPr>
                    </a:p>
                  </a:txBody>
                  <a:tcPr marL="7625" marR="7625" marT="7625" marB="0" anchor="ctr"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/>
                        <a:t>1</a:t>
                      </a:r>
                      <a:endParaRPr sz="1700" b="1"/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/>
                        <a:t>2</a:t>
                      </a:r>
                      <a:endParaRPr sz="1700" b="1"/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/>
                        <a:t>3</a:t>
                      </a:r>
                      <a:endParaRPr sz="1700" b="1"/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4151879254"/>
                  </a:ext>
                </a:extLst>
              </a:tr>
              <a:tr h="374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/>
                        <a:t>4</a:t>
                      </a:r>
                      <a:endParaRPr sz="1700" b="1"/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129508963"/>
                  </a:ext>
                </a:extLst>
              </a:tr>
              <a:tr h="374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/>
                        <a:t>5</a:t>
                      </a:r>
                      <a:endParaRPr sz="1700" b="1"/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4281033010"/>
                  </a:ext>
                </a:extLst>
              </a:tr>
              <a:tr h="374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/>
                        <a:t>6</a:t>
                      </a:r>
                      <a:endParaRPr sz="1700" b="1"/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805447239"/>
                  </a:ext>
                </a:extLst>
              </a:tr>
              <a:tr h="374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/>
                        <a:t>7</a:t>
                      </a:r>
                      <a:endParaRPr sz="1700" b="1"/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4238269614"/>
                  </a:ext>
                </a:extLst>
              </a:tr>
              <a:tr h="374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/>
                        <a:t>…</a:t>
                      </a:r>
                      <a:endParaRPr sz="1700" b="1"/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3050569355"/>
                  </a:ext>
                </a:extLst>
              </a:tr>
            </a:tbl>
          </a:graphicData>
        </a:graphic>
      </p:graphicFrame>
      <p:sp>
        <p:nvSpPr>
          <p:cNvPr id="5" name="Google Shape;680;p10">
            <a:extLst>
              <a:ext uri="{FF2B5EF4-FFF2-40B4-BE49-F238E27FC236}">
                <a16:creationId xmlns:a16="http://schemas.microsoft.com/office/drawing/2014/main" id="{6BACD8D2-2687-473B-B67A-33ECA48156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2086" y="1086150"/>
            <a:ext cx="5268600" cy="4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230" b="1">
                <a:solidFill>
                  <a:srgbClr val="FF0000"/>
                </a:solidFill>
              </a:rPr>
              <a:t>diisi oleh panitia</a:t>
            </a:r>
            <a:endParaRPr sz="2230"/>
          </a:p>
          <a:p>
            <a:pPr marL="4572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55"/>
              <a:buNone/>
            </a:pPr>
            <a:endParaRPr sz="2230" b="1">
              <a:solidFill>
                <a:srgbClr val="FF0000"/>
              </a:solidFill>
            </a:endParaRPr>
          </a:p>
          <a:p>
            <a:pPr marL="4572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55"/>
              <a:buNone/>
            </a:pPr>
            <a:endParaRPr sz="223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g90176d8612_2_1"/>
          <p:cNvSpPr txBox="1">
            <a:spLocks noGrp="1"/>
          </p:cNvSpPr>
          <p:nvPr>
            <p:ph type="title"/>
          </p:nvPr>
        </p:nvSpPr>
        <p:spPr>
          <a:xfrm>
            <a:off x="327925" y="0"/>
            <a:ext cx="10515600" cy="10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1"/>
                </a:solidFill>
              </a:rPr>
              <a:t>PROSEDUR KERJA INDIVIDU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23" name="Google Shape;823;g90176d8612_2_1"/>
          <p:cNvSpPr/>
          <p:nvPr/>
        </p:nvSpPr>
        <p:spPr>
          <a:xfrm>
            <a:off x="1711490" y="1448848"/>
            <a:ext cx="10125091" cy="4059697"/>
          </a:xfrm>
          <a:prstGeom prst="roundRect">
            <a:avLst>
              <a:gd name="adj" fmla="val 16667"/>
            </a:avLst>
          </a:prstGeom>
          <a:solidFill>
            <a:srgbClr val="D0CECE"/>
          </a:solidFill>
          <a:ln w="25400" cap="flat" cmpd="sng">
            <a:solidFill>
              <a:srgbClr val="D0CEC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4" name="Google Shape;824;g90176d8612_2_1"/>
          <p:cNvSpPr/>
          <p:nvPr/>
        </p:nvSpPr>
        <p:spPr>
          <a:xfrm>
            <a:off x="327925" y="1222675"/>
            <a:ext cx="761287" cy="4411643"/>
          </a:xfrm>
          <a:prstGeom prst="rect">
            <a:avLst/>
          </a:prstGeom>
          <a:solidFill>
            <a:srgbClr val="0070C0"/>
          </a:solidFill>
          <a:ln w="25400" cap="flat" cmpd="sng">
            <a:solidFill>
              <a:srgbClr val="517E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5" name="Google Shape;825;g90176d8612_2_1"/>
          <p:cNvSpPr/>
          <p:nvPr/>
        </p:nvSpPr>
        <p:spPr>
          <a:xfrm>
            <a:off x="1027078" y="1349455"/>
            <a:ext cx="861551" cy="4284862"/>
          </a:xfrm>
          <a:prstGeom prst="rect">
            <a:avLst/>
          </a:prstGeom>
          <a:solidFill>
            <a:srgbClr val="0070C0"/>
          </a:solidFill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6" name="Google Shape;826;g90176d8612_2_1"/>
          <p:cNvSpPr txBox="1">
            <a:spLocks noGrp="1"/>
          </p:cNvSpPr>
          <p:nvPr>
            <p:ph type="body" idx="1"/>
          </p:nvPr>
        </p:nvSpPr>
        <p:spPr>
          <a:xfrm>
            <a:off x="1320981" y="1596185"/>
            <a:ext cx="10515600" cy="391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901700" lvl="0" indent="-850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AutoNum type="arabicPeriod"/>
            </a:pPr>
            <a:r>
              <a:rPr lang="en-US"/>
              <a:t>Fasilitator membagi tabel kinerja dari butir inti dan khusus .</a:t>
            </a:r>
            <a:endParaRPr/>
          </a:p>
          <a:p>
            <a:pPr marL="901700" lvl="0" indent="-850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AutoNum type="arabicPeriod"/>
            </a:pPr>
            <a:r>
              <a:rPr lang="en-US"/>
              <a:t>Setiap peserta mendapatkan 1 butir dari pernyataan.</a:t>
            </a:r>
          </a:p>
          <a:p>
            <a:pPr marL="901700" lvl="0" indent="-850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AutoNum type="arabicPeriod"/>
            </a:pPr>
            <a:r>
              <a:rPr lang="en-US"/>
              <a:t>Setiap peserta membaca pernyataan dan tabel kinerja sesuai dengan butir yang diberikan.</a:t>
            </a:r>
            <a:endParaRPr/>
          </a:p>
          <a:p>
            <a:pPr marL="901700" lvl="0" indent="-850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AutoNum type="arabicPeriod"/>
            </a:pPr>
            <a:r>
              <a:rPr lang="en-US"/>
              <a:t>Peserta membuat kesimpulan berdasarkan level capaian kinerja.</a:t>
            </a:r>
          </a:p>
          <a:p>
            <a:pPr marL="901700" indent="-850900">
              <a:spcBef>
                <a:spcPts val="0"/>
              </a:spcBef>
              <a:buSzPts val="2800"/>
              <a:buFont typeface="Arial"/>
              <a:buAutoNum type="arabicPeriod"/>
            </a:pPr>
            <a:r>
              <a:rPr lang="sv-SE"/>
              <a:t>Setiap peserta memberikan penilaian level kinerja sesuai tabel kerja pada butir tersebut.</a:t>
            </a:r>
          </a:p>
          <a:p>
            <a:pPr marL="901700" lvl="0" indent="-850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AutoNum type="arabicPeriod"/>
            </a:pPr>
            <a:r>
              <a:rPr lang="en-US"/>
              <a:t>Peserta lain memberikan umpan balik terhadap penilaian dan kesimpulannya.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90176d8612_0_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 Black"/>
              <a:buNone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KOMPONEN </a:t>
            </a:r>
            <a:br>
              <a:rPr lang="en-US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MUTU LULUSAN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19"/>
          <p:cNvSpPr txBox="1">
            <a:spLocks noGrp="1"/>
          </p:cNvSpPr>
          <p:nvPr>
            <p:ph type="body" idx="1"/>
          </p:nvPr>
        </p:nvSpPr>
        <p:spPr>
          <a:xfrm>
            <a:off x="1071418" y="1893454"/>
            <a:ext cx="9944453" cy="4202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862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</p:txBody>
      </p:sp>
      <p:sp>
        <p:nvSpPr>
          <p:cNvPr id="837" name="Google Shape;837;p19"/>
          <p:cNvSpPr txBox="1"/>
          <p:nvPr/>
        </p:nvSpPr>
        <p:spPr>
          <a:xfrm>
            <a:off x="402775" y="784020"/>
            <a:ext cx="11141400" cy="53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Butir  1 :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Pernyataan: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Siswa menunjukkan perilaku disiplin dalam berbagai situasi.</a:t>
            </a: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Tabel kerja dapat dilihat pada tautan berikut ini</a:t>
            </a:r>
            <a:r>
              <a:rPr lang="en-US" sz="2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id-ID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https://drive.google.com/file/d/1Pw8gbjBXT1uqPA8uKz_6O4paCNv69BKx/view?usp=sharing</a:t>
            </a:r>
            <a:endParaRPr lang="en-US" sz="1800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Pertanyaan: 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Tuliskan kesimpulan untuk butir ini berdasarkan penilaian level capaian kinerja yang anda tetapkan!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latin typeface="Calibri" panose="020F0502020204030204" pitchFamily="34" charset="0"/>
                <a:cs typeface="Calibri" panose="020F0502020204030204" pitchFamily="34" charset="0"/>
              </a:rPr>
              <a:t>Berikan penilaian level 1, level 2, level 3, atau level 4!</a:t>
            </a:r>
          </a:p>
          <a:p>
            <a:pPr marL="11430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endParaRPr lang="id-ID"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8" name="Google Shape;838;p19"/>
          <p:cNvSpPr txBox="1"/>
          <p:nvPr/>
        </p:nvSpPr>
        <p:spPr>
          <a:xfrm>
            <a:off x="1" y="104425"/>
            <a:ext cx="11151475" cy="67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MUTU LULUSAN</a:t>
            </a:r>
            <a:endParaRPr sz="4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AA1E8BE-476F-4CDC-8E99-66C1798979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767501"/>
              </p:ext>
            </p:extLst>
          </p:nvPr>
        </p:nvGraphicFramePr>
        <p:xfrm>
          <a:off x="543114" y="1893453"/>
          <a:ext cx="11344086" cy="2390311"/>
        </p:xfrm>
        <a:graphic>
          <a:graphicData uri="http://schemas.openxmlformats.org/drawingml/2006/table">
            <a:tbl>
              <a:tblPr firstRow="1" firstCol="1" bandRow="1">
                <a:tableStyleId>{742E537A-45E2-4156-AAAB-A124CA919DCA}</a:tableStyleId>
              </a:tblPr>
              <a:tblGrid>
                <a:gridCol w="1350675">
                  <a:extLst>
                    <a:ext uri="{9D8B030D-6E8A-4147-A177-3AD203B41FA5}">
                      <a16:colId xmlns:a16="http://schemas.microsoft.com/office/drawing/2014/main" val="1637537804"/>
                    </a:ext>
                  </a:extLst>
                </a:gridCol>
                <a:gridCol w="9993411">
                  <a:extLst>
                    <a:ext uri="{9D8B030D-6E8A-4147-A177-3AD203B41FA5}">
                      <a16:colId xmlns:a16="http://schemas.microsoft.com/office/drawing/2014/main" val="1406055401"/>
                    </a:ext>
                  </a:extLst>
                </a:gridCol>
              </a:tblGrid>
              <a:tr h="3029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LEVEL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CAPAIAN KINERJA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35959273"/>
                  </a:ext>
                </a:extLst>
              </a:tr>
              <a:tr h="6220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4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menunjukkan perilaku disiplin yang membudaya berdasarkan tata tertib sekolah/madrasah dan mendapat pengakuan atas prestasi kedisiplinan.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10555475"/>
                  </a:ext>
                </a:extLst>
              </a:tr>
              <a:tr h="5811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3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menunjukkan perilaku disiplin berdasarkan tata tertib sekolah/madrasah dan mendapat pengakuan atas prestasi kedisiplinan. 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8032187"/>
                  </a:ext>
                </a:extLst>
              </a:tr>
              <a:tr h="5811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2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menunjukkan perilaku disiplin berdasarkan tata tertib sekolah/madrasah namun terbatas di sekolah/madrasah.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56027120"/>
                  </a:ext>
                </a:extLst>
              </a:tr>
              <a:tr h="3029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1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menunjukkan perilaku disiplin berdasarkan tata tertib sekolah/madrasah namun terbatas di kelas.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873241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4"/>
          <p:cNvSpPr txBox="1">
            <a:spLocks noGrp="1"/>
          </p:cNvSpPr>
          <p:nvPr>
            <p:ph type="body" idx="1"/>
          </p:nvPr>
        </p:nvSpPr>
        <p:spPr>
          <a:xfrm>
            <a:off x="1071418" y="1893454"/>
            <a:ext cx="9944453" cy="4202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862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</p:txBody>
      </p:sp>
      <p:sp>
        <p:nvSpPr>
          <p:cNvPr id="844" name="Google Shape;844;p14"/>
          <p:cNvSpPr txBox="1"/>
          <p:nvPr/>
        </p:nvSpPr>
        <p:spPr>
          <a:xfrm>
            <a:off x="246458" y="742499"/>
            <a:ext cx="11807889" cy="53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Butir  2 :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Pernyataan: </a:t>
            </a:r>
            <a:endParaRPr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Siswa menunjukkan perilaku religius dalam aktivitas di sekolah/ madrasah.</a:t>
            </a:r>
            <a:endParaRPr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2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2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Tabel kerja dapat dilihat pada tautan berikut ini </a:t>
            </a: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https://drive.google.com/file/d/14ZRZ2ktsFy1dbz9jqoCx25zBIKbUoi6h/view?usp=sharing</a:t>
            </a:r>
            <a:endParaRPr lang="en-US" sz="2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1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Pertanyaan: 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Tuliskan kesimpulan untuk butir ini berdasarkan penilaian level capaian kinerja yang anda tetapkan!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latin typeface="Calibri" panose="020F0502020204030204" pitchFamily="34" charset="0"/>
                <a:cs typeface="Calibri" panose="020F0502020204030204" pitchFamily="34" charset="0"/>
              </a:rPr>
              <a:t>Berikan penilaian level 1, level 2, level 3, atau level 4!</a:t>
            </a: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5" name="Google Shape;845;p14"/>
          <p:cNvSpPr txBox="1"/>
          <p:nvPr/>
        </p:nvSpPr>
        <p:spPr>
          <a:xfrm>
            <a:off x="1" y="104425"/>
            <a:ext cx="11151475" cy="67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MUTU LULUSAN</a:t>
            </a:r>
            <a:endParaRPr sz="4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7D815B6-9B90-45C8-B25E-A6DE072997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572337"/>
              </p:ext>
            </p:extLst>
          </p:nvPr>
        </p:nvGraphicFramePr>
        <p:xfrm>
          <a:off x="422487" y="1893453"/>
          <a:ext cx="11037330" cy="2300857"/>
        </p:xfrm>
        <a:graphic>
          <a:graphicData uri="http://schemas.openxmlformats.org/drawingml/2006/table">
            <a:tbl>
              <a:tblPr firstRow="1" firstCol="1" bandRow="1">
                <a:tableStyleId>{742E537A-45E2-4156-AAAB-A124CA919DCA}</a:tableStyleId>
              </a:tblPr>
              <a:tblGrid>
                <a:gridCol w="1314153">
                  <a:extLst>
                    <a:ext uri="{9D8B030D-6E8A-4147-A177-3AD203B41FA5}">
                      <a16:colId xmlns:a16="http://schemas.microsoft.com/office/drawing/2014/main" val="4081904162"/>
                    </a:ext>
                  </a:extLst>
                </a:gridCol>
                <a:gridCol w="9723177">
                  <a:extLst>
                    <a:ext uri="{9D8B030D-6E8A-4147-A177-3AD203B41FA5}">
                      <a16:colId xmlns:a16="http://schemas.microsoft.com/office/drawing/2014/main" val="4110913904"/>
                    </a:ext>
                  </a:extLst>
                </a:gridCol>
              </a:tblGrid>
              <a:tr h="2819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LEVEL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CAPAIAN KINERJA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28169712"/>
                  </a:ext>
                </a:extLst>
              </a:tr>
              <a:tr h="5789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4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menunjukkan perilaku religius yang membudaya sesuai ajaran agama dan kepercayaan yang dianutnya dalam kehidupan sehari-hari di sekolah/madrasah.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6592399"/>
                  </a:ext>
                </a:extLst>
              </a:tr>
              <a:tr h="5789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3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menunjukkan perilaku religius sesuai ajaran agama dan kepercayaan yang dianutnya dalam kehidupan sehari-hari di sekolah/madrasah.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2943308"/>
                  </a:ext>
                </a:extLst>
              </a:tr>
              <a:tr h="5789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2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1463040" algn="l"/>
                        </a:tabLst>
                      </a:pPr>
                      <a:r>
                        <a:rPr lang="id-ID" sz="1600">
                          <a:effectLst/>
                        </a:rPr>
                        <a:t>Siswa belum konsisten menunjukkan perilaku religius sesuai ajaran agama dan kepercayaan yang dianutnya dalam kehidupan sehari-hari di sekolah/madrasah.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4333141"/>
                  </a:ext>
                </a:extLst>
              </a:tr>
              <a:tr h="2819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1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berperilaku religius karena mematuhi tata tertib sekolah/madrasah.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690699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15"/>
          <p:cNvSpPr txBox="1">
            <a:spLocks noGrp="1"/>
          </p:cNvSpPr>
          <p:nvPr>
            <p:ph type="body" idx="1"/>
          </p:nvPr>
        </p:nvSpPr>
        <p:spPr>
          <a:xfrm>
            <a:off x="1071418" y="1893454"/>
            <a:ext cx="9944453" cy="4202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862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</p:txBody>
      </p:sp>
      <p:sp>
        <p:nvSpPr>
          <p:cNvPr id="851" name="Google Shape;851;p15"/>
          <p:cNvSpPr txBox="1"/>
          <p:nvPr/>
        </p:nvSpPr>
        <p:spPr>
          <a:xfrm>
            <a:off x="402775" y="784020"/>
            <a:ext cx="11141400" cy="5508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Butir  3 :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Pernyataan : </a:t>
            </a:r>
            <a:endParaRPr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Siswa menunjukkan perilaku tangguh dan bertanggung jawab dalam aktivitas di sekolah/madrasah.</a:t>
            </a:r>
            <a:endParaRPr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Tabel kerja dapat dilihat pada tautan berikut ini</a:t>
            </a: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https://drive.google.com/file/d/1BQhmTuB51zUAF6dRI65pnfy-FOd5q1Ve/view?usp=sharing</a:t>
            </a:r>
            <a:endParaRPr lang="en-US"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Pertanyaan: 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Tuliskan kesimpulan untuk butir ini berdasarkan penilaian level capaian kinerja yang anda tetapkan!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latin typeface="Calibri" panose="020F0502020204030204" pitchFamily="34" charset="0"/>
                <a:cs typeface="Calibri" panose="020F0502020204030204" pitchFamily="34" charset="0"/>
              </a:rPr>
              <a:t>Berikan penilaian level 1, level 2, level 3, atau level 4!</a:t>
            </a: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2" name="Google Shape;852;p15"/>
          <p:cNvSpPr txBox="1"/>
          <p:nvPr/>
        </p:nvSpPr>
        <p:spPr>
          <a:xfrm>
            <a:off x="1" y="104425"/>
            <a:ext cx="11151475" cy="67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MUTU LULUSAN</a:t>
            </a:r>
            <a:endParaRPr sz="4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10FD430-8AAD-48C7-A7FD-FC79B864C0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959048"/>
              </p:ext>
            </p:extLst>
          </p:nvPr>
        </p:nvGraphicFramePr>
        <p:xfrm>
          <a:off x="472944" y="2326999"/>
          <a:ext cx="11141400" cy="2204001"/>
        </p:xfrm>
        <a:graphic>
          <a:graphicData uri="http://schemas.openxmlformats.org/drawingml/2006/table">
            <a:tbl>
              <a:tblPr firstRow="1" firstCol="1" bandRow="1">
                <a:tableStyleId>{742E537A-45E2-4156-AAAB-A124CA919DCA}</a:tableStyleId>
              </a:tblPr>
              <a:tblGrid>
                <a:gridCol w="1340655">
                  <a:extLst>
                    <a:ext uri="{9D8B030D-6E8A-4147-A177-3AD203B41FA5}">
                      <a16:colId xmlns:a16="http://schemas.microsoft.com/office/drawing/2014/main" val="228462324"/>
                    </a:ext>
                  </a:extLst>
                </a:gridCol>
                <a:gridCol w="9800745">
                  <a:extLst>
                    <a:ext uri="{9D8B030D-6E8A-4147-A177-3AD203B41FA5}">
                      <a16:colId xmlns:a16="http://schemas.microsoft.com/office/drawing/2014/main" val="2172252207"/>
                    </a:ext>
                  </a:extLst>
                </a:gridCol>
              </a:tblGrid>
              <a:tr h="3955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LEVEL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CAPAIAN KINERJA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24018466"/>
                  </a:ext>
                </a:extLst>
              </a:tr>
              <a:tr h="3955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4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menunjukkan perilaku tangguh dan bertanggung jawab yang membudaya dalam aktivitas sehari-hari di sekolah/madrasah.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41156973"/>
                  </a:ext>
                </a:extLst>
              </a:tr>
              <a:tr h="3955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3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menunjukkan perilaku tangguh dan bertanggung jawab dalam pembelajaran di kelas.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49595977"/>
                  </a:ext>
                </a:extLst>
              </a:tr>
              <a:tr h="3955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2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belum konsisten menunjukkan perilaku tangguh dan bertanggung jawab dalam pembelajaran di kelas.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79321145"/>
                  </a:ext>
                </a:extLst>
              </a:tr>
              <a:tr h="3955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1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belum menunjukkan perilaku tangguh dan bertanggung jawab.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099163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16"/>
          <p:cNvSpPr txBox="1">
            <a:spLocks noGrp="1"/>
          </p:cNvSpPr>
          <p:nvPr>
            <p:ph type="body" idx="1"/>
          </p:nvPr>
        </p:nvSpPr>
        <p:spPr>
          <a:xfrm>
            <a:off x="1071418" y="1893454"/>
            <a:ext cx="9944453" cy="4202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862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</p:txBody>
      </p:sp>
      <p:sp>
        <p:nvSpPr>
          <p:cNvPr id="858" name="Google Shape;858;p16"/>
          <p:cNvSpPr txBox="1"/>
          <p:nvPr/>
        </p:nvSpPr>
        <p:spPr>
          <a:xfrm>
            <a:off x="402775" y="784020"/>
            <a:ext cx="11141400" cy="53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Butir  4 :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Pernyataan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iswa terbebas dari perundangan </a:t>
            </a:r>
            <a:r>
              <a:rPr lang="en-US" sz="24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(bully)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 sekolah/madrasah</a:t>
            </a:r>
            <a:endParaRPr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1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Tabel kerja dapat dilihat pada tautan berikut ini</a:t>
            </a: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https://drive.google.com/file/d/1_6E_dTuREDcBWgUUVidJWVoQSe6kkXEV/view?usp=sharing</a:t>
            </a:r>
            <a:endParaRPr lang="en-US"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Pertanyaan: 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Tuliskan kesimpulan untuk butir ini berdasarkan penilaian level capaian kinerja yang anda tetapkan!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latin typeface="Calibri" panose="020F0502020204030204" pitchFamily="34" charset="0"/>
                <a:cs typeface="Calibri" panose="020F0502020204030204" pitchFamily="34" charset="0"/>
              </a:rPr>
              <a:t>Berikan penilaian level 1, level 2, level 3, atau level 4!</a:t>
            </a: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9" name="Google Shape;859;p16"/>
          <p:cNvSpPr txBox="1"/>
          <p:nvPr/>
        </p:nvSpPr>
        <p:spPr>
          <a:xfrm>
            <a:off x="1" y="104425"/>
            <a:ext cx="11151475" cy="67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MUTU LULUSAN</a:t>
            </a:r>
            <a:endParaRPr sz="4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6A9800D-EC3C-42CD-BB82-FCA9FF824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442795"/>
              </p:ext>
            </p:extLst>
          </p:nvPr>
        </p:nvGraphicFramePr>
        <p:xfrm>
          <a:off x="525300" y="2206486"/>
          <a:ext cx="11141400" cy="2087218"/>
        </p:xfrm>
        <a:graphic>
          <a:graphicData uri="http://schemas.openxmlformats.org/drawingml/2006/table">
            <a:tbl>
              <a:tblPr firstRow="1" firstCol="1" bandRow="1">
                <a:tableStyleId>{742E537A-45E2-4156-AAAB-A124CA919DCA}</a:tableStyleId>
              </a:tblPr>
              <a:tblGrid>
                <a:gridCol w="1326542">
                  <a:extLst>
                    <a:ext uri="{9D8B030D-6E8A-4147-A177-3AD203B41FA5}">
                      <a16:colId xmlns:a16="http://schemas.microsoft.com/office/drawing/2014/main" val="3785352802"/>
                    </a:ext>
                  </a:extLst>
                </a:gridCol>
                <a:gridCol w="9814858">
                  <a:extLst>
                    <a:ext uri="{9D8B030D-6E8A-4147-A177-3AD203B41FA5}">
                      <a16:colId xmlns:a16="http://schemas.microsoft.com/office/drawing/2014/main" val="222190476"/>
                    </a:ext>
                  </a:extLst>
                </a:gridCol>
              </a:tblGrid>
              <a:tr h="2937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LEVEL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CAPAIAN KINERJA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92373446"/>
                  </a:ext>
                </a:extLst>
              </a:tr>
              <a:tr h="6030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4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membudayakan praktik bebas dari perundungan dan berperan aktif dalam program pencegahan perundungan di sekolah/madrasah.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4483776"/>
                  </a:ext>
                </a:extLst>
              </a:tr>
              <a:tr h="2937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3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bebas dari praktik perundungan di sekolah/madrasah. 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47574758"/>
                  </a:ext>
                </a:extLst>
              </a:tr>
              <a:tr h="6030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2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melakukan/mengalami perundungan meskipun sekolah/madrasah telah melakukan upaya pencegahan.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2874852"/>
                  </a:ext>
                </a:extLst>
              </a:tr>
              <a:tr h="2937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1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melakukan/mengalami perundungan namun sekolah/madrasah tidak melakukan upaya pencegahan.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216621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18"/>
          <p:cNvSpPr txBox="1">
            <a:spLocks noGrp="1"/>
          </p:cNvSpPr>
          <p:nvPr>
            <p:ph type="body" idx="1"/>
          </p:nvPr>
        </p:nvSpPr>
        <p:spPr>
          <a:xfrm>
            <a:off x="1071418" y="1893454"/>
            <a:ext cx="9944453" cy="4202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862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</p:txBody>
      </p:sp>
      <p:sp>
        <p:nvSpPr>
          <p:cNvPr id="865" name="Google Shape;865;p18"/>
          <p:cNvSpPr txBox="1"/>
          <p:nvPr/>
        </p:nvSpPr>
        <p:spPr>
          <a:xfrm>
            <a:off x="168966" y="364623"/>
            <a:ext cx="12023033" cy="53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Butir  5 :</a:t>
            </a:r>
            <a:endParaRPr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Pernyataan: </a:t>
            </a:r>
            <a:endParaRPr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Siswa menunjukkan keterampilan berkomunikasi sesuai karakteristik keterampilan abad ke-21</a:t>
            </a:r>
            <a:endParaRPr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1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Tabel kerja dapat dilihat pada tautan berikut ini</a:t>
            </a: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https://drive.google.com/file/d/1vcaqyJOd45GDham1PcyIrQtdh6u_mQ0k/view?usp=sharing</a:t>
            </a:r>
            <a:endParaRPr lang="en-US"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Pertanyaan: 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Tuliskan kesimpulan untuk butir ini berdasarkan penilaian level capaian kinerja yang anda tetapkan!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latin typeface="Calibri" panose="020F0502020204030204" pitchFamily="34" charset="0"/>
                <a:cs typeface="Calibri" panose="020F0502020204030204" pitchFamily="34" charset="0"/>
              </a:rPr>
              <a:t>Berikan penilaian level 1, level 2, level 3, atau level 4!</a:t>
            </a: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6" name="Google Shape;866;p18"/>
          <p:cNvSpPr txBox="1"/>
          <p:nvPr/>
        </p:nvSpPr>
        <p:spPr>
          <a:xfrm>
            <a:off x="1" y="104425"/>
            <a:ext cx="11151475" cy="67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MUTU LULUSAN</a:t>
            </a:r>
            <a:endParaRPr sz="4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8D05FBA-4F02-4965-9BA6-9A480E5867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358623"/>
              </p:ext>
            </p:extLst>
          </p:nvPr>
        </p:nvGraphicFramePr>
        <p:xfrm>
          <a:off x="334504" y="1698372"/>
          <a:ext cx="11522991" cy="2920233"/>
        </p:xfrm>
        <a:graphic>
          <a:graphicData uri="http://schemas.openxmlformats.org/drawingml/2006/table">
            <a:tbl>
              <a:tblPr firstRow="1" firstCol="1" bandRow="1">
                <a:tableStyleId>{742E537A-45E2-4156-AAAB-A124CA919DCA}</a:tableStyleId>
              </a:tblPr>
              <a:tblGrid>
                <a:gridCol w="1371977">
                  <a:extLst>
                    <a:ext uri="{9D8B030D-6E8A-4147-A177-3AD203B41FA5}">
                      <a16:colId xmlns:a16="http://schemas.microsoft.com/office/drawing/2014/main" val="1376529554"/>
                    </a:ext>
                  </a:extLst>
                </a:gridCol>
                <a:gridCol w="10151014">
                  <a:extLst>
                    <a:ext uri="{9D8B030D-6E8A-4147-A177-3AD203B41FA5}">
                      <a16:colId xmlns:a16="http://schemas.microsoft.com/office/drawing/2014/main" val="3763584646"/>
                    </a:ext>
                  </a:extLst>
                </a:gridCol>
              </a:tblGrid>
              <a:tr h="2704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LEVEL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CAPAIAN KINERJA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0585354"/>
                  </a:ext>
                </a:extLst>
              </a:tr>
              <a:tr h="5553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4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telah menunjukkan budaya berkomunikasi yang efektif dan beretika secara lisan dan tulisan melalui berbagai media yang memanfaatkan teknologi informasi dan komunikasi (TIK) di dalam dan di luar sekolah/madrasah.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77314939"/>
                  </a:ext>
                </a:extLst>
              </a:tr>
              <a:tr h="5553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3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telah menunjukkan keterampilan berkomunikasi yang efektif dan beretika secara lisan dan tulisan melalui berbagai media yang memanfaatkan teknologi informasi dan komunikasi (TIK) di dalam dan di luar sekolah/madrasah.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28854567"/>
                  </a:ext>
                </a:extLst>
              </a:tr>
              <a:tr h="5553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2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telah menunjukkan keterampilan berkomunikasi yang efektif dan beretika secara lisan dan tulisan dengan media tertentu di dalam dan di luar sekolah/madrasah.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35790848"/>
                  </a:ext>
                </a:extLst>
              </a:tr>
              <a:tr h="5553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1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telah menunjukkan keterampilan berkomunikasi yang efektif dan beretika secara lisan dan tulisan dengan media tertentu di dalam sekolah/madrasah.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8416185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1"/>
          <p:cNvSpPr txBox="1">
            <a:spLocks noGrp="1"/>
          </p:cNvSpPr>
          <p:nvPr>
            <p:ph type="body" idx="1"/>
          </p:nvPr>
        </p:nvSpPr>
        <p:spPr>
          <a:xfrm>
            <a:off x="1071418" y="1893454"/>
            <a:ext cx="9944453" cy="4202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862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</p:txBody>
      </p:sp>
      <p:sp>
        <p:nvSpPr>
          <p:cNvPr id="872" name="Google Shape;872;p21"/>
          <p:cNvSpPr txBox="1"/>
          <p:nvPr/>
        </p:nvSpPr>
        <p:spPr>
          <a:xfrm>
            <a:off x="178904" y="762001"/>
            <a:ext cx="11936895" cy="53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Butir  6 :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Pernyataan: </a:t>
            </a:r>
            <a:endParaRPr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Siswa menunjukkan keterampilan berkolaborasi sesuai karakteristik keterampilan abad ke-21.</a:t>
            </a:r>
            <a:endParaRPr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Tabel kerja dapat dilihat pada tautan berikut ini</a:t>
            </a:r>
            <a:endParaRPr lang="en-US"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https://drive.google.com/file/d/1P9Ovw2we5w2ZopWYxv68FLF13pTugXCo/view?usp=sharing</a:t>
            </a:r>
            <a:endParaRPr lang="en-US"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Pertanyaan: 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Tuliskan kesimpulan untuk butir ini berdasarkan penilaian level capaian kinerja yang anda tetapkan!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latin typeface="Calibri" panose="020F0502020204030204" pitchFamily="34" charset="0"/>
                <a:cs typeface="Calibri" panose="020F0502020204030204" pitchFamily="34" charset="0"/>
              </a:rPr>
              <a:t>Berikan penilaian level 1, level 2, level 3, atau level 4!</a:t>
            </a:r>
          </a:p>
          <a:p>
            <a:pPr marL="45720" marR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3" name="Google Shape;873;p21"/>
          <p:cNvSpPr txBox="1"/>
          <p:nvPr/>
        </p:nvSpPr>
        <p:spPr>
          <a:xfrm>
            <a:off x="1" y="104425"/>
            <a:ext cx="11151475" cy="67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MUTU LULUSAN</a:t>
            </a:r>
            <a:endParaRPr sz="4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EB7170F-142C-442A-B13A-F47C568051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144532"/>
              </p:ext>
            </p:extLst>
          </p:nvPr>
        </p:nvGraphicFramePr>
        <p:xfrm>
          <a:off x="290810" y="1963348"/>
          <a:ext cx="11610379" cy="2622492"/>
        </p:xfrm>
        <a:graphic>
          <a:graphicData uri="http://schemas.openxmlformats.org/drawingml/2006/table">
            <a:tbl>
              <a:tblPr firstRow="1" firstCol="1" bandRow="1">
                <a:tableStyleId>{742E537A-45E2-4156-AAAB-A124CA919DCA}</a:tableStyleId>
              </a:tblPr>
              <a:tblGrid>
                <a:gridCol w="1382383">
                  <a:extLst>
                    <a:ext uri="{9D8B030D-6E8A-4147-A177-3AD203B41FA5}">
                      <a16:colId xmlns:a16="http://schemas.microsoft.com/office/drawing/2014/main" val="2262242929"/>
                    </a:ext>
                  </a:extLst>
                </a:gridCol>
                <a:gridCol w="10227996">
                  <a:extLst>
                    <a:ext uri="{9D8B030D-6E8A-4147-A177-3AD203B41FA5}">
                      <a16:colId xmlns:a16="http://schemas.microsoft.com/office/drawing/2014/main" val="2810406150"/>
                    </a:ext>
                  </a:extLst>
                </a:gridCol>
              </a:tblGrid>
              <a:tr h="2846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LEVEL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CAPAIAN KINERJA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74035431"/>
                  </a:ext>
                </a:extLst>
              </a:tr>
              <a:tr h="5844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4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telah menunjukkan budaya berkolaborasi yang terprogram dengan guru, tenaga kependidikan, atau  siswa lainnya dalam bentuk kegiatan pembelajaran dan ekstrakurikuler serta penggunaan sumber daya belajar.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4173976"/>
                  </a:ext>
                </a:extLst>
              </a:tr>
              <a:tr h="5844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3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telah menunjukkan keterampilan berkolaborasi dengan dengan guru, tenaga kependidikan, atau  siswa lainnya dalam bentuk kegiatan pembelajaran dan ekstrakurikuler serta penggunaan sumber daya belajar.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57514237"/>
                  </a:ext>
                </a:extLst>
              </a:tr>
              <a:tr h="5844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2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telah menunjukkan keterampilan berkolaborasi dengan dengan guru, tenaga kependidikan, atau  siswa lainnya dalam bentuk kegiatan pembelajaran dan ekstrakurikuler secara terbatas.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4053783"/>
                  </a:ext>
                </a:extLst>
              </a:tr>
              <a:tr h="5844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1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telah menunjukkan keterampilan berkolaborasi dengan dengan guru, tenaga kependidikan, atau  siswa lainnya dalam bentuk kegiatan pembelajaran secara terbatas.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501923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22"/>
          <p:cNvSpPr txBox="1">
            <a:spLocks noGrp="1"/>
          </p:cNvSpPr>
          <p:nvPr>
            <p:ph type="body" idx="1"/>
          </p:nvPr>
        </p:nvSpPr>
        <p:spPr>
          <a:xfrm>
            <a:off x="1071418" y="1893454"/>
            <a:ext cx="9944453" cy="4202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862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</p:txBody>
      </p:sp>
      <p:sp>
        <p:nvSpPr>
          <p:cNvPr id="879" name="Google Shape;879;p22"/>
          <p:cNvSpPr txBox="1"/>
          <p:nvPr/>
        </p:nvSpPr>
        <p:spPr>
          <a:xfrm>
            <a:off x="342478" y="671379"/>
            <a:ext cx="11141400" cy="53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Butir  7 :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Pernyataan: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Siswa menunjukkan keterampilan berpikir kritis dan pemecahan masalah sesuai karakteristik abad ke-21.</a:t>
            </a:r>
            <a:endParaRPr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Tabel kerja dapat dilihat pada tautan berikut ini</a:t>
            </a: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https://drive.google.com/file/d/162ZF95nYfEBsJqkWav_0gA8sD5C69NQC/view?usp=sharing</a:t>
            </a:r>
            <a:endParaRPr lang="en-US"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Pertanyaan: 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Tuliskan kesimpulan untuk butir ini berdasarkan penilaian level capaian kinerja yang anda tetapkan!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latin typeface="Calibri" panose="020F0502020204030204" pitchFamily="34" charset="0"/>
                <a:cs typeface="Calibri" panose="020F0502020204030204" pitchFamily="34" charset="0"/>
              </a:rPr>
              <a:t>Berikan penilaian level 1, level 2, level 3, atau level 4!</a:t>
            </a: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0" name="Google Shape;880;p22"/>
          <p:cNvSpPr txBox="1"/>
          <p:nvPr/>
        </p:nvSpPr>
        <p:spPr>
          <a:xfrm>
            <a:off x="0" y="104025"/>
            <a:ext cx="11151475" cy="67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MUTU LULUSAN</a:t>
            </a:r>
            <a:endParaRPr sz="4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749D141-1A27-4459-B88B-5C782491A8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004029"/>
              </p:ext>
            </p:extLst>
          </p:nvPr>
        </p:nvGraphicFramePr>
        <p:xfrm>
          <a:off x="420588" y="2235251"/>
          <a:ext cx="11246111" cy="2597539"/>
        </p:xfrm>
        <a:graphic>
          <a:graphicData uri="http://schemas.openxmlformats.org/drawingml/2006/table">
            <a:tbl>
              <a:tblPr firstRow="1" firstCol="1" bandRow="1">
                <a:tableStyleId>{742E537A-45E2-4156-AAAB-A124CA919DCA}</a:tableStyleId>
              </a:tblPr>
              <a:tblGrid>
                <a:gridCol w="1339010">
                  <a:extLst>
                    <a:ext uri="{9D8B030D-6E8A-4147-A177-3AD203B41FA5}">
                      <a16:colId xmlns:a16="http://schemas.microsoft.com/office/drawing/2014/main" val="2927748288"/>
                    </a:ext>
                  </a:extLst>
                </a:gridCol>
                <a:gridCol w="9907101">
                  <a:extLst>
                    <a:ext uri="{9D8B030D-6E8A-4147-A177-3AD203B41FA5}">
                      <a16:colId xmlns:a16="http://schemas.microsoft.com/office/drawing/2014/main" val="4290541441"/>
                    </a:ext>
                  </a:extLst>
                </a:gridCol>
              </a:tblGrid>
              <a:tr h="2819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LEVEL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CAPAIAN KINERJA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07785136"/>
                  </a:ext>
                </a:extLst>
              </a:tr>
              <a:tr h="5788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4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500">
                          <a:effectLst/>
                        </a:rPr>
                        <a:t>Siswa menunjukkan budaya berpikir kritis dan pemecahan masalah secara konsisten dan sistematis yang ditunjukkan melalui proses pembelajaran dan hasil karya siswa baik lisan maupun tulisan.</a:t>
                      </a:r>
                      <a:endParaRPr lang="id-ID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9512046"/>
                  </a:ext>
                </a:extLst>
              </a:tr>
              <a:tr h="5788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3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500">
                          <a:effectLst/>
                        </a:rPr>
                        <a:t>Siswa menunjukkan keterampilan berpikir kritis dan pemecahan masalah yang ditunjukkan melalui proses pembelajaran dan hasil karya siswa baik lisan maupun tulisan.</a:t>
                      </a:r>
                      <a:endParaRPr lang="id-ID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88200695"/>
                  </a:ext>
                </a:extLst>
              </a:tr>
              <a:tr h="5788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2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500">
                          <a:effectLst/>
                        </a:rPr>
                        <a:t>Siswa menunjukkan keterampilan berpikir kritis dan pemecahan masalah yang ditunjukkan melalui proses pembelajaran dan hasil karya siswa baik lisan maupun tulisan yang dilakukan secara terbatas.</a:t>
                      </a:r>
                      <a:endParaRPr lang="id-ID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93361897"/>
                  </a:ext>
                </a:extLst>
              </a:tr>
              <a:tr h="5788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1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500">
                          <a:effectLst/>
                        </a:rPr>
                        <a:t>Siswa menunjukkan keterampilan berpikir kritis dan pemecahan masalah yang ditunjukkan melalui proses pembelajaran dan hasil karya siswa secara lisan.</a:t>
                      </a:r>
                      <a:endParaRPr lang="id-ID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430766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26"/>
          <p:cNvSpPr txBox="1">
            <a:spLocks noGrp="1"/>
          </p:cNvSpPr>
          <p:nvPr>
            <p:ph type="body" idx="1"/>
          </p:nvPr>
        </p:nvSpPr>
        <p:spPr>
          <a:xfrm>
            <a:off x="1071418" y="1893454"/>
            <a:ext cx="9944453" cy="4202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862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</p:txBody>
      </p:sp>
      <p:sp>
        <p:nvSpPr>
          <p:cNvPr id="886" name="Google Shape;886;p26"/>
          <p:cNvSpPr txBox="1"/>
          <p:nvPr/>
        </p:nvSpPr>
        <p:spPr>
          <a:xfrm>
            <a:off x="313643" y="440910"/>
            <a:ext cx="11141400" cy="53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Butir  8 :</a:t>
            </a:r>
            <a:endParaRPr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Pernyataan:  </a:t>
            </a:r>
            <a:endParaRPr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Siswa menunjukkan keterampilan kreativitas dan inovasi sesuai karakteristik keterampilan abad ke-21.</a:t>
            </a:r>
            <a:endParaRPr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Tabel kerja dapat dilihat pada tautan berikut ini</a:t>
            </a: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https://drive.google.com/file/d/1LdOhHVoeF59PdtYWFX_jUp7q38PsHK_L/view?usp=sharing</a:t>
            </a:r>
            <a:endParaRPr lang="en-US"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Pertanyaan: 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60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Tuliskan kesimpulan untuk butir ini berdasarkan penilaian level capaian kinerja yang anda tetapkan!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600">
                <a:latin typeface="Calibri" panose="020F0502020204030204" pitchFamily="34" charset="0"/>
                <a:cs typeface="Calibri" panose="020F0502020204030204" pitchFamily="34" charset="0"/>
              </a:rPr>
              <a:t>Berikan penilaian level 1, level 2, level 3, atau level 4!</a:t>
            </a: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7" name="Google Shape;887;p26"/>
          <p:cNvSpPr txBox="1"/>
          <p:nvPr/>
        </p:nvSpPr>
        <p:spPr>
          <a:xfrm>
            <a:off x="1" y="104425"/>
            <a:ext cx="11151475" cy="67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MUTU LULUSAN</a:t>
            </a:r>
            <a:endParaRPr sz="4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4C6BF04-516F-4AEC-9AB3-E6A3D74BC0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9007147"/>
              </p:ext>
            </p:extLst>
          </p:nvPr>
        </p:nvGraphicFramePr>
        <p:xfrm>
          <a:off x="472944" y="1918598"/>
          <a:ext cx="11141399" cy="2741233"/>
        </p:xfrm>
        <a:graphic>
          <a:graphicData uri="http://schemas.openxmlformats.org/drawingml/2006/table">
            <a:tbl>
              <a:tblPr firstRow="1" firstCol="1" bandRow="1">
                <a:tableStyleId>{742E537A-45E2-4156-AAAB-A124CA919DCA}</a:tableStyleId>
              </a:tblPr>
              <a:tblGrid>
                <a:gridCol w="1194170">
                  <a:extLst>
                    <a:ext uri="{9D8B030D-6E8A-4147-A177-3AD203B41FA5}">
                      <a16:colId xmlns:a16="http://schemas.microsoft.com/office/drawing/2014/main" val="995937778"/>
                    </a:ext>
                  </a:extLst>
                </a:gridCol>
                <a:gridCol w="9947229">
                  <a:extLst>
                    <a:ext uri="{9D8B030D-6E8A-4147-A177-3AD203B41FA5}">
                      <a16:colId xmlns:a16="http://schemas.microsoft.com/office/drawing/2014/main" val="1601262827"/>
                    </a:ext>
                  </a:extLst>
                </a:gridCol>
              </a:tblGrid>
              <a:tr h="3091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000">
                          <a:effectLst/>
                        </a:rPr>
                        <a:t>LEVEL</a:t>
                      </a:r>
                      <a:endParaRPr lang="id-ID" sz="9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6971" marR="569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000">
                          <a:effectLst/>
                        </a:rPr>
                        <a:t>CAPAIAN KINERJA</a:t>
                      </a:r>
                      <a:endParaRPr lang="id-ID" sz="9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6971" marR="56971" marT="0" marB="0" anchor="ctr"/>
                </a:tc>
                <a:extLst>
                  <a:ext uri="{0D108BD9-81ED-4DB2-BD59-A6C34878D82A}">
                    <a16:rowId xmlns:a16="http://schemas.microsoft.com/office/drawing/2014/main" val="3320621001"/>
                  </a:ext>
                </a:extLst>
              </a:tr>
              <a:tr h="6815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300">
                          <a:effectLst/>
                        </a:rPr>
                        <a:t>4</a:t>
                      </a:r>
                      <a:endParaRPr lang="id-ID" sz="1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6971" marR="5697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300">
                          <a:effectLst/>
                        </a:rPr>
                        <a:t>Siswa menunjukkan budaya kreatif dan inovatif secara konsisten yang ditunjukkan melalui proses pembelajaran dan hasil karya siswa dalam bentuk lisan, tulisan, dan/atau karya lainnya melalui kegiatan pembelajaran dan ekstrakurikuler di dalam dan di luar sekolah/madrasah.</a:t>
                      </a:r>
                      <a:endParaRPr lang="id-ID" sz="1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6971" marR="56971" marT="0" marB="0" anchor="ctr"/>
                </a:tc>
                <a:extLst>
                  <a:ext uri="{0D108BD9-81ED-4DB2-BD59-A6C34878D82A}">
                    <a16:rowId xmlns:a16="http://schemas.microsoft.com/office/drawing/2014/main" val="3447142845"/>
                  </a:ext>
                </a:extLst>
              </a:tr>
              <a:tr h="6815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300">
                          <a:effectLst/>
                        </a:rPr>
                        <a:t>3</a:t>
                      </a:r>
                      <a:endParaRPr lang="id-ID" sz="1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6971" marR="5697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300">
                          <a:effectLst/>
                        </a:rPr>
                        <a:t>Siswa menunjukkan keterampilan kreatif dan inovatif yang ditunjukkan melalui proses pembelajaran dan hasil karya siswa dalam bentuk lisan, tulisan, dan/atau karya lainnya melalui kegiatan pembelajaran dan ekstrakurikuler di dalam dan di luar sekolah/madrasah.</a:t>
                      </a:r>
                      <a:endParaRPr lang="id-ID" sz="1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6971" marR="56971" marT="0" marB="0" anchor="ctr"/>
                </a:tc>
                <a:extLst>
                  <a:ext uri="{0D108BD9-81ED-4DB2-BD59-A6C34878D82A}">
                    <a16:rowId xmlns:a16="http://schemas.microsoft.com/office/drawing/2014/main" val="2301119496"/>
                  </a:ext>
                </a:extLst>
              </a:tr>
              <a:tr h="5835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300">
                          <a:effectLst/>
                        </a:rPr>
                        <a:t>2</a:t>
                      </a:r>
                      <a:endParaRPr lang="id-ID" sz="1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6971" marR="5697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300">
                          <a:effectLst/>
                        </a:rPr>
                        <a:t>Siswa menunjukkan keterampilan kreatif dan inovatif yang ditunjukkan melalui proses pembelajaran dan hasil karya siswa dalam bentuk lisan, tulisan, dan/atau karya lainnya melalui kegiatan pembelajaran dan ekstrakurikuler di dalam sekolah/madrasah.</a:t>
                      </a:r>
                      <a:endParaRPr lang="id-ID" sz="1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6971" marR="56971" marT="0" marB="0" anchor="ctr"/>
                </a:tc>
                <a:extLst>
                  <a:ext uri="{0D108BD9-81ED-4DB2-BD59-A6C34878D82A}">
                    <a16:rowId xmlns:a16="http://schemas.microsoft.com/office/drawing/2014/main" val="404993099"/>
                  </a:ext>
                </a:extLst>
              </a:tr>
              <a:tr h="4855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300">
                          <a:effectLst/>
                        </a:rPr>
                        <a:t>1</a:t>
                      </a:r>
                      <a:endParaRPr lang="id-ID" sz="1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6971" marR="5697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300">
                          <a:effectLst/>
                        </a:rPr>
                        <a:t>Siswa menunjukkan keterampilan kreatif dan inovatif yang ditunjukkan melalui proses pembelajaran dan hasil karya siswa dalam bentuk lisan, tulisan, dan/atau karya lainnya dalam pembelajaran di kelas.</a:t>
                      </a:r>
                      <a:endParaRPr lang="id-ID" sz="1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6971" marR="56971" marT="0" marB="0" anchor="ctr"/>
                </a:tc>
                <a:extLst>
                  <a:ext uri="{0D108BD9-81ED-4DB2-BD59-A6C34878D82A}">
                    <a16:rowId xmlns:a16="http://schemas.microsoft.com/office/drawing/2014/main" val="162353603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28"/>
          <p:cNvSpPr txBox="1">
            <a:spLocks noGrp="1"/>
          </p:cNvSpPr>
          <p:nvPr>
            <p:ph type="body" idx="1"/>
          </p:nvPr>
        </p:nvSpPr>
        <p:spPr>
          <a:xfrm>
            <a:off x="1071418" y="1893454"/>
            <a:ext cx="9944453" cy="4202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862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</p:txBody>
      </p:sp>
      <p:sp>
        <p:nvSpPr>
          <p:cNvPr id="893" name="Google Shape;893;p28"/>
          <p:cNvSpPr txBox="1"/>
          <p:nvPr/>
        </p:nvSpPr>
        <p:spPr>
          <a:xfrm>
            <a:off x="285136" y="762001"/>
            <a:ext cx="11533239" cy="5528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Butir  9 :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Pernyataan:</a:t>
            </a:r>
            <a:endParaRPr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Siswa menunjukkan kemampuan mengekspresikan diri dan berkreasi dalam kegiatan pengembangan minat dan bakat.</a:t>
            </a:r>
            <a:endParaRPr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Tabel kerja dapat dilihat pada tautan berikut ini</a:t>
            </a: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https://drive.google.com/file/d/1Pj76Lx08TwSJIlzR6WtGIUaM61sCyPQr/view?usp=sharing</a:t>
            </a:r>
            <a:endParaRPr lang="en-US" sz="1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Pertanyaan: 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Tuliskan kesimpulan untuk butir ini berdasarkan penilaian level capaian kinerja yang anda tetapkan!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latin typeface="Calibri" panose="020F0502020204030204" pitchFamily="34" charset="0"/>
                <a:cs typeface="Calibri" panose="020F0502020204030204" pitchFamily="34" charset="0"/>
              </a:rPr>
              <a:t>Berikan penilaian level 1, level 2, level 3, atau level 4!</a:t>
            </a: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4" name="Google Shape;894;p28"/>
          <p:cNvSpPr txBox="1"/>
          <p:nvPr/>
        </p:nvSpPr>
        <p:spPr>
          <a:xfrm>
            <a:off x="1" y="104425"/>
            <a:ext cx="11151475" cy="67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MUTU LULUSAN</a:t>
            </a:r>
            <a:endParaRPr sz="4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4F4BC48-4A05-4B1B-83AF-6706B12804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863658"/>
              </p:ext>
            </p:extLst>
          </p:nvPr>
        </p:nvGraphicFramePr>
        <p:xfrm>
          <a:off x="399927" y="2308419"/>
          <a:ext cx="11287433" cy="2457473"/>
        </p:xfrm>
        <a:graphic>
          <a:graphicData uri="http://schemas.openxmlformats.org/drawingml/2006/table">
            <a:tbl>
              <a:tblPr firstRow="1" firstCol="1" bandRow="1">
                <a:tableStyleId>{742E537A-45E2-4156-AAAB-A124CA919DCA}</a:tableStyleId>
              </a:tblPr>
              <a:tblGrid>
                <a:gridCol w="1343931">
                  <a:extLst>
                    <a:ext uri="{9D8B030D-6E8A-4147-A177-3AD203B41FA5}">
                      <a16:colId xmlns:a16="http://schemas.microsoft.com/office/drawing/2014/main" val="2406826074"/>
                    </a:ext>
                  </a:extLst>
                </a:gridCol>
                <a:gridCol w="9943502">
                  <a:extLst>
                    <a:ext uri="{9D8B030D-6E8A-4147-A177-3AD203B41FA5}">
                      <a16:colId xmlns:a16="http://schemas.microsoft.com/office/drawing/2014/main" val="2155899885"/>
                    </a:ext>
                  </a:extLst>
                </a:gridCol>
              </a:tblGrid>
              <a:tr h="557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200">
                          <a:effectLst/>
                        </a:rPr>
                        <a:t>LEVEL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200">
                          <a:effectLst/>
                        </a:rPr>
                        <a:t>CAPAIAN KINERJA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51635753"/>
                  </a:ext>
                </a:extLst>
              </a:tr>
              <a:tr h="6386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4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berpartisipasi dan berprestasi dalam berbagai kegiatan pengembangan minat dan bakat yang dibuktikan dengan perolehan berbagai prestasi/penghargaan tingkat lokal, nasional maupun internasional.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08043125"/>
                  </a:ext>
                </a:extLst>
              </a:tr>
              <a:tr h="6386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3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berpartisipasi dan berprestasi dalam berbagai kegiatan pengembangan minat dan bakat yang dibuktikan dengan perolehan berbagai prestasi/penghargaan tingkat lokal.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10966380"/>
                  </a:ext>
                </a:extLst>
              </a:tr>
              <a:tr h="3110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2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berpartisipasi dalam berbagai kegiatan pengembangan minat dan bakat di tingkat lokal.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04184106"/>
                  </a:ext>
                </a:extLst>
              </a:tr>
              <a:tr h="3110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1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berpartisipasi dalam berbagai kegiatan pengembangan minat dan bakat di tingkat sekolah/madrasah.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792538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30"/>
          <p:cNvSpPr txBox="1">
            <a:spLocks noGrp="1"/>
          </p:cNvSpPr>
          <p:nvPr>
            <p:ph type="body" idx="1"/>
          </p:nvPr>
        </p:nvSpPr>
        <p:spPr>
          <a:xfrm>
            <a:off x="1071418" y="1893454"/>
            <a:ext cx="9944453" cy="4202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862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</p:txBody>
      </p:sp>
      <p:sp>
        <p:nvSpPr>
          <p:cNvPr id="900" name="Google Shape;900;p30"/>
          <p:cNvSpPr txBox="1"/>
          <p:nvPr/>
        </p:nvSpPr>
        <p:spPr>
          <a:xfrm>
            <a:off x="353614" y="742499"/>
            <a:ext cx="11141400" cy="53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Butir  10 :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Pernyataan: </a:t>
            </a:r>
            <a:endParaRPr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Siswa menunjukkan peningkatan prestasi belajar.</a:t>
            </a:r>
            <a:endParaRPr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Tabel kerja dapat dilihat pada tautan berikut ini</a:t>
            </a: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https://drive.google.com/file/d/1N146v9jolvMb2XzzawPosguQzI2Gwx5I/view?usp=sharing</a:t>
            </a:r>
            <a:endParaRPr lang="en-US" sz="2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Pertanyaan: 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Tuliskan kesimpulan untuk butir ini berdasarkan penilaian level capaian kinerja yang anda tetapkan!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latin typeface="Calibri" panose="020F0502020204030204" pitchFamily="34" charset="0"/>
                <a:cs typeface="Calibri" panose="020F0502020204030204" pitchFamily="34" charset="0"/>
              </a:rPr>
              <a:t>Berikan penilaian level 1, level 2, level 3, atau level 4!</a:t>
            </a: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1" name="Google Shape;901;p30"/>
          <p:cNvSpPr txBox="1"/>
          <p:nvPr/>
        </p:nvSpPr>
        <p:spPr>
          <a:xfrm>
            <a:off x="1" y="104425"/>
            <a:ext cx="11151475" cy="67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MUTU LULUSAN</a:t>
            </a:r>
            <a:endParaRPr sz="4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C73E363-A886-4E69-BFBE-1BF4707E0C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556899"/>
              </p:ext>
            </p:extLst>
          </p:nvPr>
        </p:nvGraphicFramePr>
        <p:xfrm>
          <a:off x="467441" y="2040588"/>
          <a:ext cx="11381186" cy="2399138"/>
        </p:xfrm>
        <a:graphic>
          <a:graphicData uri="http://schemas.openxmlformats.org/drawingml/2006/table">
            <a:tbl>
              <a:tblPr firstRow="1" firstCol="1" bandRow="1">
                <a:tableStyleId>{742E537A-45E2-4156-AAAB-A124CA919DCA}</a:tableStyleId>
              </a:tblPr>
              <a:tblGrid>
                <a:gridCol w="1355093">
                  <a:extLst>
                    <a:ext uri="{9D8B030D-6E8A-4147-A177-3AD203B41FA5}">
                      <a16:colId xmlns:a16="http://schemas.microsoft.com/office/drawing/2014/main" val="3734284129"/>
                    </a:ext>
                  </a:extLst>
                </a:gridCol>
                <a:gridCol w="10026093">
                  <a:extLst>
                    <a:ext uri="{9D8B030D-6E8A-4147-A177-3AD203B41FA5}">
                      <a16:colId xmlns:a16="http://schemas.microsoft.com/office/drawing/2014/main" val="862359464"/>
                    </a:ext>
                  </a:extLst>
                </a:gridCol>
              </a:tblGrid>
              <a:tr h="2860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LEVEL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CAPAIAN KINERJA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08753850"/>
                  </a:ext>
                </a:extLst>
              </a:tr>
              <a:tr h="5872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4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memiliki rata-rata nilai ujian sekolah/madrasah dan rapor kelas akhir yang meningkat secara konsisten dalam 3 (tiga) tahun terakhir dan berdampak pada persepsi positif masyarakat terhadap sekolah/madrasah.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2577517"/>
                  </a:ext>
                </a:extLst>
              </a:tr>
              <a:tr h="2860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3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memiliki rata-rata nilai ujian sekolah/madrasah dan rapor kelas akhir yang meningkat dalam 3 (tiga) tahun terakhir.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5158590"/>
                  </a:ext>
                </a:extLst>
              </a:tr>
              <a:tr h="2860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2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memiliki rata-rata nilai ujian sekolah/madrasah dan rapor kelas akhir yang fluktuatif (naik-turun) dalam 3 (tiga) tahun terakhir.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1171396"/>
                  </a:ext>
                </a:extLst>
              </a:tr>
              <a:tr h="2860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1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memiliki rata-rata nilai ujian sekolah/madrasah dan rapor kelas akhir yang tidak meningkat dalam 3 (tiga) tahun terakhir.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660862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31"/>
          <p:cNvSpPr txBox="1">
            <a:spLocks noGrp="1"/>
          </p:cNvSpPr>
          <p:nvPr>
            <p:ph type="body" idx="1"/>
          </p:nvPr>
        </p:nvSpPr>
        <p:spPr>
          <a:xfrm>
            <a:off x="1071418" y="1893454"/>
            <a:ext cx="9944453" cy="4202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862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</p:txBody>
      </p:sp>
      <p:sp>
        <p:nvSpPr>
          <p:cNvPr id="907" name="Google Shape;907;p31"/>
          <p:cNvSpPr txBox="1"/>
          <p:nvPr/>
        </p:nvSpPr>
        <p:spPr>
          <a:xfrm>
            <a:off x="392836" y="752250"/>
            <a:ext cx="11141400" cy="53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Butir  11 :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Pernyataan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Pemangku kepentingan (stakeholders) puas terhadap mutu lulusan sekolah/madrasah.</a:t>
            </a:r>
            <a:endParaRPr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1800">
              <a:solidFill>
                <a:schemeClr val="accent1"/>
              </a:solidFill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1800">
              <a:solidFill>
                <a:schemeClr val="accent1"/>
              </a:solidFill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1800">
              <a:solidFill>
                <a:schemeClr val="accent1"/>
              </a:solidFill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1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Tabel kerja dapat dilihat pada tautan berikut ini</a:t>
            </a: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https://drive.google.com/file/d/1Z3e2UZVzogscEOWhaqugkUP7Yw8mKvzb/view?usp=sharing</a:t>
            </a:r>
            <a:endParaRPr lang="en-US"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Pertanyaan: 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Tuliskan kesimpulan untuk butir ini berdasarkan penilaian level capaian kinerja yang anda tetapkan!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latin typeface="Calibri" panose="020F0502020204030204" pitchFamily="34" charset="0"/>
                <a:cs typeface="Calibri" panose="020F0502020204030204" pitchFamily="34" charset="0"/>
              </a:rPr>
              <a:t>Berikan penilaian level 1, level 2, level 3, atau level 4!</a:t>
            </a:r>
          </a:p>
          <a:p>
            <a:pPr marL="45720" marR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8" name="Google Shape;908;p31"/>
          <p:cNvSpPr txBox="1"/>
          <p:nvPr/>
        </p:nvSpPr>
        <p:spPr>
          <a:xfrm>
            <a:off x="1" y="104425"/>
            <a:ext cx="11151475" cy="67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MUTU LULUSAN</a:t>
            </a:r>
            <a:endParaRPr sz="4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DF32637-EE09-4693-B2A5-846309155E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661485"/>
              </p:ext>
            </p:extLst>
          </p:nvPr>
        </p:nvGraphicFramePr>
        <p:xfrm>
          <a:off x="553053" y="1984652"/>
          <a:ext cx="11374018" cy="2625610"/>
        </p:xfrm>
        <a:graphic>
          <a:graphicData uri="http://schemas.openxmlformats.org/drawingml/2006/table">
            <a:tbl>
              <a:tblPr firstRow="1" firstCol="1" bandRow="1">
                <a:tableStyleId>{742E537A-45E2-4156-AAAB-A124CA919DCA}</a:tableStyleId>
              </a:tblPr>
              <a:tblGrid>
                <a:gridCol w="1354239">
                  <a:extLst>
                    <a:ext uri="{9D8B030D-6E8A-4147-A177-3AD203B41FA5}">
                      <a16:colId xmlns:a16="http://schemas.microsoft.com/office/drawing/2014/main" val="4107120440"/>
                    </a:ext>
                  </a:extLst>
                </a:gridCol>
                <a:gridCol w="10019779">
                  <a:extLst>
                    <a:ext uri="{9D8B030D-6E8A-4147-A177-3AD203B41FA5}">
                      <a16:colId xmlns:a16="http://schemas.microsoft.com/office/drawing/2014/main" val="1657796093"/>
                    </a:ext>
                  </a:extLst>
                </a:gridCol>
              </a:tblGrid>
              <a:tr h="4422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LEVEL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CAPAIAN KINERJA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08109835"/>
                  </a:ext>
                </a:extLst>
              </a:tr>
              <a:tr h="5458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4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Pemangku kepentingan menyatakan sangat puas terhadap mutu lulusan sekolah/madrasah terkait sikap, pengetahuan, dan keterampilan mereka.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11375535"/>
                  </a:ext>
                </a:extLst>
              </a:tr>
              <a:tr h="5458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3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Pemangku kepentingan menyatakan puas terhadap mutu lulusan sekolah/madrasah terkait sikap, pengetahuan, dan keterampilan mereka.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89334728"/>
                  </a:ext>
                </a:extLst>
              </a:tr>
              <a:tr h="5458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2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Pemangku kepentingan menyatakan kurang puas terhadap mutu lulusan sekolah/madrasah terkait sikap, pengetahuan, dan keterampilan mereka.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1449219"/>
                  </a:ext>
                </a:extLst>
              </a:tr>
              <a:tr h="5458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1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Pemangku kepentingan menyatakan tidak puas terhadap mutu lulusan sekolah/madrasah terkait sikap, pengetahuan, dan keterampilan mereka.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4453933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34"/>
          <p:cNvSpPr txBox="1">
            <a:spLocks noGrp="1"/>
          </p:cNvSpPr>
          <p:nvPr>
            <p:ph type="body" idx="1"/>
          </p:nvPr>
        </p:nvSpPr>
        <p:spPr>
          <a:xfrm>
            <a:off x="1071418" y="1893454"/>
            <a:ext cx="9944453" cy="4202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862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</p:txBody>
      </p:sp>
      <p:sp>
        <p:nvSpPr>
          <p:cNvPr id="914" name="Google Shape;914;p34"/>
          <p:cNvSpPr txBox="1"/>
          <p:nvPr/>
        </p:nvSpPr>
        <p:spPr>
          <a:xfrm>
            <a:off x="226142" y="742499"/>
            <a:ext cx="11651226" cy="5638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Butir Kekhususan SMK-36 :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Pernyatan: </a:t>
            </a:r>
            <a:endParaRPr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Lulusan tahun terakhir SMK/MAK mempunyai sertifikat kompetensi sesuai kompetensi keahlian (KK).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Tabel kerja dapat dilihat pada tautan berikut ini</a:t>
            </a: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https://drive.google.com/file/d/1NkaGWen9rbkjUw2G563axbDt6v31udXl/view?usp=sharing</a:t>
            </a:r>
            <a:endParaRPr lang="en-US"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Pertanyaan: 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Tuliskan kesimpulan untuk butir ini berdasarkan penilaian level capaian kinerja yang anda tetapkan!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latin typeface="Calibri" panose="020F0502020204030204" pitchFamily="34" charset="0"/>
                <a:cs typeface="Calibri" panose="020F0502020204030204" pitchFamily="34" charset="0"/>
              </a:rPr>
              <a:t>Berikan penilaian level 1, level 2, level 3, atau level 4!</a:t>
            </a: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5" name="Google Shape;915;p34"/>
          <p:cNvSpPr txBox="1"/>
          <p:nvPr/>
        </p:nvSpPr>
        <p:spPr>
          <a:xfrm>
            <a:off x="1" y="104425"/>
            <a:ext cx="11151475" cy="67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MUTU LULUSAN</a:t>
            </a:r>
            <a:endParaRPr sz="4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00B355B-DE71-4378-B066-759BEFAF3D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336649"/>
              </p:ext>
            </p:extLst>
          </p:nvPr>
        </p:nvGraphicFramePr>
        <p:xfrm>
          <a:off x="314632" y="2236916"/>
          <a:ext cx="11413542" cy="2384167"/>
        </p:xfrm>
        <a:graphic>
          <a:graphicData uri="http://schemas.openxmlformats.org/drawingml/2006/table">
            <a:tbl>
              <a:tblPr firstRow="1" firstCol="1" bandRow="1">
                <a:tableStyleId>{742E537A-45E2-4156-AAAB-A124CA919DCA}</a:tableStyleId>
              </a:tblPr>
              <a:tblGrid>
                <a:gridCol w="1070861">
                  <a:extLst>
                    <a:ext uri="{9D8B030D-6E8A-4147-A177-3AD203B41FA5}">
                      <a16:colId xmlns:a16="http://schemas.microsoft.com/office/drawing/2014/main" val="4239153631"/>
                    </a:ext>
                  </a:extLst>
                </a:gridCol>
                <a:gridCol w="10342681">
                  <a:extLst>
                    <a:ext uri="{9D8B030D-6E8A-4147-A177-3AD203B41FA5}">
                      <a16:colId xmlns:a16="http://schemas.microsoft.com/office/drawing/2014/main" val="2858654922"/>
                    </a:ext>
                  </a:extLst>
                </a:gridCol>
              </a:tblGrid>
              <a:tr h="2361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id-ID" sz="1200">
                          <a:effectLst/>
                        </a:rPr>
                        <a:t>LEVEL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id-ID" sz="1200">
                          <a:effectLst/>
                        </a:rPr>
                        <a:t>CAPAIAN KINERJA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44041041"/>
                  </a:ext>
                </a:extLst>
              </a:tr>
              <a:tr h="2361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id-ID" sz="1200">
                          <a:effectLst/>
                        </a:rPr>
                        <a:t>4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id-ID" sz="1400">
                          <a:effectLst/>
                        </a:rPr>
                        <a:t>Lulusan tahun terakhir memperoleh sertifikat kompetensi dari Lembaga Sertifikat Profesi Pihak Kedua atau Pihak Ketiga (LSP P2/P3).</a:t>
                      </a:r>
                      <a:endParaRPr lang="id-ID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34778482"/>
                  </a:ext>
                </a:extLst>
              </a:tr>
              <a:tr h="7334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id-ID" sz="1200">
                          <a:effectLst/>
                        </a:rPr>
                        <a:t>3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id-ID" sz="1400">
                          <a:effectLst/>
                        </a:rPr>
                        <a:t>Lulusan tahun terakhir memperoleh sertifikat kompetensi dari Lembaga Sertifikat Profesi Pihak Pertama (LSP P1) yang diselenggarakan oleh sekolah/madrasah atau pihak lain. Untuk Kompetensi Keahlian (KK) yang belum ada skema sertifikasi dari Badan Nasional Sertifikasi Profesi (BNSP), maka uji kompetensi keahlian diselenggarakan oleh industri mitra pasangan.</a:t>
                      </a:r>
                      <a:endParaRPr lang="id-ID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24340047"/>
                  </a:ext>
                </a:extLst>
              </a:tr>
              <a:tr h="4847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id-ID" sz="1200">
                          <a:effectLst/>
                        </a:rPr>
                        <a:t>2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id-ID" sz="1400">
                          <a:effectLst/>
                        </a:rPr>
                        <a:t>Lulusan tahun terakhir memperoleh sertifikat kompetensi yang diselenggarakan oleh sekolah/madrasah yang telah mengikuti standar yang ditetapkan.</a:t>
                      </a:r>
                      <a:endParaRPr lang="id-ID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83042425"/>
                  </a:ext>
                </a:extLst>
              </a:tr>
              <a:tr h="4847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id-ID" sz="1200">
                          <a:effectLst/>
                        </a:rPr>
                        <a:t>1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id-ID" sz="1400">
                          <a:effectLst/>
                        </a:rPr>
                        <a:t>Lulusan tahun terakhir memperoleh sertifikat kompetensi yang diselenggarakan oleh sekolah/madrasah yang belum mengikuti standar yang ditetapkan.</a:t>
                      </a:r>
                      <a:endParaRPr lang="id-ID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9077604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37"/>
          <p:cNvSpPr txBox="1">
            <a:spLocks noGrp="1"/>
          </p:cNvSpPr>
          <p:nvPr>
            <p:ph type="body" idx="1"/>
          </p:nvPr>
        </p:nvSpPr>
        <p:spPr>
          <a:xfrm>
            <a:off x="1071418" y="1893454"/>
            <a:ext cx="9944453" cy="4202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862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</p:txBody>
      </p:sp>
      <p:sp>
        <p:nvSpPr>
          <p:cNvPr id="921" name="Google Shape;921;p37"/>
          <p:cNvSpPr txBox="1"/>
          <p:nvPr/>
        </p:nvSpPr>
        <p:spPr>
          <a:xfrm>
            <a:off x="373279" y="784020"/>
            <a:ext cx="11141400" cy="5675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Butir  Kekhususan SMK 37 :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Pernyataan: </a:t>
            </a:r>
            <a:endParaRPr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Lulusan SMK/MAK bekerja/berwirausaha.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Tabel kerja dapat dilihat pada tautan berikut ini</a:t>
            </a: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https://drive.google.com/file/d/17wlSrusFJHuz5Tb4QGdPYdCdLxg71WxI/view?usp=sharing</a:t>
            </a:r>
            <a:endParaRPr lang="en-US" sz="2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lang="en-US"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Pertanyaan: 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60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Tuliskan kesimpulan untuk butir ini berdasarkan penilaian level capaian kinerja yang anda tetapkan!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600">
                <a:latin typeface="Calibri" panose="020F0502020204030204" pitchFamily="34" charset="0"/>
                <a:cs typeface="Calibri" panose="020F0502020204030204" pitchFamily="34" charset="0"/>
              </a:rPr>
              <a:t>Berikan penilaian level 1, level 2, level 3, atau level 4!</a:t>
            </a: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2" name="Google Shape;922;p37"/>
          <p:cNvSpPr txBox="1"/>
          <p:nvPr/>
        </p:nvSpPr>
        <p:spPr>
          <a:xfrm>
            <a:off x="1" y="104425"/>
            <a:ext cx="11151475" cy="67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MUTU LULUSAN</a:t>
            </a:r>
            <a:endParaRPr sz="4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ABC11A4-7158-4068-9CD8-EBAC68B566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580728"/>
              </p:ext>
            </p:extLst>
          </p:nvPr>
        </p:nvGraphicFramePr>
        <p:xfrm>
          <a:off x="572610" y="2252183"/>
          <a:ext cx="11066112" cy="2061400"/>
        </p:xfrm>
        <a:graphic>
          <a:graphicData uri="http://schemas.openxmlformats.org/drawingml/2006/table">
            <a:tbl>
              <a:tblPr firstRow="1" firstCol="1" bandRow="1">
                <a:tableStyleId>{742E537A-45E2-4156-AAAB-A124CA919DCA}</a:tableStyleId>
              </a:tblPr>
              <a:tblGrid>
                <a:gridCol w="1317579">
                  <a:extLst>
                    <a:ext uri="{9D8B030D-6E8A-4147-A177-3AD203B41FA5}">
                      <a16:colId xmlns:a16="http://schemas.microsoft.com/office/drawing/2014/main" val="2359998274"/>
                    </a:ext>
                  </a:extLst>
                </a:gridCol>
                <a:gridCol w="9748533">
                  <a:extLst>
                    <a:ext uri="{9D8B030D-6E8A-4147-A177-3AD203B41FA5}">
                      <a16:colId xmlns:a16="http://schemas.microsoft.com/office/drawing/2014/main" val="3184819273"/>
                    </a:ext>
                  </a:extLst>
                </a:gridCol>
              </a:tblGrid>
              <a:tr h="4122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LEVEL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CAPAIAN KINERJA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70105545"/>
                  </a:ext>
                </a:extLst>
              </a:tr>
              <a:tr h="4122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4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Minimal 10% sudah dipesan oleh dunia kerja/berwirausaha sebelum lulus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33344280"/>
                  </a:ext>
                </a:extLst>
              </a:tr>
              <a:tr h="4122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3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Dalam waktu sampai 6 bulan setelah lulus, lebih dari 50% lulusan bekerja/berwirausaha.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4508373"/>
                  </a:ext>
                </a:extLst>
              </a:tr>
              <a:tr h="4122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2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Dalam waktu lebih dari 6-12 bulan setelah lulus, lebih dari 75% lulusan bekerja/berwirausaha.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99740708"/>
                  </a:ext>
                </a:extLst>
              </a:tr>
              <a:tr h="4122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1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Dalam waktu lebih dari 12 bulan setelah lulus, kurang dari 50% lulusan bekerja/berwirausaha.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2516049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54"/>
          <p:cNvSpPr txBox="1">
            <a:spLocks noGrp="1"/>
          </p:cNvSpPr>
          <p:nvPr>
            <p:ph type="body" idx="1"/>
          </p:nvPr>
        </p:nvSpPr>
        <p:spPr>
          <a:xfrm>
            <a:off x="1071418" y="1893454"/>
            <a:ext cx="9944453" cy="4202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862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38862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4572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</p:txBody>
      </p:sp>
      <p:sp>
        <p:nvSpPr>
          <p:cNvPr id="928" name="Google Shape;928;p54"/>
          <p:cNvSpPr txBox="1"/>
          <p:nvPr/>
        </p:nvSpPr>
        <p:spPr>
          <a:xfrm>
            <a:off x="216131" y="938900"/>
            <a:ext cx="11820698" cy="53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Butir Kekhususan SLB 36 :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Pernyataan: </a:t>
            </a:r>
            <a:endParaRPr/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Siswa menunjukkan kemampuan kebutuhan khusus sesuai dengan jenis kekhususannya.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lang="en-US" sz="1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Tabel kerja dapat dilihat pada tautan berikut ini</a:t>
            </a: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https://drive.google.com/file/d/1XTmtE5DxFw6wOprygUsJQJ67DplzIkry/view?usp=sharing</a:t>
            </a:r>
            <a:endParaRPr lang="en-US" sz="1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Pertanyaan: 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60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Tuliskan kesimpulan untuk butir ini berdasarkan penilaian level capaian kinerja yang anda tetapkan!</a:t>
            </a: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600">
                <a:latin typeface="Calibri" panose="020F0502020204030204" pitchFamily="34" charset="0"/>
                <a:cs typeface="Calibri" panose="020F0502020204030204" pitchFamily="34" charset="0"/>
              </a:rPr>
              <a:t>Berikan penilaian level 1, level 2, level 3, atau level 4!</a:t>
            </a:r>
          </a:p>
          <a:p>
            <a:pPr marL="4572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Corbel"/>
              <a:buNone/>
            </a:pPr>
            <a:endParaRPr sz="12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0" indent="-2514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9" name="Google Shape;929;p54"/>
          <p:cNvSpPr txBox="1"/>
          <p:nvPr/>
        </p:nvSpPr>
        <p:spPr>
          <a:xfrm>
            <a:off x="1" y="104425"/>
            <a:ext cx="11151475" cy="67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MUTU LULUSAN</a:t>
            </a:r>
            <a:endParaRPr sz="4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B3221CC-ACBC-47A6-848E-10DBA1430A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049969"/>
              </p:ext>
            </p:extLst>
          </p:nvPr>
        </p:nvGraphicFramePr>
        <p:xfrm>
          <a:off x="417444" y="2325757"/>
          <a:ext cx="11300792" cy="2588619"/>
        </p:xfrm>
        <a:graphic>
          <a:graphicData uri="http://schemas.openxmlformats.org/drawingml/2006/table">
            <a:tbl>
              <a:tblPr firstRow="1" firstCol="1" bandRow="1">
                <a:tableStyleId>{742E537A-45E2-4156-AAAB-A124CA919DCA}</a:tableStyleId>
              </a:tblPr>
              <a:tblGrid>
                <a:gridCol w="1345522">
                  <a:extLst>
                    <a:ext uri="{9D8B030D-6E8A-4147-A177-3AD203B41FA5}">
                      <a16:colId xmlns:a16="http://schemas.microsoft.com/office/drawing/2014/main" val="2894075923"/>
                    </a:ext>
                  </a:extLst>
                </a:gridCol>
                <a:gridCol w="9955270">
                  <a:extLst>
                    <a:ext uri="{9D8B030D-6E8A-4147-A177-3AD203B41FA5}">
                      <a16:colId xmlns:a16="http://schemas.microsoft.com/office/drawing/2014/main" val="3632252953"/>
                    </a:ext>
                  </a:extLst>
                </a:gridCol>
              </a:tblGrid>
              <a:tr h="5713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200">
                          <a:effectLst/>
                        </a:rPr>
                        <a:t>LEVEL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200">
                          <a:effectLst/>
                        </a:rPr>
                        <a:t>CAPAIAN KINERJA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68254120"/>
                  </a:ext>
                </a:extLst>
              </a:tr>
              <a:tr h="6065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200">
                          <a:effectLst/>
                        </a:rPr>
                        <a:t>4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menunjukkan kemampuan dan berprestasi sesuai dengan kekhususannya dalam mengembangkan pengetahuan dan keterampilan hidup.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7158333"/>
                  </a:ext>
                </a:extLst>
              </a:tr>
              <a:tr h="2954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200">
                          <a:effectLst/>
                        </a:rPr>
                        <a:t>3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menunjukkan kemampuan sesuai dengan kekhususannya dalam mengembangkan pengetahuan dan keterampilan hidup secara optimal.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56821061"/>
                  </a:ext>
                </a:extLst>
              </a:tr>
              <a:tr h="6065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200">
                          <a:effectLst/>
                        </a:rPr>
                        <a:t>2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menunjukkan kemampuan sesuai dengan kekhususannya namun belum optimal dalam mengembangkan pengetahuan dan keterampilan hidup.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94791057"/>
                  </a:ext>
                </a:extLst>
              </a:tr>
              <a:tr h="2954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200">
                          <a:effectLst/>
                        </a:rPr>
                        <a:t>1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>
                          <a:effectLst/>
                        </a:rPr>
                        <a:t>Siswa belum menunjukkan kemampuan sesuai dengan kekhususannya.</a:t>
                      </a:r>
                      <a:endParaRPr lang="id-ID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309505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38"/>
          <p:cNvSpPr txBox="1">
            <a:spLocks noGrp="1"/>
          </p:cNvSpPr>
          <p:nvPr>
            <p:ph type="title"/>
          </p:nvPr>
        </p:nvSpPr>
        <p:spPr>
          <a:xfrm>
            <a:off x="0" y="1762311"/>
            <a:ext cx="12192000" cy="2554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 Black"/>
              <a:buNone/>
            </a:pPr>
            <a:r>
              <a:rPr lang="en-US" sz="3959" b="1">
                <a:latin typeface="Arial Black"/>
                <a:ea typeface="Arial Black"/>
                <a:cs typeface="Arial Black"/>
                <a:sym typeface="Arial Black"/>
              </a:rPr>
              <a:t>KERJA INDIVIDU 1</a:t>
            </a:r>
            <a:br>
              <a:rPr lang="en-US" sz="3959" b="1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3959" b="1">
                <a:latin typeface="Arial Black"/>
                <a:ea typeface="Arial Black"/>
                <a:cs typeface="Arial Black"/>
                <a:sym typeface="Arial Black"/>
              </a:rPr>
              <a:t>Menyusun Kesimpulan</a:t>
            </a:r>
            <a:br>
              <a:rPr lang="en-US" sz="3959" b="1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2520" b="1">
                <a:latin typeface="Arial Black"/>
                <a:ea typeface="Arial Black"/>
                <a:cs typeface="Arial Black"/>
                <a:sym typeface="Arial Black"/>
              </a:rPr>
              <a:t>( Maksimum 20 menit)</a:t>
            </a:r>
            <a:endParaRPr sz="3959" b="1"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8461442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56"/>
          <p:cNvSpPr txBox="1">
            <a:spLocks noGrp="1"/>
          </p:cNvSpPr>
          <p:nvPr>
            <p:ph type="title"/>
          </p:nvPr>
        </p:nvSpPr>
        <p:spPr>
          <a:xfrm>
            <a:off x="838200" y="1934217"/>
            <a:ext cx="10515600" cy="2351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MEMERIKSA </a:t>
            </a:r>
            <a:br>
              <a:rPr lang="en-US" b="1"/>
            </a:br>
            <a:r>
              <a:rPr lang="en-US" b="1"/>
              <a:t>KERJA INDIVIDU 1 PEMBUATAN KESIMPULAN</a:t>
            </a:r>
            <a:br>
              <a:rPr lang="en-US" b="1"/>
            </a:br>
            <a:r>
              <a:rPr lang="en-US" b="1"/>
              <a:t>(45 MENIT)</a:t>
            </a:r>
            <a:endParaRPr b="1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38"/>
          <p:cNvSpPr txBox="1">
            <a:spLocks noGrp="1"/>
          </p:cNvSpPr>
          <p:nvPr>
            <p:ph type="title"/>
          </p:nvPr>
        </p:nvSpPr>
        <p:spPr>
          <a:xfrm>
            <a:off x="0" y="1762312"/>
            <a:ext cx="12192000" cy="2161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 Black"/>
              <a:buNone/>
            </a:pPr>
            <a:r>
              <a:rPr lang="en-US" sz="3959" b="1">
                <a:latin typeface="Arial Black"/>
                <a:ea typeface="Arial Black"/>
                <a:cs typeface="Arial Black"/>
                <a:sym typeface="Arial Black"/>
              </a:rPr>
              <a:t>KERJA INDIVIDU 2</a:t>
            </a:r>
            <a:br>
              <a:rPr lang="en-US" sz="3959" b="1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3959" b="1">
                <a:latin typeface="Arial Black"/>
                <a:ea typeface="Arial Black"/>
                <a:cs typeface="Arial Black"/>
                <a:sym typeface="Arial Black"/>
              </a:rPr>
              <a:t>Memberi Penilaian Level Capain Kinerja</a:t>
            </a:r>
            <a:br>
              <a:rPr lang="en-US" sz="3959" b="1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2520" b="1">
                <a:latin typeface="Arial Black"/>
                <a:ea typeface="Arial Black"/>
                <a:cs typeface="Arial Black"/>
                <a:sym typeface="Arial Black"/>
              </a:rPr>
              <a:t>( Maksimum 15 menit)</a:t>
            </a:r>
            <a:endParaRPr sz="3959" b="1"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38"/>
          <p:cNvSpPr txBox="1">
            <a:spLocks noGrp="1"/>
          </p:cNvSpPr>
          <p:nvPr>
            <p:ph type="title"/>
          </p:nvPr>
        </p:nvSpPr>
        <p:spPr>
          <a:xfrm>
            <a:off x="0" y="1762312"/>
            <a:ext cx="12192000" cy="2161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 Black"/>
              <a:buNone/>
            </a:pPr>
            <a:r>
              <a:rPr lang="en-US" sz="3959" b="1">
                <a:latin typeface="Arial Black"/>
                <a:ea typeface="Arial Black"/>
                <a:cs typeface="Arial Black"/>
                <a:sym typeface="Arial Black"/>
              </a:rPr>
              <a:t>MEMERIKSA </a:t>
            </a:r>
            <a:br>
              <a:rPr lang="en-US" sz="3959" b="1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3959" b="1">
                <a:latin typeface="Arial Black"/>
                <a:ea typeface="Arial Black"/>
                <a:cs typeface="Arial Black"/>
                <a:sym typeface="Arial Black"/>
              </a:rPr>
              <a:t>KERJA INDIVIDU 2 </a:t>
            </a:r>
            <a:br>
              <a:rPr lang="en-US" sz="3959" b="1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2520" b="1">
                <a:latin typeface="Arial Black"/>
                <a:ea typeface="Arial Black"/>
                <a:cs typeface="Arial Black"/>
                <a:sym typeface="Arial Black"/>
              </a:rPr>
              <a:t>( Maksimum 30 menit)</a:t>
            </a:r>
            <a:endParaRPr sz="3959" b="1"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5658905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3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 Black"/>
              <a:buNone/>
            </a:pPr>
            <a:r>
              <a:rPr lang="en-US" b="1">
                <a:latin typeface="Arial Black"/>
                <a:ea typeface="Arial Black"/>
                <a:cs typeface="Arial Black"/>
                <a:sym typeface="Arial Black"/>
              </a:rPr>
              <a:t>REFLEKSI</a:t>
            </a:r>
            <a:endParaRPr b="1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51" name="Google Shape;951;p3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MUTU LULUSAN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(10 Menit)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40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9875519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Black"/>
              <a:buNone/>
            </a:pPr>
            <a:r>
              <a:rPr lang="en-US" b="1">
                <a:latin typeface="Arial Black"/>
                <a:ea typeface="Arial Black"/>
                <a:cs typeface="Arial Black"/>
                <a:sym typeface="Arial Black"/>
              </a:rPr>
              <a:t>PROSEDUR REFLEKSI</a:t>
            </a:r>
            <a:endParaRPr b="1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57" name="Google Shape;957;p40"/>
          <p:cNvSpPr txBox="1">
            <a:spLocks noGrp="1"/>
          </p:cNvSpPr>
          <p:nvPr>
            <p:ph type="body" idx="1"/>
          </p:nvPr>
        </p:nvSpPr>
        <p:spPr>
          <a:xfrm>
            <a:off x="838200" y="2247165"/>
            <a:ext cx="10515600" cy="3321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Klik link :    ……………………. yang di share di chat room oleh panitia.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Silahkan peserta pelatihan calon asesor mengisi form secara individu selama max 10 menit.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Panitia menyalakan music background selama pengisian refleksi</a:t>
            </a:r>
            <a:endParaRPr/>
          </a:p>
        </p:txBody>
      </p:sp>
      <p:pic>
        <p:nvPicPr>
          <p:cNvPr id="958" name="Google Shape;958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74359" y="4646385"/>
            <a:ext cx="406400" cy="40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41"/>
          <p:cNvSpPr txBox="1">
            <a:spLocks noGrp="1"/>
          </p:cNvSpPr>
          <p:nvPr>
            <p:ph type="ctrTitle"/>
          </p:nvPr>
        </p:nvSpPr>
        <p:spPr>
          <a:xfrm>
            <a:off x="2324100" y="1292316"/>
            <a:ext cx="7543800" cy="102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6600"/>
              <a:buFont typeface="Dancing Script"/>
              <a:buNone/>
            </a:pPr>
            <a:r>
              <a:rPr lang="en-US" sz="6600" b="1">
                <a:solidFill>
                  <a:srgbClr val="2E75B5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Terima kasih</a:t>
            </a:r>
            <a:endParaRPr sz="6600" b="1">
              <a:solidFill>
                <a:srgbClr val="2E75B5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964" name="Google Shape;964;p41"/>
          <p:cNvSpPr/>
          <p:nvPr/>
        </p:nvSpPr>
        <p:spPr>
          <a:xfrm>
            <a:off x="2219180" y="3376732"/>
            <a:ext cx="3047238" cy="258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http</a:t>
            </a:r>
            <a:r>
              <a:rPr lang="en-US" sz="1600" b="0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://bansm.kemdikbud.go.id</a:t>
            </a:r>
            <a:endParaRPr sz="1600" b="0" i="0" u="none" strike="noStrike" cap="non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5" name="Google Shape;965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54550" y="2760431"/>
            <a:ext cx="1380855" cy="1019155"/>
          </a:xfrm>
          <a:prstGeom prst="rect">
            <a:avLst/>
          </a:prstGeom>
          <a:noFill/>
          <a:ln>
            <a:noFill/>
          </a:ln>
        </p:spPr>
      </p:pic>
      <p:sp>
        <p:nvSpPr>
          <p:cNvPr id="966" name="Google Shape;966;p41"/>
          <p:cNvSpPr/>
          <p:nvPr/>
        </p:nvSpPr>
        <p:spPr>
          <a:xfrm>
            <a:off x="7460933" y="3376732"/>
            <a:ext cx="351731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sekretariat.bansm@kemdikbud.go.id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7" name="Google Shape;967;p41" descr="https://o.remove.bg/downloads/3850a1d6-fec2-480d-be3e-b188892b3dd3/image-removebg-preview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98225" y="2816878"/>
            <a:ext cx="962708" cy="9627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1533</TotalTime>
  <Words>3159</Words>
  <Application>Microsoft Office PowerPoint</Application>
  <PresentationFormat>Widescreen</PresentationFormat>
  <Paragraphs>739</Paragraphs>
  <Slides>37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Bodoni</vt:lpstr>
      <vt:lpstr>Arial Black</vt:lpstr>
      <vt:lpstr>Dancing Script</vt:lpstr>
      <vt:lpstr>Calibri</vt:lpstr>
      <vt:lpstr>Corbel</vt:lpstr>
      <vt:lpstr>Noto Sans Symbols</vt:lpstr>
      <vt:lpstr>Arial</vt:lpstr>
      <vt:lpstr>Office Theme</vt:lpstr>
      <vt:lpstr>Office Theme</vt:lpstr>
      <vt:lpstr>TUGAS INDIVIDU SESI 6A  TELAAH BUTIR </vt:lpstr>
      <vt:lpstr>Rubrik Sesi 6A Mutu Lulusan</vt:lpstr>
      <vt:lpstr>SESI 6A (3 JP) KOMPONEN MUTU LULUSAN</vt:lpstr>
      <vt:lpstr>TUJUAN</vt:lpstr>
      <vt:lpstr>PowerPoint Presentation</vt:lpstr>
      <vt:lpstr>PEMBUKAAN (5 Menit)</vt:lpstr>
      <vt:lpstr>KOMPONEN MUTU LULUSAN</vt:lpstr>
      <vt:lpstr>Penggalian Data Pada Komponen Mutu Lulusan</vt:lpstr>
      <vt:lpstr>Penggalian Data Pada Komponen Mutu Lulusan</vt:lpstr>
      <vt:lpstr>Penggalian Data Pada Komponen Mutu Lulusan</vt:lpstr>
      <vt:lpstr>Penggalian Data Pada Komponen Mutu Lulusan</vt:lpstr>
      <vt:lpstr>PowerPoint Presentation</vt:lpstr>
      <vt:lpstr>PEMBAHASAN  BUTIR YANG SULIT</vt:lpstr>
      <vt:lpstr>HASIL DARI PEMBAHASAN PESERTA</vt:lpstr>
      <vt:lpstr>PROSEDUR KERJA INDIVIDU</vt:lpstr>
      <vt:lpstr>KOMPONEN  MUTU LULUSAN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KERJA INDIVIDU 1 Menyusun Kesimpulan ( Maksimum 20 menit)</vt:lpstr>
      <vt:lpstr>MEMERIKSA  KERJA INDIVIDU 1 PEMBUATAN KESIMPULAN (45 MENIT)</vt:lpstr>
      <vt:lpstr>KERJA INDIVIDU 2 Memberi Penilaian Level Capain Kinerja ( Maksimum 15 menit)</vt:lpstr>
      <vt:lpstr>MEMERIKSA  KERJA INDIVIDU 2  ( Maksimum 30 menit)</vt:lpstr>
      <vt:lpstr>REFLEKSI</vt:lpstr>
      <vt:lpstr>PROSEDUR REFLEKSI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TUGAS INDIVIDU SESI ….  TELAAH BUTIR </dc:title>
  <dc:creator>dha_bansm</dc:creator>
  <cp:lastModifiedBy>ICHSAN ALI</cp:lastModifiedBy>
  <cp:revision>5</cp:revision>
  <dcterms:created xsi:type="dcterms:W3CDTF">2020-07-22T13:06:45Z</dcterms:created>
  <dcterms:modified xsi:type="dcterms:W3CDTF">2021-06-03T01:54:52Z</dcterms:modified>
</cp:coreProperties>
</file>