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6" r:id="rId3"/>
    <p:sldId id="281" r:id="rId4"/>
    <p:sldId id="282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80" r:id="rId13"/>
  </p:sldIdLst>
  <p:sldSz cx="12192000" cy="6858000"/>
  <p:notesSz cx="6669088" cy="9926638"/>
  <p:embeddedFontLst>
    <p:embeddedFont>
      <p:font typeface="Arial Black" panose="020B0A04020102020204" pitchFamily="34" charset="0"/>
      <p:bold r:id="rId15"/>
    </p:embeddedFont>
    <p:embeddedFont>
      <p:font typeface="Arial Narrow" panose="020B0606020202030204" pitchFamily="3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Dancing Script" panose="020B0604020202020204" charset="0"/>
      <p:regular r:id="rId24"/>
      <p:bold r:id="rId25"/>
    </p:embeddedFont>
    <p:embeddedFont>
      <p:font typeface="Verdana" panose="020B0604030504040204" pitchFamily="3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4" roundtripDataSignature="AMtx7mjCv0heRtcRLoMbXmli7JX/oC3q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FAF352F-0877-4D6E-BC38-0B3D4FD1605F}">
  <a:tblStyle styleId="{0FAF352F-0877-4D6E-BC38-0B3D4FD1605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298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778250" y="0"/>
            <a:ext cx="288925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9750"/>
            <a:ext cx="288925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702928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1700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1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2155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1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2457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1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9282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1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337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1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9989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1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94663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1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72700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1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6207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1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27300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1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699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25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3344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7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8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8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0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0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3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1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31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2" name="Google Shape;42;p3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2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2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32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32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32"/>
          <p:cNvSpPr txBox="1">
            <a:spLocks noGrp="1"/>
          </p:cNvSpPr>
          <p:nvPr>
            <p:ph type="body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4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4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4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3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5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5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35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3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6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7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7"/>
          <p:cNvSpPr txBox="1">
            <a:spLocks noGrp="1"/>
          </p:cNvSpPr>
          <p:nvPr>
            <p:ph type="title"/>
          </p:nvPr>
        </p:nvSpPr>
        <p:spPr>
          <a:xfrm rot="5400000">
            <a:off x="7285037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7"/>
          <p:cNvSpPr txBox="1">
            <a:spLocks noGrp="1"/>
          </p:cNvSpPr>
          <p:nvPr>
            <p:ph type="body" idx="1"/>
          </p:nvPr>
        </p:nvSpPr>
        <p:spPr>
          <a:xfrm rot="5400000">
            <a:off x="1697037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6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ransition spd="slow">
    <p:push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0" y="2564618"/>
            <a:ext cx="12192000" cy="129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 Black"/>
              <a:buNone/>
            </a:pPr>
            <a:r>
              <a:rPr lang="en-US" sz="3600">
                <a:latin typeface="Arial Black"/>
                <a:ea typeface="Arial Black"/>
                <a:cs typeface="Arial Black"/>
                <a:sym typeface="Arial Black"/>
              </a:rPr>
              <a:t>SESI 5 (1 JP)</a:t>
            </a:r>
            <a:br>
              <a:rPr lang="en-US" sz="360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3600">
                <a:latin typeface="Arial Black"/>
                <a:ea typeface="Arial Black"/>
                <a:cs typeface="Arial Black"/>
                <a:sym typeface="Arial Black"/>
              </a:rPr>
              <a:t>ASESMEN </a:t>
            </a:r>
            <a:r>
              <a:rPr lang="en-US" sz="3600" dirty="0">
                <a:latin typeface="Arial Black"/>
                <a:ea typeface="Arial Black"/>
                <a:cs typeface="Arial Black"/>
                <a:sym typeface="Arial Black"/>
              </a:rPr>
              <a:t>KECUKUPAN</a:t>
            </a:r>
            <a:br>
              <a:rPr lang="en-US" sz="3600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3600" dirty="0">
                <a:latin typeface="Arial Black"/>
                <a:ea typeface="Arial Black"/>
                <a:cs typeface="Arial Black"/>
                <a:sym typeface="Arial Black"/>
              </a:rPr>
              <a:t>SISPENA-S/M 2021</a:t>
            </a:r>
            <a:endParaRPr sz="360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E74D152-2035-4115-85D5-9CBC2708D300}"/>
              </a:ext>
            </a:extLst>
          </p:cNvPr>
          <p:cNvSpPr txBox="1">
            <a:spLocks/>
          </p:cNvSpPr>
          <p:nvPr/>
        </p:nvSpPr>
        <p:spPr>
          <a:xfrm>
            <a:off x="0" y="5394048"/>
            <a:ext cx="12192000" cy="6972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Disampaikan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dalam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2000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Pelatihan</a:t>
            </a:r>
            <a:r>
              <a:rPr 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 Calon Asesor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Sekolah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/Madrasah</a:t>
            </a:r>
          </a:p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Zoom Meeting, ….. 2021</a:t>
            </a:r>
            <a:endParaRPr lang="id-ID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1"/>
          <p:cNvSpPr/>
          <p:nvPr/>
        </p:nvSpPr>
        <p:spPr>
          <a:xfrm>
            <a:off x="669565" y="148887"/>
            <a:ext cx="995650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ASESMEN KECUKUPAN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E0950A-4FDA-4B5B-9F2D-B12ACBE4C83E}"/>
              </a:ext>
            </a:extLst>
          </p:cNvPr>
          <p:cNvSpPr/>
          <p:nvPr/>
        </p:nvSpPr>
        <p:spPr>
          <a:xfrm>
            <a:off x="444843" y="1040138"/>
            <a:ext cx="1099751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d-ID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Pada akreditasi 2021, sekolah/madrasah sasaran visitasi harus memenuhi persyaratan mutlak yang ditentukan oleh BAN-S/M untuk dapat divisitasi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d-ID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Asesmen kecukupan adalah proses penilaian kecukupan terhadap sekolah/madrasah yang </a:t>
            </a:r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meliputi</a:t>
            </a:r>
            <a:r>
              <a:rPr lang="id-ID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id-ID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indikator</a:t>
            </a:r>
            <a:r>
              <a:rPr lang="id-ID" sz="24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d-ID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pemenuhan</a:t>
            </a:r>
            <a:r>
              <a:rPr lang="id-ID" sz="24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d-ID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mutlak (IPM), 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id-ID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indikator pemenuhan relatif (IPR), 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id-ID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data isian akreditasi (DIA), dan 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id-ID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kelengkapan dokumen yang diunggah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Setiap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sekolah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/madrasah </a:t>
            </a:r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dilakukan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asesmen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kecukupan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oleh 2 orang </a:t>
            </a:r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asesor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n-ID" sz="2400" dirty="0"/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1"/>
          <p:cNvSpPr/>
          <p:nvPr/>
        </p:nvSpPr>
        <p:spPr>
          <a:xfrm>
            <a:off x="669565" y="115935"/>
            <a:ext cx="995650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lt1"/>
                </a:solidFill>
              </a:rPr>
              <a:t>Menu </a:t>
            </a:r>
            <a:r>
              <a:rPr lang="en-US" sz="3600" b="1" dirty="0" err="1">
                <a:solidFill>
                  <a:schemeClr val="lt1"/>
                </a:solidFill>
              </a:rPr>
              <a:t>Asesmen</a:t>
            </a:r>
            <a:r>
              <a:rPr lang="en-US" sz="3600" b="1" dirty="0">
                <a:solidFill>
                  <a:schemeClr val="lt1"/>
                </a:solidFill>
              </a:rPr>
              <a:t> </a:t>
            </a:r>
            <a:r>
              <a:rPr lang="en-US" sz="3600" b="1" dirty="0" err="1">
                <a:solidFill>
                  <a:schemeClr val="lt1"/>
                </a:solidFill>
              </a:rPr>
              <a:t>Kecukupan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BAAC2C-2158-4394-AC37-F658198A5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074" y="2019663"/>
            <a:ext cx="5945772" cy="41024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EC410A-FFDB-4C2B-A9D9-82208F1670E1}"/>
              </a:ext>
            </a:extLst>
          </p:cNvPr>
          <p:cNvSpPr txBox="1"/>
          <p:nvPr/>
        </p:nvSpPr>
        <p:spPr>
          <a:xfrm>
            <a:off x="518681" y="975466"/>
            <a:ext cx="105929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memulai</a:t>
            </a:r>
            <a:r>
              <a:rPr lang="en-US" sz="2400" dirty="0"/>
              <a:t> </a:t>
            </a:r>
            <a:r>
              <a:rPr lang="en-US" sz="2400" dirty="0" err="1"/>
              <a:t>asesmen</a:t>
            </a:r>
            <a:r>
              <a:rPr lang="en-US" sz="2400" dirty="0"/>
              <a:t> </a:t>
            </a:r>
            <a:r>
              <a:rPr lang="en-US" sz="2400" dirty="0" err="1"/>
              <a:t>kecukupan</a:t>
            </a:r>
            <a:r>
              <a:rPr lang="en-US" sz="2400" dirty="0"/>
              <a:t>, </a:t>
            </a:r>
            <a:r>
              <a:rPr lang="en-US" sz="2400" dirty="0" err="1"/>
              <a:t>klik</a:t>
            </a:r>
            <a:r>
              <a:rPr lang="en-US" sz="2400" dirty="0"/>
              <a:t> pada menu </a:t>
            </a:r>
            <a:r>
              <a:rPr lang="en-US" sz="2400" b="1" dirty="0" err="1"/>
              <a:t>Asesmen</a:t>
            </a:r>
            <a:r>
              <a:rPr lang="en-US" sz="2400" b="1" dirty="0"/>
              <a:t> </a:t>
            </a:r>
            <a:r>
              <a:rPr lang="en-US" sz="2400" b="1" dirty="0" err="1"/>
              <a:t>Kecukupan</a:t>
            </a:r>
            <a:endParaRPr lang="en-US" sz="2400" b="1" dirty="0"/>
          </a:p>
          <a:p>
            <a:r>
              <a:rPr lang="en-US" sz="2400" dirty="0"/>
              <a:t>yang </a:t>
            </a:r>
            <a:r>
              <a:rPr lang="en-US" sz="2400" dirty="0" err="1"/>
              <a:t>terdapat</a:t>
            </a:r>
            <a:r>
              <a:rPr lang="en-US" sz="2400" dirty="0"/>
              <a:t> di </a:t>
            </a:r>
            <a:r>
              <a:rPr lang="en-US" sz="2400" dirty="0" err="1"/>
              <a:t>sebelah</a:t>
            </a:r>
            <a:r>
              <a:rPr lang="en-US" sz="2400" dirty="0"/>
              <a:t> </a:t>
            </a:r>
            <a:r>
              <a:rPr lang="en-US" sz="2400" dirty="0" err="1"/>
              <a:t>kiri</a:t>
            </a:r>
            <a:r>
              <a:rPr lang="en-US" sz="2400" dirty="0"/>
              <a:t> pada </a:t>
            </a:r>
            <a:r>
              <a:rPr lang="en-US" sz="2400" dirty="0" err="1"/>
              <a:t>Sispena</a:t>
            </a:r>
            <a:r>
              <a:rPr lang="en-US" sz="2400" dirty="0"/>
              <a:t>-S/M </a:t>
            </a:r>
            <a:r>
              <a:rPr lang="en-US" sz="2400" dirty="0" err="1"/>
              <a:t>akun</a:t>
            </a:r>
            <a:r>
              <a:rPr lang="en-US" sz="2400" dirty="0"/>
              <a:t> </a:t>
            </a:r>
            <a:r>
              <a:rPr lang="en-US" sz="2400" dirty="0" err="1"/>
              <a:t>asesor</a:t>
            </a:r>
            <a:r>
              <a:rPr lang="en-US" sz="2400" dirty="0"/>
              <a:t>.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1477749498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1"/>
          <p:cNvSpPr/>
          <p:nvPr/>
        </p:nvSpPr>
        <p:spPr>
          <a:xfrm>
            <a:off x="669565" y="115935"/>
            <a:ext cx="995650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lt1"/>
                </a:solidFill>
              </a:rPr>
              <a:t>Menu </a:t>
            </a:r>
            <a:r>
              <a:rPr lang="en-US" sz="3600" b="1" dirty="0" err="1">
                <a:solidFill>
                  <a:schemeClr val="lt1"/>
                </a:solidFill>
              </a:rPr>
              <a:t>Asesmen</a:t>
            </a:r>
            <a:r>
              <a:rPr lang="en-US" sz="3600" b="1" dirty="0">
                <a:solidFill>
                  <a:schemeClr val="lt1"/>
                </a:solidFill>
              </a:rPr>
              <a:t> </a:t>
            </a:r>
            <a:r>
              <a:rPr lang="en-US" sz="3600" b="1" dirty="0" err="1">
                <a:solidFill>
                  <a:schemeClr val="lt1"/>
                </a:solidFill>
              </a:rPr>
              <a:t>Kecukupan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EC410A-FFDB-4C2B-A9D9-82208F1670E1}"/>
              </a:ext>
            </a:extLst>
          </p:cNvPr>
          <p:cNvSpPr txBox="1"/>
          <p:nvPr/>
        </p:nvSpPr>
        <p:spPr>
          <a:xfrm>
            <a:off x="518681" y="975466"/>
            <a:ext cx="113335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Selanjutnya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tampil</a:t>
            </a:r>
            <a:r>
              <a:rPr lang="en-US" sz="2400" dirty="0"/>
              <a:t> list </a:t>
            </a:r>
            <a:r>
              <a:rPr lang="en-US" sz="2400" dirty="0" err="1"/>
              <a:t>asesmen</a:t>
            </a:r>
            <a:r>
              <a:rPr lang="en-US" sz="2400" dirty="0"/>
              <a:t> </a:t>
            </a:r>
            <a:r>
              <a:rPr lang="en-US" sz="2400" dirty="0" err="1"/>
              <a:t>kecukupan</a:t>
            </a:r>
            <a:r>
              <a:rPr lang="en-US" sz="2400" dirty="0"/>
              <a:t>, yang di </a:t>
            </a:r>
            <a:r>
              <a:rPr lang="en-US" sz="2400" dirty="0" err="1"/>
              <a:t>dalamnya</a:t>
            </a:r>
            <a:r>
              <a:rPr lang="en-US" sz="2400" dirty="0"/>
              <a:t> </a:t>
            </a:r>
            <a:r>
              <a:rPr lang="en-US" sz="2400" dirty="0" err="1"/>
              <a:t>menampilkan</a:t>
            </a:r>
            <a:endParaRPr lang="en-US" sz="2400" dirty="0"/>
          </a:p>
          <a:p>
            <a:r>
              <a:rPr lang="en-US" sz="2400" b="1" dirty="0"/>
              <a:t>Data </a:t>
            </a:r>
            <a:r>
              <a:rPr lang="en-US" sz="2400" b="1" dirty="0" err="1"/>
              <a:t>Sekolah</a:t>
            </a:r>
            <a:r>
              <a:rPr lang="en-US" sz="2400" b="1" dirty="0"/>
              <a:t>/Madrasah, IPM, IPR, DU (</a:t>
            </a:r>
            <a:r>
              <a:rPr lang="en-US" sz="2400" b="1" dirty="0" err="1"/>
              <a:t>Dokumen</a:t>
            </a:r>
            <a:r>
              <a:rPr lang="en-US" sz="2400" b="1" dirty="0"/>
              <a:t> </a:t>
            </a:r>
            <a:r>
              <a:rPr lang="en-US" sz="2400" b="1" dirty="0" err="1"/>
              <a:t>Unggahan</a:t>
            </a:r>
            <a:r>
              <a:rPr lang="en-US" sz="2400" b="1" dirty="0"/>
              <a:t>), DIA (Data </a:t>
            </a:r>
            <a:r>
              <a:rPr lang="en-US" sz="2400" b="1" dirty="0" err="1"/>
              <a:t>Isian</a:t>
            </a:r>
            <a:endParaRPr lang="en-US" sz="2400" b="1" dirty="0"/>
          </a:p>
          <a:p>
            <a:r>
              <a:rPr lang="en-US" sz="2400" b="1" dirty="0" err="1"/>
              <a:t>Akreditasi</a:t>
            </a:r>
            <a:r>
              <a:rPr lang="en-US" sz="2400" b="1" dirty="0"/>
              <a:t>), dan menu </a:t>
            </a:r>
            <a:r>
              <a:rPr lang="en-US" sz="2400" b="1" dirty="0" err="1"/>
              <a:t>Berita</a:t>
            </a:r>
            <a:r>
              <a:rPr lang="en-US" sz="2400" b="1" dirty="0"/>
              <a:t> Acara </a:t>
            </a:r>
            <a:r>
              <a:rPr lang="en-US" sz="2400" b="1" dirty="0" err="1"/>
              <a:t>Asesmen</a:t>
            </a:r>
            <a:r>
              <a:rPr lang="en-US" sz="2400" b="1" dirty="0"/>
              <a:t> </a:t>
            </a:r>
            <a:r>
              <a:rPr lang="en-US" sz="2400" b="1" dirty="0" err="1"/>
              <a:t>Kecukupan</a:t>
            </a:r>
            <a:r>
              <a:rPr lang="en-US" sz="2400" b="1" dirty="0"/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DEE62D-14EE-4D57-9A1D-B6BBDFEC4B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960"/>
          <a:stretch/>
        </p:blipFill>
        <p:spPr>
          <a:xfrm>
            <a:off x="220471" y="2388995"/>
            <a:ext cx="11751058" cy="379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032266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1"/>
          <p:cNvSpPr/>
          <p:nvPr/>
        </p:nvSpPr>
        <p:spPr>
          <a:xfrm>
            <a:off x="669565" y="115935"/>
            <a:ext cx="995650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lt1"/>
                </a:solidFill>
              </a:rPr>
              <a:t>Menu IPM (</a:t>
            </a:r>
            <a:r>
              <a:rPr lang="en-US" sz="3600" b="1" dirty="0" err="1">
                <a:solidFill>
                  <a:schemeClr val="lt1"/>
                </a:solidFill>
              </a:rPr>
              <a:t>Indikator</a:t>
            </a:r>
            <a:r>
              <a:rPr lang="en-US" sz="3600" b="1" dirty="0">
                <a:solidFill>
                  <a:schemeClr val="lt1"/>
                </a:solidFill>
              </a:rPr>
              <a:t> </a:t>
            </a:r>
            <a:r>
              <a:rPr lang="en-US" sz="3600" b="1" dirty="0" err="1">
                <a:solidFill>
                  <a:schemeClr val="lt1"/>
                </a:solidFill>
              </a:rPr>
              <a:t>Pemenuhan</a:t>
            </a:r>
            <a:r>
              <a:rPr lang="en-US" sz="3600" b="1" dirty="0">
                <a:solidFill>
                  <a:schemeClr val="lt1"/>
                </a:solidFill>
              </a:rPr>
              <a:t> </a:t>
            </a:r>
            <a:r>
              <a:rPr lang="en-US" sz="3600" b="1" dirty="0" err="1">
                <a:solidFill>
                  <a:schemeClr val="lt1"/>
                </a:solidFill>
              </a:rPr>
              <a:t>Mutlak</a:t>
            </a:r>
            <a:r>
              <a:rPr lang="en-US" sz="3600" b="1" dirty="0">
                <a:solidFill>
                  <a:schemeClr val="lt1"/>
                </a:solidFill>
              </a:rPr>
              <a:t>)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EC410A-FFDB-4C2B-A9D9-82208F1670E1}"/>
              </a:ext>
            </a:extLst>
          </p:cNvPr>
          <p:cNvSpPr txBox="1"/>
          <p:nvPr/>
        </p:nvSpPr>
        <p:spPr>
          <a:xfrm>
            <a:off x="419825" y="909562"/>
            <a:ext cx="107725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Klik</a:t>
            </a:r>
            <a:r>
              <a:rPr lang="en-US" sz="2400" dirty="0"/>
              <a:t> pada menu </a:t>
            </a:r>
            <a:r>
              <a:rPr lang="en-US" sz="2400" b="1" dirty="0"/>
              <a:t>IPM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menampilkan</a:t>
            </a:r>
            <a:r>
              <a:rPr lang="en-US" sz="2400" dirty="0"/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Indikator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Pemenuhan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Mutlak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yang</a:t>
            </a:r>
          </a:p>
          <a:p>
            <a:r>
              <a:rPr lang="en-US" sz="2400" dirty="0" err="1"/>
              <a:t>dimiliki</a:t>
            </a:r>
            <a:r>
              <a:rPr lang="en-US" sz="2400" dirty="0"/>
              <a:t> oleh </a:t>
            </a:r>
            <a:r>
              <a:rPr lang="en-US" sz="2400" dirty="0" err="1"/>
              <a:t>Sekolah</a:t>
            </a:r>
            <a:r>
              <a:rPr lang="en-US" sz="2400" dirty="0"/>
              <a:t>/Madrasah.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8F4202-6A6D-420A-8AFD-3F910AD865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212"/>
          <a:stretch/>
        </p:blipFill>
        <p:spPr>
          <a:xfrm>
            <a:off x="348289" y="1943319"/>
            <a:ext cx="3329267" cy="2307405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11A60C32-3394-4FD2-B90C-289F2D71053D}"/>
              </a:ext>
            </a:extLst>
          </p:cNvPr>
          <p:cNvSpPr/>
          <p:nvPr/>
        </p:nvSpPr>
        <p:spPr>
          <a:xfrm>
            <a:off x="4005272" y="3195251"/>
            <a:ext cx="889686" cy="467497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9CF3F9-CB3F-47A5-AA2C-303E88630C3E}"/>
              </a:ext>
            </a:extLst>
          </p:cNvPr>
          <p:cNvSpPr txBox="1"/>
          <p:nvPr/>
        </p:nvSpPr>
        <p:spPr>
          <a:xfrm>
            <a:off x="5249293" y="2040006"/>
            <a:ext cx="6530306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/>
              <a:t>Terdapat</a:t>
            </a:r>
            <a:r>
              <a:rPr lang="en-US" sz="2400" dirty="0"/>
              <a:t> 4 IPM yang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dipenuhi</a:t>
            </a:r>
            <a:r>
              <a:rPr lang="en-US" sz="2400" dirty="0"/>
              <a:t> oleh </a:t>
            </a:r>
            <a:r>
              <a:rPr lang="en-US" sz="2400" dirty="0" err="1"/>
              <a:t>Sekolah</a:t>
            </a:r>
            <a:r>
              <a:rPr lang="en-US" sz="2400" dirty="0"/>
              <a:t>/Madrasah </a:t>
            </a:r>
            <a:r>
              <a:rPr lang="en-US" sz="2400" dirty="0" err="1"/>
              <a:t>sasaran</a:t>
            </a:r>
            <a:r>
              <a:rPr lang="en-US" sz="2400" dirty="0"/>
              <a:t> </a:t>
            </a:r>
            <a:r>
              <a:rPr lang="en-US" sz="2400" dirty="0" err="1"/>
              <a:t>akreditasi</a:t>
            </a:r>
            <a:r>
              <a:rPr lang="en-US" sz="2400" dirty="0"/>
              <a:t>:</a:t>
            </a:r>
          </a:p>
          <a:p>
            <a:pPr marL="342900" indent="-342900">
              <a:buAutoNum type="arabicPeriod"/>
            </a:pP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Izin</a:t>
            </a:r>
            <a:r>
              <a:rPr lang="en-US" sz="2400" dirty="0"/>
              <a:t> </a:t>
            </a:r>
            <a:r>
              <a:rPr lang="en-US" sz="2400" dirty="0" err="1"/>
              <a:t>Operasional</a:t>
            </a:r>
            <a:r>
              <a:rPr lang="en-US" sz="2400" dirty="0"/>
              <a:t>.</a:t>
            </a:r>
          </a:p>
          <a:p>
            <a:pPr marL="342900" indent="-342900">
              <a:buAutoNum type="arabicPeriod"/>
            </a:pPr>
            <a:r>
              <a:rPr lang="en-US" sz="2400" dirty="0" err="1"/>
              <a:t>Pernah</a:t>
            </a:r>
            <a:r>
              <a:rPr lang="en-US" sz="2400" dirty="0"/>
              <a:t> </a:t>
            </a:r>
            <a:r>
              <a:rPr lang="en-US" sz="2400" dirty="0" err="1"/>
              <a:t>meluluskan</a:t>
            </a:r>
            <a:r>
              <a:rPr lang="en-US" sz="2400" dirty="0"/>
              <a:t> </a:t>
            </a:r>
            <a:r>
              <a:rPr lang="en-US" sz="2400" dirty="0" err="1"/>
              <a:t>siswa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siswa</a:t>
            </a:r>
            <a:r>
              <a:rPr lang="en-US" sz="2400" dirty="0"/>
              <a:t> </a:t>
            </a:r>
            <a:r>
              <a:rPr lang="en-US" sz="2400" dirty="0" err="1"/>
              <a:t>tingkat</a:t>
            </a:r>
            <a:r>
              <a:rPr lang="en-US" sz="2400" dirty="0"/>
              <a:t> </a:t>
            </a:r>
            <a:r>
              <a:rPr lang="en-US" sz="2400" dirty="0" err="1"/>
              <a:t>akhir</a:t>
            </a:r>
            <a:r>
              <a:rPr lang="en-US" sz="2400" dirty="0"/>
              <a:t>.</a:t>
            </a:r>
          </a:p>
          <a:p>
            <a:pPr marL="342900" indent="-342900">
              <a:buAutoNum type="arabicPeriod"/>
            </a:pPr>
            <a:r>
              <a:rPr lang="en-US" sz="2400" dirty="0" err="1"/>
              <a:t>Menyelenggarakan</a:t>
            </a:r>
            <a:r>
              <a:rPr lang="en-US" sz="2400" dirty="0"/>
              <a:t> </a:t>
            </a:r>
            <a:r>
              <a:rPr lang="en-US" sz="2400" dirty="0" err="1"/>
              <a:t>alokasi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proses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kurikulum</a:t>
            </a:r>
            <a:r>
              <a:rPr lang="en-US" sz="2400" dirty="0"/>
              <a:t> </a:t>
            </a:r>
            <a:r>
              <a:rPr lang="en-US" sz="2400" dirty="0" err="1"/>
              <a:t>nasional</a:t>
            </a:r>
            <a:r>
              <a:rPr lang="en-US" sz="2400" dirty="0"/>
              <a:t>.</a:t>
            </a:r>
          </a:p>
          <a:p>
            <a:pPr marL="342900" indent="-342900">
              <a:buAutoNum type="arabicPeriod"/>
            </a:pPr>
            <a:r>
              <a:rPr lang="en-US" sz="2400" dirty="0" err="1"/>
              <a:t>Menyelenggarakan</a:t>
            </a:r>
            <a:r>
              <a:rPr lang="en-US" sz="2400" dirty="0"/>
              <a:t> </a:t>
            </a:r>
            <a:r>
              <a:rPr lang="en-US" sz="2400" dirty="0" err="1"/>
              <a:t>seluruh</a:t>
            </a:r>
            <a:r>
              <a:rPr lang="en-US" sz="2400" dirty="0"/>
              <a:t> </a:t>
            </a:r>
            <a:r>
              <a:rPr lang="en-US" sz="2400" dirty="0" err="1"/>
              <a:t>mata</a:t>
            </a:r>
            <a:r>
              <a:rPr lang="en-US" sz="2400" dirty="0"/>
              <a:t> </a:t>
            </a:r>
            <a:r>
              <a:rPr lang="en-US" sz="2400" dirty="0" err="1"/>
              <a:t>pelajaran</a:t>
            </a:r>
            <a:r>
              <a:rPr lang="en-US" sz="2400" dirty="0"/>
              <a:t> yang </a:t>
            </a:r>
            <a:r>
              <a:rPr lang="en-US" sz="2400" dirty="0" err="1"/>
              <a:t>diwajibkan</a:t>
            </a:r>
            <a:r>
              <a:rPr lang="en-US" sz="2400" dirty="0"/>
              <a:t>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kurikulum</a:t>
            </a:r>
            <a:r>
              <a:rPr lang="en-US" sz="2400" dirty="0"/>
              <a:t> </a:t>
            </a:r>
            <a:r>
              <a:rPr lang="en-US" sz="2400" dirty="0" err="1"/>
              <a:t>nasional</a:t>
            </a:r>
            <a:r>
              <a:rPr lang="en-US" sz="2400" dirty="0"/>
              <a:t> di </a:t>
            </a:r>
            <a:r>
              <a:rPr lang="en-US" sz="2400" dirty="0" err="1"/>
              <a:t>seluruh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..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3653638338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1"/>
          <p:cNvSpPr/>
          <p:nvPr/>
        </p:nvSpPr>
        <p:spPr>
          <a:xfrm>
            <a:off x="669565" y="115935"/>
            <a:ext cx="995650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lt1"/>
                </a:solidFill>
              </a:rPr>
              <a:t>Menu IPR (</a:t>
            </a:r>
            <a:r>
              <a:rPr lang="en-US" sz="3600" b="1" dirty="0" err="1">
                <a:solidFill>
                  <a:schemeClr val="lt1"/>
                </a:solidFill>
              </a:rPr>
              <a:t>Indikator</a:t>
            </a:r>
            <a:r>
              <a:rPr lang="en-US" sz="3600" b="1" dirty="0">
                <a:solidFill>
                  <a:schemeClr val="lt1"/>
                </a:solidFill>
              </a:rPr>
              <a:t> </a:t>
            </a:r>
            <a:r>
              <a:rPr lang="en-US" sz="3600" b="1" dirty="0" err="1">
                <a:solidFill>
                  <a:schemeClr val="lt1"/>
                </a:solidFill>
              </a:rPr>
              <a:t>Pemenuhan</a:t>
            </a:r>
            <a:r>
              <a:rPr lang="en-US" sz="3600" b="1" dirty="0">
                <a:solidFill>
                  <a:schemeClr val="lt1"/>
                </a:solidFill>
              </a:rPr>
              <a:t> </a:t>
            </a:r>
            <a:r>
              <a:rPr lang="en-US" sz="3600" b="1" dirty="0" err="1">
                <a:solidFill>
                  <a:schemeClr val="lt1"/>
                </a:solidFill>
              </a:rPr>
              <a:t>Relatif</a:t>
            </a:r>
            <a:r>
              <a:rPr lang="en-US" sz="3600" b="1" dirty="0">
                <a:solidFill>
                  <a:schemeClr val="lt1"/>
                </a:solidFill>
              </a:rPr>
              <a:t>)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EC410A-FFDB-4C2B-A9D9-82208F1670E1}"/>
              </a:ext>
            </a:extLst>
          </p:cNvPr>
          <p:cNvSpPr txBox="1"/>
          <p:nvPr/>
        </p:nvSpPr>
        <p:spPr>
          <a:xfrm>
            <a:off x="419825" y="909562"/>
            <a:ext cx="106554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Klik</a:t>
            </a:r>
            <a:r>
              <a:rPr lang="en-US" sz="2400" dirty="0"/>
              <a:t> pada menu </a:t>
            </a:r>
            <a:r>
              <a:rPr lang="en-US" sz="2400" b="1" dirty="0"/>
              <a:t>IPR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menampilkan</a:t>
            </a:r>
            <a:r>
              <a:rPr lang="en-US" sz="2400" dirty="0"/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Indikator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Pemenuhan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Relatif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yang</a:t>
            </a:r>
          </a:p>
          <a:p>
            <a:r>
              <a:rPr lang="en-US" sz="2400" dirty="0" err="1"/>
              <a:t>dimiliki</a:t>
            </a:r>
            <a:r>
              <a:rPr lang="en-US" sz="2400" dirty="0"/>
              <a:t> oleh </a:t>
            </a:r>
            <a:r>
              <a:rPr lang="en-US" sz="2400" dirty="0" err="1"/>
              <a:t>Sekolah</a:t>
            </a:r>
            <a:r>
              <a:rPr lang="en-US" sz="2400" dirty="0"/>
              <a:t>/Madrasah.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11A60C32-3394-4FD2-B90C-289F2D71053D}"/>
              </a:ext>
            </a:extLst>
          </p:cNvPr>
          <p:cNvSpPr/>
          <p:nvPr/>
        </p:nvSpPr>
        <p:spPr>
          <a:xfrm>
            <a:off x="4005272" y="3195251"/>
            <a:ext cx="889686" cy="467497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081C19-F766-4410-8E88-3964C074A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325" y="2305816"/>
            <a:ext cx="3309952" cy="22463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95140C-8578-4999-99D9-A90DEA240E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058" b="9148"/>
          <a:stretch/>
        </p:blipFill>
        <p:spPr>
          <a:xfrm>
            <a:off x="5439506" y="1556951"/>
            <a:ext cx="5784081" cy="475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2093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1"/>
          <p:cNvSpPr/>
          <p:nvPr/>
        </p:nvSpPr>
        <p:spPr>
          <a:xfrm>
            <a:off x="669565" y="115935"/>
            <a:ext cx="995650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600" b="1" dirty="0">
                <a:solidFill>
                  <a:schemeClr val="lt1"/>
                </a:solidFill>
              </a:rPr>
              <a:t>Menu </a:t>
            </a:r>
            <a:r>
              <a:rPr lang="en-US" sz="3600" b="1" dirty="0" err="1">
                <a:solidFill>
                  <a:schemeClr val="lt1"/>
                </a:solidFill>
              </a:rPr>
              <a:t>Dokumen</a:t>
            </a:r>
            <a:r>
              <a:rPr lang="en-US" sz="3600" b="1" dirty="0">
                <a:solidFill>
                  <a:schemeClr val="lt1"/>
                </a:solidFill>
              </a:rPr>
              <a:t> </a:t>
            </a:r>
            <a:r>
              <a:rPr lang="en-US" sz="3600" b="1" dirty="0" err="1">
                <a:solidFill>
                  <a:schemeClr val="lt1"/>
                </a:solidFill>
              </a:rPr>
              <a:t>Unggahan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EC410A-FFDB-4C2B-A9D9-82208F1670E1}"/>
              </a:ext>
            </a:extLst>
          </p:cNvPr>
          <p:cNvSpPr txBox="1"/>
          <p:nvPr/>
        </p:nvSpPr>
        <p:spPr>
          <a:xfrm>
            <a:off x="419825" y="909562"/>
            <a:ext cx="94259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Klik</a:t>
            </a:r>
            <a:r>
              <a:rPr lang="en-US" sz="2400" dirty="0"/>
              <a:t> pada menu </a:t>
            </a:r>
            <a:r>
              <a:rPr lang="en-US" sz="2400" b="1" dirty="0"/>
              <a:t>DU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menampilkan</a:t>
            </a:r>
            <a:r>
              <a:rPr lang="en-US" sz="2400" dirty="0"/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Dokumen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Unggahan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yang</a:t>
            </a:r>
          </a:p>
          <a:p>
            <a:r>
              <a:rPr lang="en-US" sz="2400" dirty="0" err="1"/>
              <a:t>dimiliki</a:t>
            </a:r>
            <a:r>
              <a:rPr lang="en-US" sz="2400" dirty="0"/>
              <a:t> oleh </a:t>
            </a:r>
            <a:r>
              <a:rPr lang="en-US" sz="2400" dirty="0" err="1"/>
              <a:t>Sekolah</a:t>
            </a:r>
            <a:r>
              <a:rPr lang="en-US" sz="2400" dirty="0"/>
              <a:t>/Madrasah.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11A60C32-3394-4FD2-B90C-289F2D71053D}"/>
              </a:ext>
            </a:extLst>
          </p:cNvPr>
          <p:cNvSpPr/>
          <p:nvPr/>
        </p:nvSpPr>
        <p:spPr>
          <a:xfrm>
            <a:off x="3903701" y="2780378"/>
            <a:ext cx="889686" cy="467497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57ED86-5ACA-4AA4-ABE6-0C89E8759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221" y="2013170"/>
            <a:ext cx="3272521" cy="19284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78B0A3-A2C3-44DA-92DA-EE62890A0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9305" y="1467725"/>
            <a:ext cx="6856334" cy="477655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855C3DD-ED34-49B4-AD80-8C69756DBD84}"/>
              </a:ext>
            </a:extLst>
          </p:cNvPr>
          <p:cNvSpPr/>
          <p:nvPr/>
        </p:nvSpPr>
        <p:spPr>
          <a:xfrm>
            <a:off x="419825" y="3959215"/>
            <a:ext cx="437356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/>
              <a:t>Pada menu </a:t>
            </a:r>
            <a:r>
              <a:rPr lang="en-US" sz="2200" dirty="0" err="1"/>
              <a:t>unggahan</a:t>
            </a:r>
            <a:r>
              <a:rPr lang="en-US" sz="2200" dirty="0"/>
              <a:t> </a:t>
            </a:r>
            <a:r>
              <a:rPr lang="en-US" sz="2200" dirty="0" err="1"/>
              <a:t>terdapat</a:t>
            </a:r>
            <a:r>
              <a:rPr lang="en-US" sz="2200" dirty="0"/>
              <a:t> </a:t>
            </a:r>
            <a:r>
              <a:rPr lang="en-US" sz="2200" dirty="0" err="1"/>
              <a:t>nama</a:t>
            </a:r>
            <a:r>
              <a:rPr lang="en-US" sz="2200" dirty="0"/>
              <a:t> </a:t>
            </a:r>
            <a:r>
              <a:rPr lang="en-US" sz="2200" dirty="0" err="1"/>
              <a:t>dokumen</a:t>
            </a:r>
            <a:r>
              <a:rPr lang="en-US" sz="2200" dirty="0"/>
              <a:t> dan </a:t>
            </a:r>
            <a:r>
              <a:rPr lang="en-US" sz="2200" dirty="0" err="1"/>
              <a:t>nomor</a:t>
            </a:r>
            <a:r>
              <a:rPr lang="en-US" sz="2200" dirty="0"/>
              <a:t> </a:t>
            </a:r>
            <a:r>
              <a:rPr lang="en-US" sz="2200" dirty="0" err="1"/>
              <a:t>butir</a:t>
            </a:r>
            <a:r>
              <a:rPr lang="en-US" sz="2200" dirty="0"/>
              <a:t> yang </a:t>
            </a:r>
            <a:r>
              <a:rPr lang="en-US" sz="2200" dirty="0" err="1"/>
              <a:t>terkait</a:t>
            </a:r>
            <a:r>
              <a:rPr lang="en-US" sz="2200" dirty="0"/>
              <a:t> </a:t>
            </a:r>
            <a:r>
              <a:rPr lang="en-US" sz="2200" dirty="0" err="1"/>
              <a:t>dokumen</a:t>
            </a:r>
            <a:r>
              <a:rPr lang="en-US" sz="2200" dirty="0"/>
              <a:t> </a:t>
            </a:r>
            <a:r>
              <a:rPr lang="en-US" sz="2200" dirty="0" err="1"/>
              <a:t>tersebut</a:t>
            </a:r>
            <a:r>
              <a:rPr lang="en-US" sz="2200" dirty="0"/>
              <a:t>.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melihat</a:t>
            </a:r>
            <a:r>
              <a:rPr lang="en-US" sz="2200" dirty="0"/>
              <a:t> </a:t>
            </a:r>
            <a:r>
              <a:rPr lang="en-US" sz="2200" dirty="0" err="1"/>
              <a:t>dokumen</a:t>
            </a:r>
            <a:r>
              <a:rPr lang="en-US" sz="2200" dirty="0"/>
              <a:t> yang </a:t>
            </a:r>
            <a:r>
              <a:rPr lang="en-US" sz="2200" dirty="0" err="1"/>
              <a:t>sudah</a:t>
            </a:r>
            <a:r>
              <a:rPr lang="en-US" sz="2200" dirty="0"/>
              <a:t> </a:t>
            </a:r>
            <a:r>
              <a:rPr lang="en-US" sz="2200" dirty="0" err="1"/>
              <a:t>diunggah</a:t>
            </a:r>
            <a:r>
              <a:rPr lang="en-US" sz="2200" dirty="0"/>
              <a:t>, </a:t>
            </a:r>
            <a:r>
              <a:rPr lang="en-US" sz="2200" dirty="0" err="1"/>
              <a:t>Klik</a:t>
            </a:r>
            <a:r>
              <a:rPr lang="en-US" sz="2200" dirty="0"/>
              <a:t> pada </a:t>
            </a:r>
            <a:r>
              <a:rPr lang="en-US" sz="2200" dirty="0" err="1"/>
              <a:t>tombol</a:t>
            </a:r>
            <a:r>
              <a:rPr lang="en-US" sz="2200" dirty="0"/>
              <a:t> </a:t>
            </a:r>
            <a:r>
              <a:rPr lang="en-US" sz="2200" dirty="0" err="1"/>
              <a:t>hijau</a:t>
            </a:r>
            <a:r>
              <a:rPr lang="en-US" sz="2200" dirty="0"/>
              <a:t> </a:t>
            </a:r>
            <a:r>
              <a:rPr lang="en-US" sz="2200" b="1" dirty="0" err="1">
                <a:solidFill>
                  <a:srgbClr val="00B050"/>
                </a:solidFill>
              </a:rPr>
              <a:t>Sudah</a:t>
            </a:r>
            <a:r>
              <a:rPr lang="en-US" sz="2200" b="1" dirty="0">
                <a:solidFill>
                  <a:srgbClr val="00B050"/>
                </a:solidFill>
              </a:rPr>
              <a:t> </a:t>
            </a:r>
            <a:r>
              <a:rPr lang="en-US" sz="2200" b="1" dirty="0" err="1">
                <a:solidFill>
                  <a:srgbClr val="00B050"/>
                </a:solidFill>
              </a:rPr>
              <a:t>Unggah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9612884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1"/>
          <p:cNvSpPr/>
          <p:nvPr/>
        </p:nvSpPr>
        <p:spPr>
          <a:xfrm>
            <a:off x="669565" y="115935"/>
            <a:ext cx="995650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600" b="1" dirty="0">
                <a:solidFill>
                  <a:schemeClr val="lt1"/>
                </a:solidFill>
              </a:rPr>
              <a:t>Menu DIA (Data </a:t>
            </a:r>
            <a:r>
              <a:rPr lang="en-US" sz="3600" b="1" dirty="0" err="1">
                <a:solidFill>
                  <a:schemeClr val="lt1"/>
                </a:solidFill>
              </a:rPr>
              <a:t>Isian</a:t>
            </a:r>
            <a:r>
              <a:rPr lang="en-US" sz="3600" b="1" dirty="0">
                <a:solidFill>
                  <a:schemeClr val="lt1"/>
                </a:solidFill>
              </a:rPr>
              <a:t> </a:t>
            </a:r>
            <a:r>
              <a:rPr lang="en-US" sz="3600" b="1" dirty="0" err="1">
                <a:solidFill>
                  <a:schemeClr val="lt1"/>
                </a:solidFill>
              </a:rPr>
              <a:t>Akreditasi</a:t>
            </a:r>
            <a:r>
              <a:rPr lang="en-US" sz="3600" b="1" dirty="0">
                <a:solidFill>
                  <a:schemeClr val="lt1"/>
                </a:solidFill>
              </a:rPr>
              <a:t>)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EC410A-FFDB-4C2B-A9D9-82208F1670E1}"/>
              </a:ext>
            </a:extLst>
          </p:cNvPr>
          <p:cNvSpPr txBox="1"/>
          <p:nvPr/>
        </p:nvSpPr>
        <p:spPr>
          <a:xfrm>
            <a:off x="419825" y="909562"/>
            <a:ext cx="95478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Klik</a:t>
            </a:r>
            <a:r>
              <a:rPr lang="en-US" sz="2400" dirty="0"/>
              <a:t> pada menu </a:t>
            </a:r>
            <a:r>
              <a:rPr lang="en-US" sz="2400" b="1" dirty="0"/>
              <a:t>DIA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menampilkan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b="1" dirty="0">
                <a:solidFill>
                  <a:srgbClr val="0070C0"/>
                </a:solidFill>
              </a:rPr>
              <a:t>Data </a:t>
            </a:r>
            <a:r>
              <a:rPr lang="en-US" sz="2400" b="1" dirty="0" err="1">
                <a:solidFill>
                  <a:srgbClr val="0070C0"/>
                </a:solidFill>
              </a:rPr>
              <a:t>Isian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Akreditasi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yang</a:t>
            </a:r>
          </a:p>
          <a:p>
            <a:r>
              <a:rPr lang="en-US" sz="2400" dirty="0" err="1"/>
              <a:t>dimiliki</a:t>
            </a:r>
            <a:r>
              <a:rPr lang="en-US" sz="2400" dirty="0"/>
              <a:t> oleh </a:t>
            </a:r>
            <a:r>
              <a:rPr lang="en-US" sz="2400" dirty="0" err="1"/>
              <a:t>Sekolah</a:t>
            </a:r>
            <a:r>
              <a:rPr lang="en-US" sz="2400" dirty="0"/>
              <a:t>/Madrasah.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11A60C32-3394-4FD2-B90C-289F2D71053D}"/>
              </a:ext>
            </a:extLst>
          </p:cNvPr>
          <p:cNvSpPr/>
          <p:nvPr/>
        </p:nvSpPr>
        <p:spPr>
          <a:xfrm>
            <a:off x="3903701" y="3195251"/>
            <a:ext cx="889686" cy="467497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E4D0E9-5883-4BAF-A06F-04997821F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825" y="2016683"/>
            <a:ext cx="3431676" cy="19558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70705A-4A24-4042-9A9C-B9D2ED7927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493"/>
          <a:stretch/>
        </p:blipFill>
        <p:spPr>
          <a:xfrm>
            <a:off x="5296047" y="1446980"/>
            <a:ext cx="6088908" cy="48319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BAC040-0239-4C2C-9E1D-2076FFC256C2}"/>
              </a:ext>
            </a:extLst>
          </p:cNvPr>
          <p:cNvSpPr/>
          <p:nvPr/>
        </p:nvSpPr>
        <p:spPr>
          <a:xfrm>
            <a:off x="419824" y="4142095"/>
            <a:ext cx="448745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/>
              <a:t>Pada menu DIA </a:t>
            </a:r>
            <a:r>
              <a:rPr lang="en-US" sz="2200" dirty="0" err="1"/>
              <a:t>akan</a:t>
            </a:r>
            <a:r>
              <a:rPr lang="en-US" sz="2200" dirty="0"/>
              <a:t> </a:t>
            </a:r>
            <a:r>
              <a:rPr lang="en-US" sz="2200" dirty="0" err="1"/>
              <a:t>ditampilkan</a:t>
            </a:r>
            <a:r>
              <a:rPr lang="en-US" sz="2200" dirty="0"/>
              <a:t> </a:t>
            </a:r>
            <a:r>
              <a:rPr lang="en-US" sz="2200" dirty="0" err="1"/>
              <a:t>nomor</a:t>
            </a:r>
            <a:r>
              <a:rPr lang="en-US" sz="2200" dirty="0"/>
              <a:t> </a:t>
            </a:r>
            <a:r>
              <a:rPr lang="en-US" sz="2200" dirty="0" err="1"/>
              <a:t>butir</a:t>
            </a:r>
            <a:r>
              <a:rPr lang="en-US" sz="2200" dirty="0"/>
              <a:t> dan </a:t>
            </a:r>
            <a:r>
              <a:rPr lang="en-US" sz="2200" dirty="0" err="1"/>
              <a:t>skor</a:t>
            </a:r>
            <a:r>
              <a:rPr lang="en-US" sz="2200" dirty="0"/>
              <a:t> </a:t>
            </a:r>
            <a:r>
              <a:rPr lang="en-US" sz="2200" dirty="0" err="1"/>
              <a:t>butir</a:t>
            </a:r>
            <a:r>
              <a:rPr lang="en-US" sz="2200" dirty="0"/>
              <a:t> yang </a:t>
            </a:r>
            <a:r>
              <a:rPr lang="en-US" sz="2200" dirty="0" err="1"/>
              <a:t>telah</a:t>
            </a:r>
            <a:r>
              <a:rPr lang="en-US" sz="2200" dirty="0"/>
              <a:t> </a:t>
            </a:r>
            <a:r>
              <a:rPr lang="en-US" sz="2200" dirty="0" err="1"/>
              <a:t>diisi</a:t>
            </a:r>
            <a:r>
              <a:rPr lang="en-US" sz="2200" dirty="0"/>
              <a:t> oleh </a:t>
            </a:r>
            <a:r>
              <a:rPr lang="en-US" sz="2200" dirty="0" err="1"/>
              <a:t>sekolah</a:t>
            </a:r>
            <a:r>
              <a:rPr lang="en-US" sz="2200" dirty="0"/>
              <a:t>/madrasah.</a:t>
            </a:r>
          </a:p>
        </p:txBody>
      </p:sp>
    </p:spTree>
    <p:extLst>
      <p:ext uri="{BB962C8B-B14F-4D97-AF65-F5344CB8AC3E}">
        <p14:creationId xmlns:p14="http://schemas.microsoft.com/office/powerpoint/2010/main" val="3092047514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1"/>
          <p:cNvSpPr/>
          <p:nvPr/>
        </p:nvSpPr>
        <p:spPr>
          <a:xfrm>
            <a:off x="669565" y="115935"/>
            <a:ext cx="995650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600" b="1" dirty="0">
                <a:solidFill>
                  <a:schemeClr val="lt1"/>
                </a:solidFill>
              </a:rPr>
              <a:t>Menu </a:t>
            </a:r>
            <a:r>
              <a:rPr lang="en-US" sz="3600" b="1" dirty="0" err="1">
                <a:solidFill>
                  <a:schemeClr val="lt1"/>
                </a:solidFill>
              </a:rPr>
              <a:t>Berita</a:t>
            </a:r>
            <a:r>
              <a:rPr lang="en-US" sz="3600" b="1" dirty="0">
                <a:solidFill>
                  <a:schemeClr val="lt1"/>
                </a:solidFill>
              </a:rPr>
              <a:t> Acara </a:t>
            </a:r>
            <a:r>
              <a:rPr lang="en-US" sz="3600" b="1" dirty="0" err="1">
                <a:solidFill>
                  <a:schemeClr val="lt1"/>
                </a:solidFill>
              </a:rPr>
              <a:t>Asesmen</a:t>
            </a:r>
            <a:r>
              <a:rPr lang="en-US" sz="3600" b="1" dirty="0">
                <a:solidFill>
                  <a:schemeClr val="lt1"/>
                </a:solidFill>
              </a:rPr>
              <a:t> </a:t>
            </a:r>
            <a:r>
              <a:rPr lang="en-US" sz="3600" b="1" dirty="0" err="1">
                <a:solidFill>
                  <a:schemeClr val="lt1"/>
                </a:solidFill>
              </a:rPr>
              <a:t>Kecukupan</a:t>
            </a:r>
            <a:r>
              <a:rPr lang="en-US" sz="3600" b="1" dirty="0">
                <a:solidFill>
                  <a:schemeClr val="lt1"/>
                </a:solidFill>
              </a:rPr>
              <a:t> (1)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EC410A-FFDB-4C2B-A9D9-82208F1670E1}"/>
              </a:ext>
            </a:extLst>
          </p:cNvPr>
          <p:cNvSpPr txBox="1"/>
          <p:nvPr/>
        </p:nvSpPr>
        <p:spPr>
          <a:xfrm>
            <a:off x="419825" y="909562"/>
            <a:ext cx="11264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Klik</a:t>
            </a:r>
            <a:r>
              <a:rPr lang="en-US" sz="2400" dirty="0"/>
              <a:t> pada menu </a:t>
            </a:r>
            <a:r>
              <a:rPr lang="en-US" sz="2400" b="1" dirty="0"/>
              <a:t>Form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menampilkan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Berita</a:t>
            </a:r>
            <a:r>
              <a:rPr lang="en-US" sz="2400" b="1" dirty="0">
                <a:solidFill>
                  <a:srgbClr val="0070C0"/>
                </a:solidFill>
              </a:rPr>
              <a:t> Acara </a:t>
            </a:r>
            <a:r>
              <a:rPr lang="en-US" sz="2400" b="1" dirty="0" err="1">
                <a:solidFill>
                  <a:srgbClr val="0070C0"/>
                </a:solidFill>
              </a:rPr>
              <a:t>Asesmen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Kecukupan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yang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diisi</a:t>
            </a:r>
            <a:r>
              <a:rPr lang="en-US" sz="2400" dirty="0"/>
              <a:t> oleh </a:t>
            </a:r>
            <a:r>
              <a:rPr lang="en-US" sz="2400" dirty="0" err="1"/>
              <a:t>asesor</a:t>
            </a:r>
            <a:r>
              <a:rPr lang="en-US" sz="2400" dirty="0"/>
              <a:t>.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11A60C32-3394-4FD2-B90C-289F2D71053D}"/>
              </a:ext>
            </a:extLst>
          </p:cNvPr>
          <p:cNvSpPr/>
          <p:nvPr/>
        </p:nvSpPr>
        <p:spPr>
          <a:xfrm>
            <a:off x="3903701" y="3195251"/>
            <a:ext cx="889686" cy="467497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BAC040-0239-4C2C-9E1D-2076FFC256C2}"/>
              </a:ext>
            </a:extLst>
          </p:cNvPr>
          <p:cNvSpPr/>
          <p:nvPr/>
        </p:nvSpPr>
        <p:spPr>
          <a:xfrm>
            <a:off x="419824" y="4142095"/>
            <a:ext cx="467033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/>
              <a:t>Pada menu </a:t>
            </a:r>
            <a:r>
              <a:rPr lang="en-US" sz="2200" dirty="0" err="1"/>
              <a:t>Berita</a:t>
            </a:r>
            <a:r>
              <a:rPr lang="en-US" sz="2200" dirty="0"/>
              <a:t> Acara </a:t>
            </a:r>
            <a:r>
              <a:rPr lang="en-US" sz="2200" dirty="0" err="1"/>
              <a:t>akan</a:t>
            </a:r>
            <a:r>
              <a:rPr lang="en-US" sz="2200" dirty="0"/>
              <a:t> </a:t>
            </a:r>
            <a:r>
              <a:rPr lang="en-US" sz="2200" dirty="0" err="1"/>
              <a:t>ditampilkan</a:t>
            </a:r>
            <a:r>
              <a:rPr lang="en-US" sz="2200" dirty="0"/>
              <a:t> </a:t>
            </a:r>
            <a:r>
              <a:rPr lang="en-US" sz="2200" dirty="0" err="1"/>
              <a:t>hasil</a:t>
            </a:r>
            <a:r>
              <a:rPr lang="en-US" sz="2200" dirty="0"/>
              <a:t> </a:t>
            </a:r>
            <a:r>
              <a:rPr lang="en-US" sz="2200" dirty="0" err="1"/>
              <a:t>pemeriksaan</a:t>
            </a:r>
            <a:r>
              <a:rPr lang="en-US" sz="2200" dirty="0"/>
              <a:t> IPM, IPR, dan </a:t>
            </a:r>
            <a:r>
              <a:rPr lang="en-US" sz="2200" dirty="0" err="1"/>
              <a:t>asesor</a:t>
            </a:r>
            <a:r>
              <a:rPr lang="en-US" sz="2200" dirty="0"/>
              <a:t> </a:t>
            </a:r>
            <a:r>
              <a:rPr lang="en-US" sz="2200" dirty="0" err="1"/>
              <a:t>menentukan</a:t>
            </a:r>
            <a:r>
              <a:rPr lang="en-US" sz="2200" dirty="0"/>
              <a:t> </a:t>
            </a:r>
            <a:r>
              <a:rPr lang="en-US" sz="2200" dirty="0" err="1"/>
              <a:t>apakah</a:t>
            </a:r>
            <a:r>
              <a:rPr lang="en-US" sz="2200" dirty="0"/>
              <a:t> </a:t>
            </a:r>
            <a:r>
              <a:rPr lang="en-US" sz="2200" dirty="0" err="1"/>
              <a:t>Sekolah</a:t>
            </a:r>
            <a:r>
              <a:rPr lang="en-US" sz="2200" dirty="0"/>
              <a:t>/Madrasah </a:t>
            </a:r>
            <a:r>
              <a:rPr lang="en-US" sz="2200" dirty="0" err="1"/>
              <a:t>tersebut</a:t>
            </a:r>
            <a:r>
              <a:rPr lang="en-US" sz="2200" dirty="0"/>
              <a:t>  </a:t>
            </a:r>
            <a:r>
              <a:rPr lang="en-US" sz="2200" dirty="0" err="1"/>
              <a:t>Layak</a:t>
            </a:r>
            <a:r>
              <a:rPr lang="en-US" sz="2200" dirty="0"/>
              <a:t> </a:t>
            </a:r>
            <a:r>
              <a:rPr lang="en-US" sz="2200" dirty="0" err="1"/>
              <a:t>divisitasi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tidak</a:t>
            </a:r>
            <a:r>
              <a:rPr lang="en-US" sz="2200" dirty="0"/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275B3D-C8FF-4230-86C5-1FCEF8328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500" y="2049709"/>
            <a:ext cx="3254727" cy="19330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A40D67-FF37-4F96-BF5D-8B90489E1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7458" y="1495857"/>
            <a:ext cx="5799323" cy="467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455242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1"/>
          <p:cNvSpPr/>
          <p:nvPr/>
        </p:nvSpPr>
        <p:spPr>
          <a:xfrm>
            <a:off x="669565" y="115935"/>
            <a:ext cx="995650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600" b="1" dirty="0">
                <a:solidFill>
                  <a:schemeClr val="lt1"/>
                </a:solidFill>
              </a:rPr>
              <a:t>Menu </a:t>
            </a:r>
            <a:r>
              <a:rPr lang="en-US" sz="3600" b="1" dirty="0" err="1">
                <a:solidFill>
                  <a:schemeClr val="lt1"/>
                </a:solidFill>
              </a:rPr>
              <a:t>Berita</a:t>
            </a:r>
            <a:r>
              <a:rPr lang="en-US" sz="3600" b="1" dirty="0">
                <a:solidFill>
                  <a:schemeClr val="lt1"/>
                </a:solidFill>
              </a:rPr>
              <a:t> Acara </a:t>
            </a:r>
            <a:r>
              <a:rPr lang="en-US" sz="3600" b="1" dirty="0" err="1">
                <a:solidFill>
                  <a:schemeClr val="lt1"/>
                </a:solidFill>
              </a:rPr>
              <a:t>Asesmen</a:t>
            </a:r>
            <a:r>
              <a:rPr lang="en-US" sz="3600" b="1" dirty="0">
                <a:solidFill>
                  <a:schemeClr val="lt1"/>
                </a:solidFill>
              </a:rPr>
              <a:t> </a:t>
            </a:r>
            <a:r>
              <a:rPr lang="en-US" sz="3600" b="1" dirty="0" err="1">
                <a:solidFill>
                  <a:schemeClr val="lt1"/>
                </a:solidFill>
              </a:rPr>
              <a:t>Kecukupan</a:t>
            </a:r>
            <a:r>
              <a:rPr lang="en-US" sz="3600" b="1" dirty="0">
                <a:solidFill>
                  <a:schemeClr val="lt1"/>
                </a:solidFill>
              </a:rPr>
              <a:t> (2)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EC410A-FFDB-4C2B-A9D9-82208F1670E1}"/>
              </a:ext>
            </a:extLst>
          </p:cNvPr>
          <p:cNvSpPr txBox="1"/>
          <p:nvPr/>
        </p:nvSpPr>
        <p:spPr>
          <a:xfrm>
            <a:off x="419825" y="909562"/>
            <a:ext cx="11264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Pada </a:t>
            </a:r>
            <a:r>
              <a:rPr lang="en-US" sz="2400" dirty="0" err="1"/>
              <a:t>bagian</a:t>
            </a:r>
            <a:r>
              <a:rPr lang="en-US" sz="2400" dirty="0"/>
              <a:t> </a:t>
            </a:r>
            <a:r>
              <a:rPr lang="en-US" sz="2400" dirty="0" err="1"/>
              <a:t>bawah</a:t>
            </a:r>
            <a:r>
              <a:rPr lang="en-US" sz="2400" dirty="0"/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Berita</a:t>
            </a:r>
            <a:r>
              <a:rPr lang="en-US" sz="2400" b="1" dirty="0">
                <a:solidFill>
                  <a:srgbClr val="0070C0"/>
                </a:solidFill>
              </a:rPr>
              <a:t> Acara </a:t>
            </a:r>
            <a:r>
              <a:rPr lang="en-US" sz="2400" b="1" dirty="0" err="1">
                <a:solidFill>
                  <a:srgbClr val="0070C0"/>
                </a:solidFill>
              </a:rPr>
              <a:t>Asesmen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Kecukupan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dirty="0" err="1"/>
              <a:t>terdapat</a:t>
            </a:r>
            <a:r>
              <a:rPr lang="en-US" sz="2400" dirty="0"/>
              <a:t> </a:t>
            </a:r>
            <a:r>
              <a:rPr lang="en-US" sz="2400" dirty="0" err="1"/>
              <a:t>kolom</a:t>
            </a:r>
            <a:r>
              <a:rPr lang="en-US" sz="2400" dirty="0"/>
              <a:t> </a:t>
            </a:r>
            <a:r>
              <a:rPr lang="en-US" sz="2400" dirty="0" err="1"/>
              <a:t>tandatangan</a:t>
            </a:r>
            <a:r>
              <a:rPr lang="en-US" sz="2400" dirty="0"/>
              <a:t> digital </a:t>
            </a:r>
            <a:r>
              <a:rPr lang="en-US" sz="2400" dirty="0">
                <a:solidFill>
                  <a:schemeClr val="tx1"/>
                </a:solidFill>
              </a:rPr>
              <a:t>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diisi</a:t>
            </a:r>
            <a:r>
              <a:rPr lang="en-US" sz="2400" dirty="0"/>
              <a:t> oleh </a:t>
            </a:r>
            <a:r>
              <a:rPr lang="en-US" sz="2400" dirty="0" err="1"/>
              <a:t>asesor</a:t>
            </a:r>
            <a:r>
              <a:rPr lang="en-US" sz="2400" dirty="0"/>
              <a:t>.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11A60C32-3394-4FD2-B90C-289F2D71053D}"/>
              </a:ext>
            </a:extLst>
          </p:cNvPr>
          <p:cNvSpPr/>
          <p:nvPr/>
        </p:nvSpPr>
        <p:spPr>
          <a:xfrm>
            <a:off x="5448034" y="5714689"/>
            <a:ext cx="889686" cy="467497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BAC040-0239-4C2C-9E1D-2076FFC256C2}"/>
              </a:ext>
            </a:extLst>
          </p:cNvPr>
          <p:cNvSpPr/>
          <p:nvPr/>
        </p:nvSpPr>
        <p:spPr>
          <a:xfrm>
            <a:off x="419825" y="4486931"/>
            <a:ext cx="467033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/>
              <a:t>Setelah </a:t>
            </a:r>
            <a:r>
              <a:rPr lang="en-US" sz="2200" dirty="0" err="1"/>
              <a:t>menentukan</a:t>
            </a:r>
            <a:r>
              <a:rPr lang="en-US" sz="2200" dirty="0"/>
              <a:t> </a:t>
            </a:r>
            <a:r>
              <a:rPr lang="en-US" sz="2200" dirty="0" err="1"/>
              <a:t>Layak</a:t>
            </a:r>
            <a:r>
              <a:rPr lang="en-US" sz="2200" dirty="0"/>
              <a:t>/</a:t>
            </a:r>
            <a:r>
              <a:rPr lang="en-US" sz="2200" dirty="0" err="1"/>
              <a:t>Tidak</a:t>
            </a:r>
            <a:r>
              <a:rPr lang="en-US" sz="2200" dirty="0"/>
              <a:t> </a:t>
            </a:r>
            <a:r>
              <a:rPr lang="en-US" sz="2200" dirty="0" err="1"/>
              <a:t>divisitasi</a:t>
            </a:r>
            <a:r>
              <a:rPr lang="en-US" sz="2200" dirty="0"/>
              <a:t>, </a:t>
            </a:r>
            <a:r>
              <a:rPr lang="en-US" sz="2200" dirty="0" err="1"/>
              <a:t>asesor</a:t>
            </a:r>
            <a:r>
              <a:rPr lang="en-US" sz="2200" dirty="0"/>
              <a:t> </a:t>
            </a:r>
            <a:r>
              <a:rPr lang="en-US" sz="2200" dirty="0" err="1"/>
              <a:t>menandatangani</a:t>
            </a:r>
            <a:r>
              <a:rPr lang="en-US" sz="2200" dirty="0"/>
              <a:t> </a:t>
            </a:r>
            <a:r>
              <a:rPr lang="en-US" sz="2200" dirty="0" err="1"/>
              <a:t>Berita</a:t>
            </a:r>
            <a:r>
              <a:rPr lang="en-US" sz="2200" dirty="0"/>
              <a:t> Acara </a:t>
            </a:r>
            <a:r>
              <a:rPr lang="en-US" sz="2200" dirty="0" err="1"/>
              <a:t>secara</a:t>
            </a:r>
            <a:r>
              <a:rPr lang="en-US" sz="2200" dirty="0"/>
              <a:t> digital, </a:t>
            </a:r>
            <a:r>
              <a:rPr lang="en-US" sz="2200" dirty="0" err="1"/>
              <a:t>selanjutnya</a:t>
            </a:r>
            <a:r>
              <a:rPr lang="en-US" sz="2200" dirty="0"/>
              <a:t> </a:t>
            </a:r>
            <a:r>
              <a:rPr lang="en-US" sz="2200" b="1" dirty="0" err="1">
                <a:solidFill>
                  <a:srgbClr val="0070C0"/>
                </a:solidFill>
              </a:rPr>
              <a:t>Simpan</a:t>
            </a:r>
            <a:r>
              <a:rPr lang="en-US" sz="2200" b="1" dirty="0">
                <a:solidFill>
                  <a:srgbClr val="0070C0"/>
                </a:solidFill>
              </a:rPr>
              <a:t> TTD </a:t>
            </a:r>
            <a:r>
              <a:rPr lang="en-US" sz="2200" dirty="0"/>
              <a:t>dan </a:t>
            </a:r>
            <a:r>
              <a:rPr lang="en-US" sz="2200" dirty="0" err="1"/>
              <a:t>diakhiri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klik</a:t>
            </a:r>
            <a:r>
              <a:rPr lang="en-US" sz="2200" dirty="0"/>
              <a:t> </a:t>
            </a:r>
            <a:r>
              <a:rPr lang="en-US" sz="2200" dirty="0" err="1"/>
              <a:t>tombol</a:t>
            </a:r>
            <a:r>
              <a:rPr lang="en-US" sz="2200" dirty="0"/>
              <a:t> </a:t>
            </a:r>
            <a:r>
              <a:rPr lang="en-US" sz="2200" b="1" dirty="0" err="1">
                <a:solidFill>
                  <a:srgbClr val="0070C0"/>
                </a:solidFill>
              </a:rPr>
              <a:t>Simpan</a:t>
            </a:r>
            <a:r>
              <a:rPr lang="en-US" sz="2200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A0A2DB-2DCB-4C15-9D64-69836500D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948" y="1821815"/>
            <a:ext cx="5387807" cy="44047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EB0C54-ACA8-4497-9A5D-7B35E7EA24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825" y="1887855"/>
            <a:ext cx="4861981" cy="254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854884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1"/>
          <p:cNvSpPr/>
          <p:nvPr/>
        </p:nvSpPr>
        <p:spPr>
          <a:xfrm>
            <a:off x="669565" y="115935"/>
            <a:ext cx="995650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600" b="1" dirty="0" err="1">
                <a:solidFill>
                  <a:schemeClr val="lt1"/>
                </a:solidFill>
              </a:rPr>
              <a:t>Mencetak</a:t>
            </a:r>
            <a:r>
              <a:rPr lang="en-US" sz="3600" b="1" dirty="0">
                <a:solidFill>
                  <a:schemeClr val="lt1"/>
                </a:solidFill>
              </a:rPr>
              <a:t> </a:t>
            </a:r>
            <a:r>
              <a:rPr lang="en-US" sz="3600" b="1" dirty="0" err="1">
                <a:solidFill>
                  <a:schemeClr val="lt1"/>
                </a:solidFill>
              </a:rPr>
              <a:t>Berita</a:t>
            </a:r>
            <a:r>
              <a:rPr lang="en-US" sz="3600" b="1" dirty="0">
                <a:solidFill>
                  <a:schemeClr val="lt1"/>
                </a:solidFill>
              </a:rPr>
              <a:t> Acara </a:t>
            </a:r>
            <a:r>
              <a:rPr lang="en-US" sz="3600" b="1" dirty="0" err="1">
                <a:solidFill>
                  <a:schemeClr val="lt1"/>
                </a:solidFill>
              </a:rPr>
              <a:t>Asesmen</a:t>
            </a:r>
            <a:r>
              <a:rPr lang="en-US" sz="3600" b="1" dirty="0">
                <a:solidFill>
                  <a:schemeClr val="lt1"/>
                </a:solidFill>
              </a:rPr>
              <a:t> </a:t>
            </a:r>
            <a:r>
              <a:rPr lang="en-US" sz="3600" b="1" dirty="0" err="1">
                <a:solidFill>
                  <a:schemeClr val="lt1"/>
                </a:solidFill>
              </a:rPr>
              <a:t>Kecukupan</a:t>
            </a:r>
            <a:r>
              <a:rPr lang="en-US" sz="3600" b="1" dirty="0">
                <a:solidFill>
                  <a:schemeClr val="lt1"/>
                </a:solidFill>
              </a:rPr>
              <a:t> (3)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EC410A-FFDB-4C2B-A9D9-82208F1670E1}"/>
              </a:ext>
            </a:extLst>
          </p:cNvPr>
          <p:cNvSpPr txBox="1"/>
          <p:nvPr/>
        </p:nvSpPr>
        <p:spPr>
          <a:xfrm>
            <a:off x="419825" y="909562"/>
            <a:ext cx="11000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Klik</a:t>
            </a:r>
            <a:r>
              <a:rPr lang="en-US" sz="2400" dirty="0"/>
              <a:t> </a:t>
            </a:r>
            <a:r>
              <a:rPr lang="en-US" sz="2400" dirty="0" err="1"/>
              <a:t>tombol</a:t>
            </a:r>
            <a:r>
              <a:rPr lang="en-US" sz="2400" dirty="0"/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Cetak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mencetak</a:t>
            </a:r>
            <a:r>
              <a:rPr lang="en-US" sz="2400" dirty="0"/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Berita</a:t>
            </a:r>
            <a:r>
              <a:rPr lang="en-US" sz="2400" b="1" dirty="0">
                <a:solidFill>
                  <a:srgbClr val="0070C0"/>
                </a:solidFill>
              </a:rPr>
              <a:t> Acara </a:t>
            </a:r>
            <a:r>
              <a:rPr lang="en-US" sz="2400" b="1" dirty="0" err="1">
                <a:solidFill>
                  <a:srgbClr val="0070C0"/>
                </a:solidFill>
              </a:rPr>
              <a:t>Asesmen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Kecukupan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dirty="0"/>
              <a:t>yang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diisi</a:t>
            </a:r>
            <a:r>
              <a:rPr lang="en-US" sz="2400" dirty="0"/>
              <a:t> dan </a:t>
            </a:r>
            <a:r>
              <a:rPr lang="en-US" sz="2400" dirty="0" err="1"/>
              <a:t>ditandatangan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digital oleh </a:t>
            </a:r>
            <a:r>
              <a:rPr lang="en-US" sz="2400" dirty="0" err="1"/>
              <a:t>asesor</a:t>
            </a:r>
            <a:r>
              <a:rPr lang="en-US" sz="2400" dirty="0"/>
              <a:t>.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11A60C32-3394-4FD2-B90C-289F2D71053D}"/>
              </a:ext>
            </a:extLst>
          </p:cNvPr>
          <p:cNvSpPr/>
          <p:nvPr/>
        </p:nvSpPr>
        <p:spPr>
          <a:xfrm>
            <a:off x="4106836" y="2961503"/>
            <a:ext cx="889686" cy="467497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BAC040-0239-4C2C-9E1D-2076FFC256C2}"/>
              </a:ext>
            </a:extLst>
          </p:cNvPr>
          <p:cNvSpPr/>
          <p:nvPr/>
        </p:nvSpPr>
        <p:spPr>
          <a:xfrm>
            <a:off x="419825" y="4486931"/>
            <a:ext cx="46703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err="1"/>
              <a:t>Berita</a:t>
            </a:r>
            <a:r>
              <a:rPr lang="en-US" sz="2200" dirty="0"/>
              <a:t> Acara </a:t>
            </a:r>
            <a:r>
              <a:rPr lang="en-US" sz="2200" dirty="0" err="1"/>
              <a:t>Asesmen</a:t>
            </a:r>
            <a:r>
              <a:rPr lang="en-US" sz="2200" dirty="0"/>
              <a:t> </a:t>
            </a:r>
            <a:r>
              <a:rPr lang="en-US" sz="2200" dirty="0" err="1"/>
              <a:t>Kecukupan</a:t>
            </a:r>
            <a:r>
              <a:rPr lang="en-US" sz="2200" dirty="0"/>
              <a:t> </a:t>
            </a:r>
            <a:r>
              <a:rPr lang="en-US" sz="2200" dirty="0" err="1"/>
              <a:t>dicetak</a:t>
            </a:r>
            <a:r>
              <a:rPr lang="en-US" sz="2200" dirty="0"/>
              <a:t> </a:t>
            </a:r>
            <a:r>
              <a:rPr lang="en-US" sz="2200" dirty="0" err="1"/>
              <a:t>dalam</a:t>
            </a:r>
            <a:r>
              <a:rPr lang="en-US" sz="2200" dirty="0"/>
              <a:t> </a:t>
            </a:r>
            <a:r>
              <a:rPr lang="en-US" sz="2200" b="1" dirty="0"/>
              <a:t>format PDF</a:t>
            </a:r>
            <a:r>
              <a:rPr lang="en-US" sz="2200" dirty="0"/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BD0979-B41C-4101-94DF-55B2F57E3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824" y="2105581"/>
            <a:ext cx="3380015" cy="19961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0EFEDF-9DBF-41A5-89C5-B2EC039C45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5"/>
          <a:stretch/>
        </p:blipFill>
        <p:spPr>
          <a:xfrm>
            <a:off x="5303520" y="1740559"/>
            <a:ext cx="6785848" cy="465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12549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25"/>
          <p:cNvSpPr txBox="1"/>
          <p:nvPr/>
        </p:nvSpPr>
        <p:spPr>
          <a:xfrm>
            <a:off x="2609235" y="2501683"/>
            <a:ext cx="7543800" cy="102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ancing Script"/>
              <a:buNone/>
            </a:pPr>
            <a:r>
              <a:rPr lang="en-US" sz="6600" b="1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Terima kasih</a:t>
            </a:r>
            <a:endParaRPr sz="6600" b="1">
              <a:solidFill>
                <a:schemeClr val="dk1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1240</TotalTime>
  <Words>483</Words>
  <Application>Microsoft Office PowerPoint</Application>
  <PresentationFormat>Widescreen</PresentationFormat>
  <Paragraphs>47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Verdana</vt:lpstr>
      <vt:lpstr>Arial</vt:lpstr>
      <vt:lpstr>Arial Black</vt:lpstr>
      <vt:lpstr>Dancing Script</vt:lpstr>
      <vt:lpstr>Arial Narrow</vt:lpstr>
      <vt:lpstr>Calibri</vt:lpstr>
      <vt:lpstr>1_Office Theme</vt:lpstr>
      <vt:lpstr>SESI 5 (1 JP) ASESMEN KECUKUPAN SISPENA-S/M 2021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APLIKASI SISPENA-S/M 2020</dc:title>
  <dc:creator>FATHUR FATKHURI</dc:creator>
  <cp:lastModifiedBy>ICHSAN ALI</cp:lastModifiedBy>
  <cp:revision>46</cp:revision>
  <dcterms:created xsi:type="dcterms:W3CDTF">2015-03-05T22:27:55Z</dcterms:created>
  <dcterms:modified xsi:type="dcterms:W3CDTF">2021-06-02T04:30:52Z</dcterms:modified>
</cp:coreProperties>
</file>