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2">
  <p:sldMasterIdLst>
    <p:sldMasterId id="2147483660" r:id="rId1"/>
  </p:sldMasterIdLst>
  <p:notesMasterIdLst>
    <p:notesMasterId r:id="rId17"/>
  </p:notesMasterIdLst>
  <p:sldIdLst>
    <p:sldId id="256" r:id="rId2"/>
    <p:sldId id="267" r:id="rId3"/>
    <p:sldId id="261" r:id="rId4"/>
    <p:sldId id="262" r:id="rId5"/>
    <p:sldId id="269" r:id="rId6"/>
    <p:sldId id="268" r:id="rId7"/>
    <p:sldId id="271" r:id="rId8"/>
    <p:sldId id="17220" r:id="rId9"/>
    <p:sldId id="17219" r:id="rId10"/>
    <p:sldId id="17221" r:id="rId11"/>
    <p:sldId id="17223" r:id="rId12"/>
    <p:sldId id="17224" r:id="rId13"/>
    <p:sldId id="17225" r:id="rId14"/>
    <p:sldId id="17213" r:id="rId15"/>
    <p:sldId id="265" r:id="rId16"/>
  </p:sldIdLst>
  <p:sldSz cx="12192000" cy="6858000"/>
  <p:notesSz cx="6858000" cy="9144000"/>
  <p:embeddedFontLst>
    <p:embeddedFont>
      <p:font typeface="Arial Black" panose="020B0A04020102020204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Dancing Script" panose="020B0604020202020204" charset="0"/>
      <p:regular r:id="rId26"/>
      <p:bold r:id="rId27"/>
    </p:embeddedFont>
    <p:embeddedFont>
      <p:font typeface="Rockwell" panose="02060603020205020403" pitchFamily="18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hkG3wsfH23CbLZvwM2tJ29rlY32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07B92E-80EA-43EB-93DE-02457FF509FA}" v="5" dt="2021-06-01T12:42:24.3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2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40" Type="http://customschemas.google.com/relationships/presentationmetadata" Target="metadata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CHSAN ALI" userId="b216b9ff-47e7-44df-87b2-6e17dbbf18eb" providerId="ADAL" clId="{FA07B92E-80EA-43EB-93DE-02457FF509FA}"/>
    <pc:docChg chg="undo custSel addSld delSld modSld modMainMaster">
      <pc:chgData name="ICHSAN ALI" userId="b216b9ff-47e7-44df-87b2-6e17dbbf18eb" providerId="ADAL" clId="{FA07B92E-80EA-43EB-93DE-02457FF509FA}" dt="2021-06-01T12:42:30.348" v="17" actId="207"/>
      <pc:docMkLst>
        <pc:docMk/>
      </pc:docMkLst>
      <pc:sldChg chg="modSp mod setBg">
        <pc:chgData name="ICHSAN ALI" userId="b216b9ff-47e7-44df-87b2-6e17dbbf18eb" providerId="ADAL" clId="{FA07B92E-80EA-43EB-93DE-02457FF509FA}" dt="2021-06-01T12:42:30.348" v="17" actId="207"/>
        <pc:sldMkLst>
          <pc:docMk/>
          <pc:sldMk cId="0" sldId="256"/>
        </pc:sldMkLst>
        <pc:spChg chg="mod">
          <ac:chgData name="ICHSAN ALI" userId="b216b9ff-47e7-44df-87b2-6e17dbbf18eb" providerId="ADAL" clId="{FA07B92E-80EA-43EB-93DE-02457FF509FA}" dt="2021-06-01T12:42:30.348" v="17" actId="207"/>
          <ac:spMkLst>
            <pc:docMk/>
            <pc:sldMk cId="0" sldId="256"/>
            <ac:spMk id="84" creationId="{00000000-0000-0000-0000-000000000000}"/>
          </ac:spMkLst>
        </pc:spChg>
      </pc:sldChg>
      <pc:sldChg chg="setBg">
        <pc:chgData name="ICHSAN ALI" userId="b216b9ff-47e7-44df-87b2-6e17dbbf18eb" providerId="ADAL" clId="{FA07B92E-80EA-43EB-93DE-02457FF509FA}" dt="2021-06-01T12:42:09.534" v="14"/>
        <pc:sldMkLst>
          <pc:docMk/>
          <pc:sldMk cId="0" sldId="261"/>
        </pc:sldMkLst>
      </pc:sldChg>
      <pc:sldChg chg="setBg">
        <pc:chgData name="ICHSAN ALI" userId="b216b9ff-47e7-44df-87b2-6e17dbbf18eb" providerId="ADAL" clId="{FA07B92E-80EA-43EB-93DE-02457FF509FA}" dt="2021-06-01T12:42:09.534" v="14"/>
        <pc:sldMkLst>
          <pc:docMk/>
          <pc:sldMk cId="0" sldId="262"/>
        </pc:sldMkLst>
      </pc:sldChg>
      <pc:sldChg chg="setBg">
        <pc:chgData name="ICHSAN ALI" userId="b216b9ff-47e7-44df-87b2-6e17dbbf18eb" providerId="ADAL" clId="{FA07B92E-80EA-43EB-93DE-02457FF509FA}" dt="2021-06-01T12:42:09.534" v="14"/>
        <pc:sldMkLst>
          <pc:docMk/>
          <pc:sldMk cId="1909928894" sldId="267"/>
        </pc:sldMkLst>
      </pc:sldChg>
      <pc:sldChg chg="setBg">
        <pc:chgData name="ICHSAN ALI" userId="b216b9ff-47e7-44df-87b2-6e17dbbf18eb" providerId="ADAL" clId="{FA07B92E-80EA-43EB-93DE-02457FF509FA}" dt="2021-06-01T12:42:09.534" v="14"/>
        <pc:sldMkLst>
          <pc:docMk/>
          <pc:sldMk cId="1183097633" sldId="268"/>
        </pc:sldMkLst>
      </pc:sldChg>
      <pc:sldChg chg="setBg">
        <pc:chgData name="ICHSAN ALI" userId="b216b9ff-47e7-44df-87b2-6e17dbbf18eb" providerId="ADAL" clId="{FA07B92E-80EA-43EB-93DE-02457FF509FA}" dt="2021-06-01T12:42:09.534" v="14"/>
        <pc:sldMkLst>
          <pc:docMk/>
          <pc:sldMk cId="899203696" sldId="269"/>
        </pc:sldMkLst>
      </pc:sldChg>
      <pc:sldChg chg="setBg">
        <pc:chgData name="ICHSAN ALI" userId="b216b9ff-47e7-44df-87b2-6e17dbbf18eb" providerId="ADAL" clId="{FA07B92E-80EA-43EB-93DE-02457FF509FA}" dt="2021-06-01T12:42:09.534" v="14"/>
        <pc:sldMkLst>
          <pc:docMk/>
          <pc:sldMk cId="1967441605" sldId="271"/>
        </pc:sldMkLst>
      </pc:sldChg>
      <pc:sldChg chg="setBg">
        <pc:chgData name="ICHSAN ALI" userId="b216b9ff-47e7-44df-87b2-6e17dbbf18eb" providerId="ADAL" clId="{FA07B92E-80EA-43EB-93DE-02457FF509FA}" dt="2021-06-01T12:42:09.534" v="14"/>
        <pc:sldMkLst>
          <pc:docMk/>
          <pc:sldMk cId="74915723" sldId="17213"/>
        </pc:sldMkLst>
      </pc:sldChg>
      <pc:sldChg chg="setBg">
        <pc:chgData name="ICHSAN ALI" userId="b216b9ff-47e7-44df-87b2-6e17dbbf18eb" providerId="ADAL" clId="{FA07B92E-80EA-43EB-93DE-02457FF509FA}" dt="2021-06-01T12:42:09.534" v="14"/>
        <pc:sldMkLst>
          <pc:docMk/>
          <pc:sldMk cId="4003401061" sldId="17219"/>
        </pc:sldMkLst>
      </pc:sldChg>
      <pc:sldChg chg="setBg">
        <pc:chgData name="ICHSAN ALI" userId="b216b9ff-47e7-44df-87b2-6e17dbbf18eb" providerId="ADAL" clId="{FA07B92E-80EA-43EB-93DE-02457FF509FA}" dt="2021-06-01T12:42:09.534" v="14"/>
        <pc:sldMkLst>
          <pc:docMk/>
          <pc:sldMk cId="1815806583" sldId="17220"/>
        </pc:sldMkLst>
      </pc:sldChg>
      <pc:sldChg chg="setBg">
        <pc:chgData name="ICHSAN ALI" userId="b216b9ff-47e7-44df-87b2-6e17dbbf18eb" providerId="ADAL" clId="{FA07B92E-80EA-43EB-93DE-02457FF509FA}" dt="2021-06-01T12:42:09.534" v="14"/>
        <pc:sldMkLst>
          <pc:docMk/>
          <pc:sldMk cId="1740994621" sldId="17221"/>
        </pc:sldMkLst>
      </pc:sldChg>
      <pc:sldChg chg="setBg">
        <pc:chgData name="ICHSAN ALI" userId="b216b9ff-47e7-44df-87b2-6e17dbbf18eb" providerId="ADAL" clId="{FA07B92E-80EA-43EB-93DE-02457FF509FA}" dt="2021-06-01T12:42:09.534" v="14"/>
        <pc:sldMkLst>
          <pc:docMk/>
          <pc:sldMk cId="2296162474" sldId="17223"/>
        </pc:sldMkLst>
      </pc:sldChg>
      <pc:sldChg chg="setBg">
        <pc:chgData name="ICHSAN ALI" userId="b216b9ff-47e7-44df-87b2-6e17dbbf18eb" providerId="ADAL" clId="{FA07B92E-80EA-43EB-93DE-02457FF509FA}" dt="2021-06-01T12:42:09.534" v="14"/>
        <pc:sldMkLst>
          <pc:docMk/>
          <pc:sldMk cId="1909838617" sldId="17224"/>
        </pc:sldMkLst>
      </pc:sldChg>
      <pc:sldChg chg="setBg">
        <pc:chgData name="ICHSAN ALI" userId="b216b9ff-47e7-44df-87b2-6e17dbbf18eb" providerId="ADAL" clId="{FA07B92E-80EA-43EB-93DE-02457FF509FA}" dt="2021-06-01T12:42:09.534" v="14"/>
        <pc:sldMkLst>
          <pc:docMk/>
          <pc:sldMk cId="3333505930" sldId="17225"/>
        </pc:sldMkLst>
      </pc:sldChg>
      <pc:sldChg chg="addSp delSp modSp add del mod">
        <pc:chgData name="ICHSAN ALI" userId="b216b9ff-47e7-44df-87b2-6e17dbbf18eb" providerId="ADAL" clId="{FA07B92E-80EA-43EB-93DE-02457FF509FA}" dt="2021-06-01T12:41:43.659" v="11" actId="47"/>
        <pc:sldMkLst>
          <pc:docMk/>
          <pc:sldMk cId="1066929524" sldId="17226"/>
        </pc:sldMkLst>
        <pc:spChg chg="del">
          <ac:chgData name="ICHSAN ALI" userId="b216b9ff-47e7-44df-87b2-6e17dbbf18eb" providerId="ADAL" clId="{FA07B92E-80EA-43EB-93DE-02457FF509FA}" dt="2021-06-01T12:39:35.132" v="1" actId="478"/>
          <ac:spMkLst>
            <pc:docMk/>
            <pc:sldMk cId="1066929524" sldId="17226"/>
            <ac:spMk id="4" creationId="{AB138C76-4472-4670-8726-4C9A6349ADDE}"/>
          </ac:spMkLst>
        </pc:spChg>
        <pc:picChg chg="add del mod">
          <ac:chgData name="ICHSAN ALI" userId="b216b9ff-47e7-44df-87b2-6e17dbbf18eb" providerId="ADAL" clId="{FA07B92E-80EA-43EB-93DE-02457FF509FA}" dt="2021-06-01T12:40:45.810" v="7" actId="478"/>
          <ac:picMkLst>
            <pc:docMk/>
            <pc:sldMk cId="1066929524" sldId="17226"/>
            <ac:picMk id="3" creationId="{3F860174-B8A7-4DC4-A793-F407E1C95D8A}"/>
          </ac:picMkLst>
        </pc:picChg>
        <pc:picChg chg="add mod">
          <ac:chgData name="ICHSAN ALI" userId="b216b9ff-47e7-44df-87b2-6e17dbbf18eb" providerId="ADAL" clId="{FA07B92E-80EA-43EB-93DE-02457FF509FA}" dt="2021-06-01T12:41:12.636" v="10" actId="14100"/>
          <ac:picMkLst>
            <pc:docMk/>
            <pc:sldMk cId="1066929524" sldId="17226"/>
            <ac:picMk id="6" creationId="{CDD5AA91-5F35-40D8-A432-1EA6D3B751EE}"/>
          </ac:picMkLst>
        </pc:picChg>
      </pc:sldChg>
      <pc:sldMasterChg chg="setBg modSldLayout">
        <pc:chgData name="ICHSAN ALI" userId="b216b9ff-47e7-44df-87b2-6e17dbbf18eb" providerId="ADAL" clId="{FA07B92E-80EA-43EB-93DE-02457FF509FA}" dt="2021-06-01T12:42:09.534" v="14"/>
        <pc:sldMasterMkLst>
          <pc:docMk/>
          <pc:sldMasterMk cId="433193483" sldId="2147483660"/>
        </pc:sldMasterMkLst>
        <pc:sldLayoutChg chg="setBg">
          <pc:chgData name="ICHSAN ALI" userId="b216b9ff-47e7-44df-87b2-6e17dbbf18eb" providerId="ADAL" clId="{FA07B92E-80EA-43EB-93DE-02457FF509FA}" dt="2021-06-01T12:42:09.534" v="14"/>
          <pc:sldLayoutMkLst>
            <pc:docMk/>
            <pc:sldMasterMk cId="433193483" sldId="2147483660"/>
            <pc:sldLayoutMk cId="2206897457" sldId="2147483661"/>
          </pc:sldLayoutMkLst>
        </pc:sldLayoutChg>
        <pc:sldLayoutChg chg="setBg">
          <pc:chgData name="ICHSAN ALI" userId="b216b9ff-47e7-44df-87b2-6e17dbbf18eb" providerId="ADAL" clId="{FA07B92E-80EA-43EB-93DE-02457FF509FA}" dt="2021-06-01T12:42:09.534" v="14"/>
          <pc:sldLayoutMkLst>
            <pc:docMk/>
            <pc:sldMasterMk cId="433193483" sldId="2147483660"/>
            <pc:sldLayoutMk cId="385557128" sldId="2147483662"/>
          </pc:sldLayoutMkLst>
        </pc:sldLayoutChg>
        <pc:sldLayoutChg chg="setBg">
          <pc:chgData name="ICHSAN ALI" userId="b216b9ff-47e7-44df-87b2-6e17dbbf18eb" providerId="ADAL" clId="{FA07B92E-80EA-43EB-93DE-02457FF509FA}" dt="2021-06-01T12:42:09.534" v="14"/>
          <pc:sldLayoutMkLst>
            <pc:docMk/>
            <pc:sldMasterMk cId="433193483" sldId="2147483660"/>
            <pc:sldLayoutMk cId="374831024" sldId="2147483663"/>
          </pc:sldLayoutMkLst>
        </pc:sldLayoutChg>
        <pc:sldLayoutChg chg="setBg">
          <pc:chgData name="ICHSAN ALI" userId="b216b9ff-47e7-44df-87b2-6e17dbbf18eb" providerId="ADAL" clId="{FA07B92E-80EA-43EB-93DE-02457FF509FA}" dt="2021-06-01T12:42:09.534" v="14"/>
          <pc:sldLayoutMkLst>
            <pc:docMk/>
            <pc:sldMasterMk cId="433193483" sldId="2147483660"/>
            <pc:sldLayoutMk cId="100886536" sldId="2147483664"/>
          </pc:sldLayoutMkLst>
        </pc:sldLayoutChg>
        <pc:sldLayoutChg chg="setBg">
          <pc:chgData name="ICHSAN ALI" userId="b216b9ff-47e7-44df-87b2-6e17dbbf18eb" providerId="ADAL" clId="{FA07B92E-80EA-43EB-93DE-02457FF509FA}" dt="2021-06-01T12:42:09.534" v="14"/>
          <pc:sldLayoutMkLst>
            <pc:docMk/>
            <pc:sldMasterMk cId="433193483" sldId="2147483660"/>
            <pc:sldLayoutMk cId="3184375194" sldId="2147483665"/>
          </pc:sldLayoutMkLst>
        </pc:sldLayoutChg>
        <pc:sldLayoutChg chg="setBg">
          <pc:chgData name="ICHSAN ALI" userId="b216b9ff-47e7-44df-87b2-6e17dbbf18eb" providerId="ADAL" clId="{FA07B92E-80EA-43EB-93DE-02457FF509FA}" dt="2021-06-01T12:42:09.534" v="14"/>
          <pc:sldLayoutMkLst>
            <pc:docMk/>
            <pc:sldMasterMk cId="433193483" sldId="2147483660"/>
            <pc:sldLayoutMk cId="4260834625" sldId="2147483666"/>
          </pc:sldLayoutMkLst>
        </pc:sldLayoutChg>
        <pc:sldLayoutChg chg="setBg">
          <pc:chgData name="ICHSAN ALI" userId="b216b9ff-47e7-44df-87b2-6e17dbbf18eb" providerId="ADAL" clId="{FA07B92E-80EA-43EB-93DE-02457FF509FA}" dt="2021-06-01T12:42:09.534" v="14"/>
          <pc:sldLayoutMkLst>
            <pc:docMk/>
            <pc:sldMasterMk cId="433193483" sldId="2147483660"/>
            <pc:sldLayoutMk cId="1562398208" sldId="2147483667"/>
          </pc:sldLayoutMkLst>
        </pc:sldLayoutChg>
        <pc:sldLayoutChg chg="setBg">
          <pc:chgData name="ICHSAN ALI" userId="b216b9ff-47e7-44df-87b2-6e17dbbf18eb" providerId="ADAL" clId="{FA07B92E-80EA-43EB-93DE-02457FF509FA}" dt="2021-06-01T12:42:09.534" v="14"/>
          <pc:sldLayoutMkLst>
            <pc:docMk/>
            <pc:sldMasterMk cId="433193483" sldId="2147483660"/>
            <pc:sldLayoutMk cId="1019607753" sldId="2147483668"/>
          </pc:sldLayoutMkLst>
        </pc:sldLayoutChg>
        <pc:sldLayoutChg chg="setBg">
          <pc:chgData name="ICHSAN ALI" userId="b216b9ff-47e7-44df-87b2-6e17dbbf18eb" providerId="ADAL" clId="{FA07B92E-80EA-43EB-93DE-02457FF509FA}" dt="2021-06-01T12:42:09.534" v="14"/>
          <pc:sldLayoutMkLst>
            <pc:docMk/>
            <pc:sldMasterMk cId="433193483" sldId="2147483660"/>
            <pc:sldLayoutMk cId="3241437475" sldId="2147483669"/>
          </pc:sldLayoutMkLst>
        </pc:sldLayoutChg>
        <pc:sldLayoutChg chg="setBg">
          <pc:chgData name="ICHSAN ALI" userId="b216b9ff-47e7-44df-87b2-6e17dbbf18eb" providerId="ADAL" clId="{FA07B92E-80EA-43EB-93DE-02457FF509FA}" dt="2021-06-01T12:42:09.534" v="14"/>
          <pc:sldLayoutMkLst>
            <pc:docMk/>
            <pc:sldMasterMk cId="433193483" sldId="2147483660"/>
            <pc:sldLayoutMk cId="926329181" sldId="2147483670"/>
          </pc:sldLayoutMkLst>
        </pc:sldLayoutChg>
        <pc:sldLayoutChg chg="setBg">
          <pc:chgData name="ICHSAN ALI" userId="b216b9ff-47e7-44df-87b2-6e17dbbf18eb" providerId="ADAL" clId="{FA07B92E-80EA-43EB-93DE-02457FF509FA}" dt="2021-06-01T12:42:09.534" v="14"/>
          <pc:sldLayoutMkLst>
            <pc:docMk/>
            <pc:sldMasterMk cId="433193483" sldId="2147483660"/>
            <pc:sldLayoutMk cId="3244300774" sldId="2147483671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8971DA-E83D-4DC6-AAC6-4B0C9193A763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4C6A4242-2731-4442-827D-2EBEA07E4D93}">
      <dgm:prSet phldrT="[Text]" custT="1"/>
      <dgm:spPr>
        <a:xfrm>
          <a:off x="2799953" y="2274"/>
          <a:ext cx="2528093" cy="1264046"/>
        </a:xfrm>
        <a:prstGeom prst="roundRect">
          <a:avLst/>
        </a:prstGeom>
        <a:solidFill>
          <a:srgbClr val="00206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r>
            <a:rPr lang="en-US" sz="1600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Strategi 1</a:t>
          </a:r>
        </a:p>
        <a:p>
          <a:r>
            <a:rPr lang="en-US" sz="16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Penerbitan</a:t>
          </a:r>
          <a:r>
            <a:rPr lang="en-US" sz="16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6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Pedoman</a:t>
          </a:r>
          <a:r>
            <a:rPr lang="en-US" sz="1600" dirty="0">
              <a:solidFill>
                <a:srgbClr val="FFFF00"/>
              </a:solidFill>
              <a:latin typeface="Arial"/>
              <a:ea typeface="+mn-ea"/>
              <a:cs typeface="+mn-cs"/>
            </a:rPr>
            <a:t> dan POS </a:t>
          </a:r>
          <a:r>
            <a:rPr lang="en-US" sz="16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Akreditasi</a:t>
          </a:r>
          <a:r>
            <a:rPr lang="en-US" sz="1600" dirty="0">
              <a:solidFill>
                <a:srgbClr val="FFFF00"/>
              </a:solidFill>
              <a:latin typeface="Arial"/>
              <a:ea typeface="+mn-ea"/>
              <a:cs typeface="+mn-cs"/>
            </a:rPr>
            <a:t> di </a:t>
          </a:r>
          <a:r>
            <a:rPr lang="en-US" sz="16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awal</a:t>
          </a:r>
          <a:r>
            <a:rPr lang="en-US" sz="16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6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tahun</a:t>
          </a:r>
          <a:endParaRPr lang="en-ID" sz="1600" dirty="0">
            <a:solidFill>
              <a:srgbClr val="FFFF00"/>
            </a:solidFill>
            <a:latin typeface="Arial"/>
            <a:ea typeface="+mn-ea"/>
            <a:cs typeface="+mn-cs"/>
          </a:endParaRPr>
        </a:p>
      </dgm:t>
    </dgm:pt>
    <dgm:pt modelId="{94EC2C5A-DAF1-4343-9E5D-DBFA35772F6C}" type="parTrans" cxnId="{6A3659F5-F33D-4900-96B1-3FC7B3A08346}">
      <dgm:prSet/>
      <dgm:spPr/>
      <dgm:t>
        <a:bodyPr/>
        <a:lstStyle/>
        <a:p>
          <a:endParaRPr lang="en-ID"/>
        </a:p>
      </dgm:t>
    </dgm:pt>
    <dgm:pt modelId="{45A046CC-613D-4D2B-9242-3B7FDFF7E0CC}" type="sibTrans" cxnId="{6A3659F5-F33D-4900-96B1-3FC7B3A08346}">
      <dgm:prSet/>
      <dgm:spPr>
        <a:xfrm>
          <a:off x="1374164" y="-32039"/>
          <a:ext cx="5379671" cy="5379671"/>
        </a:xfrm>
        <a:prstGeom prst="circularArrow">
          <a:avLst>
            <a:gd name="adj1" fmla="val 5544"/>
            <a:gd name="adj2" fmla="val 330680"/>
            <a:gd name="adj3" fmla="val 13767645"/>
            <a:gd name="adj4" fmla="val 17391005"/>
            <a:gd name="adj5" fmla="val 5757"/>
          </a:avLst>
        </a:prstGeom>
        <a:solidFill>
          <a:srgbClr val="0F6FC6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ID"/>
        </a:p>
      </dgm:t>
    </dgm:pt>
    <dgm:pt modelId="{B50B6457-879F-452C-AFCE-2F39CAADF18F}">
      <dgm:prSet phldrT="[Text]" custT="1"/>
      <dgm:spPr>
        <a:xfrm>
          <a:off x="4981774" y="1587460"/>
          <a:ext cx="2528093" cy="1264046"/>
        </a:xfrm>
        <a:prstGeom prst="roundRect">
          <a:avLst/>
        </a:prstGeom>
        <a:solidFill>
          <a:srgbClr val="00206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r>
            <a:rPr lang="en-US" sz="1200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Strategi 2</a:t>
          </a:r>
        </a:p>
        <a:p>
          <a:r>
            <a:rPr lang="en-US" sz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Percepatan</a:t>
          </a:r>
          <a:r>
            <a:rPr lang="en-US" sz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Penetapan</a:t>
          </a:r>
          <a:r>
            <a:rPr lang="en-US" sz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Kuota</a:t>
          </a:r>
          <a:r>
            <a:rPr lang="en-US" sz="1200" dirty="0">
              <a:solidFill>
                <a:srgbClr val="FFFF00"/>
              </a:solidFill>
              <a:latin typeface="Arial"/>
              <a:ea typeface="+mn-ea"/>
              <a:cs typeface="+mn-cs"/>
            </a:rPr>
            <a:t> dan </a:t>
          </a:r>
          <a:r>
            <a:rPr lang="en-US" sz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pelaksanaan</a:t>
          </a:r>
          <a:r>
            <a:rPr lang="en-US" sz="1200" dirty="0">
              <a:solidFill>
                <a:srgbClr val="FFFF00"/>
              </a:solidFill>
              <a:latin typeface="Arial"/>
              <a:ea typeface="+mn-ea"/>
              <a:cs typeface="+mn-cs"/>
            </a:rPr>
            <a:t> MoU</a:t>
          </a:r>
          <a:endParaRPr lang="en-ID" sz="1200" dirty="0">
            <a:solidFill>
              <a:srgbClr val="FFFF00"/>
            </a:solidFill>
            <a:latin typeface="Arial"/>
            <a:ea typeface="+mn-ea"/>
            <a:cs typeface="+mn-cs"/>
          </a:endParaRPr>
        </a:p>
      </dgm:t>
    </dgm:pt>
    <dgm:pt modelId="{68CA7E4D-2CB4-4C72-A1DE-EDE6AE21C2CB}" type="parTrans" cxnId="{3D8D7F53-8079-4CA3-9AFF-83F45EDC5E58}">
      <dgm:prSet/>
      <dgm:spPr/>
      <dgm:t>
        <a:bodyPr/>
        <a:lstStyle/>
        <a:p>
          <a:endParaRPr lang="en-ID"/>
        </a:p>
      </dgm:t>
    </dgm:pt>
    <dgm:pt modelId="{5BBBDDBE-1F05-4B08-A785-63A005884BC5}" type="sibTrans" cxnId="{3D8D7F53-8079-4CA3-9AFF-83F45EDC5E58}">
      <dgm:prSet/>
      <dgm:spPr/>
      <dgm:t>
        <a:bodyPr/>
        <a:lstStyle/>
        <a:p>
          <a:endParaRPr lang="en-ID"/>
        </a:p>
      </dgm:t>
    </dgm:pt>
    <dgm:pt modelId="{3C1F06A8-E779-463B-8FFC-4F050BF2ABA1}">
      <dgm:prSet phldrT="[Text]" custT="1"/>
      <dgm:spPr>
        <a:xfrm>
          <a:off x="4665225" y="3724953"/>
          <a:ext cx="2528093" cy="1264046"/>
        </a:xfrm>
        <a:prstGeom prst="roundRect">
          <a:avLst/>
        </a:prstGeom>
        <a:solidFill>
          <a:srgbClr val="00206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r>
            <a:rPr lang="en-US" sz="1100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Strategi 3</a:t>
          </a:r>
        </a:p>
        <a:p>
          <a:r>
            <a:rPr lang="en-ID" sz="11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Peningkatan</a:t>
          </a:r>
          <a:r>
            <a:rPr lang="en-ID" sz="11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ID" sz="11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kapasitas</a:t>
          </a:r>
          <a:r>
            <a:rPr lang="en-ID" sz="1100" dirty="0">
              <a:solidFill>
                <a:srgbClr val="FFFF00"/>
              </a:solidFill>
              <a:latin typeface="Arial"/>
              <a:ea typeface="+mn-ea"/>
              <a:cs typeface="+mn-cs"/>
            </a:rPr>
            <a:t> dan </a:t>
          </a:r>
          <a:r>
            <a:rPr lang="en-ID" sz="11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integritas</a:t>
          </a:r>
          <a:r>
            <a:rPr lang="en-ID" sz="11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ID" sz="11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Asesor</a:t>
          </a:r>
          <a:r>
            <a:rPr lang="en-ID" sz="11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ID" sz="11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sesuai</a:t>
          </a:r>
          <a:r>
            <a:rPr lang="en-ID" sz="1100" dirty="0">
              <a:solidFill>
                <a:srgbClr val="FFFF00"/>
              </a:solidFill>
              <a:latin typeface="Arial"/>
              <a:ea typeface="+mn-ea"/>
              <a:cs typeface="+mn-cs"/>
            </a:rPr>
            <a:t> spirit </a:t>
          </a:r>
          <a:r>
            <a:rPr lang="en-ID" sz="11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paradigma</a:t>
          </a:r>
          <a:r>
            <a:rPr lang="en-ID" sz="1100" dirty="0">
              <a:solidFill>
                <a:srgbClr val="FFFF00"/>
              </a:solidFill>
              <a:latin typeface="Arial"/>
              <a:ea typeface="+mn-ea"/>
              <a:cs typeface="+mn-cs"/>
            </a:rPr>
            <a:t> IASP-2020</a:t>
          </a:r>
        </a:p>
      </dgm:t>
    </dgm:pt>
    <dgm:pt modelId="{FDA50A81-2754-4D1D-A87F-7FC051A00D0F}" type="parTrans" cxnId="{0B62BFC8-CBEF-4243-BDB4-192B2EB441F5}">
      <dgm:prSet/>
      <dgm:spPr/>
      <dgm:t>
        <a:bodyPr/>
        <a:lstStyle/>
        <a:p>
          <a:endParaRPr lang="en-ID"/>
        </a:p>
      </dgm:t>
    </dgm:pt>
    <dgm:pt modelId="{51D0C80E-7102-4673-926E-288447839145}" type="sibTrans" cxnId="{0B62BFC8-CBEF-4243-BDB4-192B2EB441F5}">
      <dgm:prSet/>
      <dgm:spPr/>
      <dgm:t>
        <a:bodyPr/>
        <a:lstStyle/>
        <a:p>
          <a:endParaRPr lang="en-ID"/>
        </a:p>
      </dgm:t>
    </dgm:pt>
    <dgm:pt modelId="{62200A20-C007-40A2-BF2D-7C2048D2F1F3}">
      <dgm:prSet phldrT="[Text]" custT="1"/>
      <dgm:spPr>
        <a:xfrm>
          <a:off x="1038943" y="3695141"/>
          <a:ext cx="2528093" cy="1264046"/>
        </a:xfrm>
        <a:prstGeom prst="roundRect">
          <a:avLst/>
        </a:prstGeom>
        <a:solidFill>
          <a:srgbClr val="00206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r>
            <a:rPr lang="en-US" sz="1200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Strategi 5</a:t>
          </a:r>
        </a:p>
        <a:p>
          <a:r>
            <a:rPr lang="en-US" sz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Penyusunan</a:t>
          </a:r>
          <a:r>
            <a:rPr lang="en-US" sz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Instrumen</a:t>
          </a:r>
          <a:r>
            <a:rPr lang="en-US" sz="1200" dirty="0">
              <a:solidFill>
                <a:srgbClr val="FFFF00"/>
              </a:solidFill>
              <a:latin typeface="Arial"/>
              <a:ea typeface="+mn-ea"/>
              <a:cs typeface="+mn-cs"/>
            </a:rPr>
            <a:t> (</a:t>
          </a:r>
          <a:r>
            <a:rPr lang="en-US" sz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suplemen</a:t>
          </a:r>
          <a:r>
            <a:rPr lang="en-US" sz="1200" dirty="0">
              <a:solidFill>
                <a:srgbClr val="FFFF00"/>
              </a:solidFill>
              <a:latin typeface="Arial"/>
              <a:ea typeface="+mn-ea"/>
              <a:cs typeface="+mn-cs"/>
            </a:rPr>
            <a:t>) </a:t>
          </a:r>
          <a:r>
            <a:rPr lang="en-US" sz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untuk</a:t>
          </a:r>
          <a:r>
            <a:rPr lang="en-US" sz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visitasi</a:t>
          </a:r>
          <a:r>
            <a:rPr lang="en-US" sz="1200" dirty="0">
              <a:solidFill>
                <a:srgbClr val="FFFF00"/>
              </a:solidFill>
              <a:latin typeface="Arial"/>
              <a:ea typeface="+mn-ea"/>
              <a:cs typeface="+mn-cs"/>
            </a:rPr>
            <a:t> SM </a:t>
          </a:r>
          <a:r>
            <a:rPr lang="en-US" sz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daerah</a:t>
          </a:r>
          <a:r>
            <a:rPr lang="en-US" sz="1200" dirty="0">
              <a:solidFill>
                <a:srgbClr val="FFFF00"/>
              </a:solidFill>
              <a:latin typeface="Arial"/>
              <a:ea typeface="+mn-ea"/>
              <a:cs typeface="+mn-cs"/>
            </a:rPr>
            <a:t> 3T</a:t>
          </a:r>
          <a:endParaRPr lang="en-ID" sz="1200" dirty="0">
            <a:solidFill>
              <a:srgbClr val="FFFF00"/>
            </a:solidFill>
            <a:latin typeface="Arial"/>
            <a:ea typeface="+mn-ea"/>
            <a:cs typeface="+mn-cs"/>
          </a:endParaRPr>
        </a:p>
      </dgm:t>
    </dgm:pt>
    <dgm:pt modelId="{8771BD87-0170-40B4-B1E2-40C9896750CF}" type="parTrans" cxnId="{E44950AE-9825-4212-80D5-BF280DB23D1E}">
      <dgm:prSet/>
      <dgm:spPr/>
      <dgm:t>
        <a:bodyPr/>
        <a:lstStyle/>
        <a:p>
          <a:endParaRPr lang="en-ID"/>
        </a:p>
      </dgm:t>
    </dgm:pt>
    <dgm:pt modelId="{8B732231-FBB6-4150-B3A1-3969AB69E15F}" type="sibTrans" cxnId="{E44950AE-9825-4212-80D5-BF280DB23D1E}">
      <dgm:prSet/>
      <dgm:spPr/>
      <dgm:t>
        <a:bodyPr/>
        <a:lstStyle/>
        <a:p>
          <a:endParaRPr lang="en-ID"/>
        </a:p>
      </dgm:t>
    </dgm:pt>
    <dgm:pt modelId="{17C3A041-B701-43D9-AFAA-C60F3FEF3B18}">
      <dgm:prSet phldrT="[Text]" custT="1"/>
      <dgm:spPr>
        <a:xfrm>
          <a:off x="618131" y="1587460"/>
          <a:ext cx="2528093" cy="1264046"/>
        </a:xfrm>
        <a:prstGeom prst="roundRect">
          <a:avLst/>
        </a:prstGeom>
        <a:solidFill>
          <a:srgbClr val="00206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r>
            <a:rPr lang="en-US" sz="1200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Strategi 6</a:t>
          </a:r>
        </a:p>
        <a:p>
          <a:r>
            <a:rPr lang="en-US" sz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Pelaksanaan</a:t>
          </a:r>
          <a:r>
            <a:rPr lang="en-US" sz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visitasi</a:t>
          </a:r>
          <a:r>
            <a:rPr lang="en-US" sz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Kombinasi</a:t>
          </a:r>
          <a:r>
            <a:rPr lang="en-US" sz="1200" dirty="0">
              <a:solidFill>
                <a:srgbClr val="FFFF00"/>
              </a:solidFill>
              <a:latin typeface="Arial"/>
              <a:ea typeface="+mn-ea"/>
              <a:cs typeface="+mn-cs"/>
            </a:rPr>
            <a:t> Daring dan Luring</a:t>
          </a:r>
          <a:endParaRPr lang="en-ID" sz="1200" dirty="0">
            <a:solidFill>
              <a:srgbClr val="FFFF00"/>
            </a:solidFill>
            <a:latin typeface="Arial"/>
            <a:ea typeface="+mn-ea"/>
            <a:cs typeface="+mn-cs"/>
          </a:endParaRPr>
        </a:p>
      </dgm:t>
    </dgm:pt>
    <dgm:pt modelId="{3BFEEF75-E605-4474-9569-CF99A281F9F6}" type="parTrans" cxnId="{808E03BE-3C06-4A47-886F-51ED2A6A389E}">
      <dgm:prSet/>
      <dgm:spPr/>
      <dgm:t>
        <a:bodyPr/>
        <a:lstStyle/>
        <a:p>
          <a:endParaRPr lang="en-ID"/>
        </a:p>
      </dgm:t>
    </dgm:pt>
    <dgm:pt modelId="{288AD9B5-308E-4C49-9C56-33E859F7DCCE}" type="sibTrans" cxnId="{808E03BE-3C06-4A47-886F-51ED2A6A389E}">
      <dgm:prSet/>
      <dgm:spPr/>
      <dgm:t>
        <a:bodyPr/>
        <a:lstStyle/>
        <a:p>
          <a:endParaRPr lang="en-ID"/>
        </a:p>
      </dgm:t>
    </dgm:pt>
    <dgm:pt modelId="{5D2113F5-6D29-4DB3-85DE-EA91056E52BF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dirty="0"/>
            <a:t>Strategi 4</a:t>
          </a:r>
        </a:p>
        <a:p>
          <a:r>
            <a:rPr lang="en-US" dirty="0" err="1">
              <a:solidFill>
                <a:srgbClr val="FFFF00"/>
              </a:solidFill>
            </a:rPr>
            <a:t>Pengembangan</a:t>
          </a:r>
          <a:r>
            <a:rPr lang="en-US" dirty="0">
              <a:solidFill>
                <a:srgbClr val="FFFF00"/>
              </a:solidFill>
            </a:rPr>
            <a:t> Dashboard Monitoring System </a:t>
          </a:r>
          <a:r>
            <a:rPr lang="en-US" dirty="0" err="1">
              <a:solidFill>
                <a:srgbClr val="FFFF00"/>
              </a:solidFill>
            </a:rPr>
            <a:t>untuk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menunjang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Otomasi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Akreditasi</a:t>
          </a:r>
          <a:endParaRPr lang="en-ID" dirty="0">
            <a:solidFill>
              <a:srgbClr val="FFFF00"/>
            </a:solidFill>
          </a:endParaRPr>
        </a:p>
      </dgm:t>
    </dgm:pt>
    <dgm:pt modelId="{9AF5CFC2-2374-4245-B1D1-30D5E77129D8}" type="parTrans" cxnId="{793B7D3B-83B8-4122-B9B0-83538C0EA40B}">
      <dgm:prSet/>
      <dgm:spPr/>
      <dgm:t>
        <a:bodyPr/>
        <a:lstStyle/>
        <a:p>
          <a:endParaRPr lang="en-ID"/>
        </a:p>
      </dgm:t>
    </dgm:pt>
    <dgm:pt modelId="{BC1093EC-B4CD-4B02-95FD-74D0E18D9780}" type="sibTrans" cxnId="{793B7D3B-83B8-4122-B9B0-83538C0EA40B}">
      <dgm:prSet/>
      <dgm:spPr/>
      <dgm:t>
        <a:bodyPr/>
        <a:lstStyle/>
        <a:p>
          <a:endParaRPr lang="en-ID"/>
        </a:p>
      </dgm:t>
    </dgm:pt>
    <dgm:pt modelId="{0BD86069-3937-4364-A20D-2539E0A5484F}">
      <dgm:prSet/>
      <dgm:spPr>
        <a:solidFill>
          <a:srgbClr val="002060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/>
            <a:t>Strategi 7</a:t>
          </a:r>
        </a:p>
        <a:p>
          <a:r>
            <a:rPr lang="en-US" dirty="0" err="1">
              <a:solidFill>
                <a:srgbClr val="FFFF00"/>
              </a:solidFill>
            </a:rPr>
            <a:t>Perpanjangan</a:t>
          </a:r>
          <a:r>
            <a:rPr lang="en-US" dirty="0">
              <a:solidFill>
                <a:srgbClr val="FFFF00"/>
              </a:solidFill>
            </a:rPr>
            <a:t> Status </a:t>
          </a:r>
          <a:r>
            <a:rPr lang="en-US" dirty="0" err="1">
              <a:solidFill>
                <a:srgbClr val="FFFF00"/>
              </a:solidFill>
            </a:rPr>
            <a:t>Akreditasi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secara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otomatis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bagi</a:t>
          </a:r>
          <a:r>
            <a:rPr lang="en-US" dirty="0">
              <a:solidFill>
                <a:srgbClr val="FFFF00"/>
              </a:solidFill>
            </a:rPr>
            <a:t> SM di </a:t>
          </a:r>
          <a:r>
            <a:rPr lang="en-US" dirty="0" err="1">
              <a:solidFill>
                <a:srgbClr val="FFFF00"/>
              </a:solidFill>
            </a:rPr>
            <a:t>luar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sasaran</a:t>
          </a:r>
          <a:r>
            <a:rPr lang="en-US" dirty="0">
              <a:solidFill>
                <a:srgbClr val="FFFF00"/>
              </a:solidFill>
            </a:rPr>
            <a:t> dan </a:t>
          </a:r>
          <a:r>
            <a:rPr lang="en-US" dirty="0" err="1">
              <a:solidFill>
                <a:srgbClr val="FFFF00"/>
              </a:solidFill>
            </a:rPr>
            <a:t>telah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habis</a:t>
          </a:r>
          <a:r>
            <a:rPr lang="en-US" dirty="0">
              <a:solidFill>
                <a:srgbClr val="FFFF00"/>
              </a:solidFill>
            </a:rPr>
            <a:t> masa </a:t>
          </a:r>
          <a:r>
            <a:rPr lang="en-US" dirty="0" err="1">
              <a:solidFill>
                <a:srgbClr val="FFFF00"/>
              </a:solidFill>
            </a:rPr>
            <a:t>berlaku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sertifikatnya</a:t>
          </a:r>
          <a:endParaRPr lang="en-ID" dirty="0">
            <a:solidFill>
              <a:srgbClr val="FFFF00"/>
            </a:solidFill>
          </a:endParaRPr>
        </a:p>
      </dgm:t>
    </dgm:pt>
    <dgm:pt modelId="{510396E6-ECD0-443B-A6FF-194EE0464B25}" type="parTrans" cxnId="{1B3BF967-A6D0-4FD0-8667-6EFC929BA956}">
      <dgm:prSet/>
      <dgm:spPr/>
      <dgm:t>
        <a:bodyPr/>
        <a:lstStyle/>
        <a:p>
          <a:endParaRPr lang="en-ID"/>
        </a:p>
      </dgm:t>
    </dgm:pt>
    <dgm:pt modelId="{D2E4A596-7CFB-45FB-AAD2-A9ADD0B6F430}" type="sibTrans" cxnId="{1B3BF967-A6D0-4FD0-8667-6EFC929BA956}">
      <dgm:prSet/>
      <dgm:spPr/>
      <dgm:t>
        <a:bodyPr/>
        <a:lstStyle/>
        <a:p>
          <a:endParaRPr lang="en-ID"/>
        </a:p>
      </dgm:t>
    </dgm:pt>
    <dgm:pt modelId="{39757677-BF1C-4DA5-9ADB-4A89831FBD43}" type="pres">
      <dgm:prSet presAssocID="{228971DA-E83D-4DC6-AAC6-4B0C9193A763}" presName="Name0" presStyleCnt="0">
        <dgm:presLayoutVars>
          <dgm:dir/>
          <dgm:resizeHandles val="exact"/>
        </dgm:presLayoutVars>
      </dgm:prSet>
      <dgm:spPr/>
    </dgm:pt>
    <dgm:pt modelId="{14CDD52C-EAD6-40DE-9AAD-281B12674B05}" type="pres">
      <dgm:prSet presAssocID="{228971DA-E83D-4DC6-AAC6-4B0C9193A763}" presName="cycle" presStyleCnt="0"/>
      <dgm:spPr/>
    </dgm:pt>
    <dgm:pt modelId="{750F996A-C654-48A6-93E1-2E0541E19284}" type="pres">
      <dgm:prSet presAssocID="{4C6A4242-2731-4442-827D-2EBEA07E4D93}" presName="nodeFirstNode" presStyleLbl="node1" presStyleIdx="0" presStyleCnt="7" custScaleX="134882">
        <dgm:presLayoutVars>
          <dgm:bulletEnabled val="1"/>
        </dgm:presLayoutVars>
      </dgm:prSet>
      <dgm:spPr/>
    </dgm:pt>
    <dgm:pt modelId="{B5EDC39D-D07C-49B9-8EB8-414C067FEAD2}" type="pres">
      <dgm:prSet presAssocID="{45A046CC-613D-4D2B-9242-3B7FDFF7E0CC}" presName="sibTransFirstNode" presStyleLbl="bgShp" presStyleIdx="0" presStyleCnt="1"/>
      <dgm:spPr/>
    </dgm:pt>
    <dgm:pt modelId="{6703AE41-A8E2-4586-99A1-3C90BD0F43AD}" type="pres">
      <dgm:prSet presAssocID="{B50B6457-879F-452C-AFCE-2F39CAADF18F}" presName="nodeFollowingNodes" presStyleLbl="node1" presStyleIdx="1" presStyleCnt="7">
        <dgm:presLayoutVars>
          <dgm:bulletEnabled val="1"/>
        </dgm:presLayoutVars>
      </dgm:prSet>
      <dgm:spPr/>
    </dgm:pt>
    <dgm:pt modelId="{44BD9801-8861-4826-8A04-D6772622746C}" type="pres">
      <dgm:prSet presAssocID="{3C1F06A8-E779-463B-8FFC-4F050BF2ABA1}" presName="nodeFollowingNodes" presStyleLbl="node1" presStyleIdx="2" presStyleCnt="7" custRadScaleRad="102414" custRadScaleInc="-27587">
        <dgm:presLayoutVars>
          <dgm:bulletEnabled val="1"/>
        </dgm:presLayoutVars>
      </dgm:prSet>
      <dgm:spPr/>
    </dgm:pt>
    <dgm:pt modelId="{CE40D112-8587-4118-A064-6A50BD3B4307}" type="pres">
      <dgm:prSet presAssocID="{5D2113F5-6D29-4DB3-85DE-EA91056E52BF}" presName="nodeFollowingNodes" presStyleLbl="node1" presStyleIdx="3" presStyleCnt="7">
        <dgm:presLayoutVars>
          <dgm:bulletEnabled val="1"/>
        </dgm:presLayoutVars>
      </dgm:prSet>
      <dgm:spPr/>
    </dgm:pt>
    <dgm:pt modelId="{19392E95-6D8A-4112-8DFC-BE88EAB7E580}" type="pres">
      <dgm:prSet presAssocID="{62200A20-C007-40A2-BF2D-7C2048D2F1F3}" presName="nodeFollowingNodes" presStyleLbl="node1" presStyleIdx="4" presStyleCnt="7" custRadScaleRad="98031" custRadScaleInc="25900">
        <dgm:presLayoutVars>
          <dgm:bulletEnabled val="1"/>
        </dgm:presLayoutVars>
      </dgm:prSet>
      <dgm:spPr/>
    </dgm:pt>
    <dgm:pt modelId="{56D4C50C-A794-42F9-9C74-59D6617D8ECC}" type="pres">
      <dgm:prSet presAssocID="{17C3A041-B701-43D9-AFAA-C60F3FEF3B18}" presName="nodeFollowingNodes" presStyleLbl="node1" presStyleIdx="5" presStyleCnt="7">
        <dgm:presLayoutVars>
          <dgm:bulletEnabled val="1"/>
        </dgm:presLayoutVars>
      </dgm:prSet>
      <dgm:spPr/>
    </dgm:pt>
    <dgm:pt modelId="{AB7702AB-2C42-4460-8AF5-E8F046A0A34B}" type="pres">
      <dgm:prSet presAssocID="{0BD86069-3937-4364-A20D-2539E0A5484F}" presName="nodeFollowingNodes" presStyleLbl="node1" presStyleIdx="6" presStyleCnt="7">
        <dgm:presLayoutVars>
          <dgm:bulletEnabled val="1"/>
        </dgm:presLayoutVars>
      </dgm:prSet>
      <dgm:spPr/>
    </dgm:pt>
  </dgm:ptLst>
  <dgm:cxnLst>
    <dgm:cxn modelId="{51F39822-E5B5-4DA0-A039-956B7C46A471}" type="presOf" srcId="{228971DA-E83D-4DC6-AAC6-4B0C9193A763}" destId="{39757677-BF1C-4DA5-9ADB-4A89831FBD43}" srcOrd="0" destOrd="0" presId="urn:microsoft.com/office/officeart/2005/8/layout/cycle3"/>
    <dgm:cxn modelId="{793B7D3B-83B8-4122-B9B0-83538C0EA40B}" srcId="{228971DA-E83D-4DC6-AAC6-4B0C9193A763}" destId="{5D2113F5-6D29-4DB3-85DE-EA91056E52BF}" srcOrd="3" destOrd="0" parTransId="{9AF5CFC2-2374-4245-B1D1-30D5E77129D8}" sibTransId="{BC1093EC-B4CD-4B02-95FD-74D0E18D9780}"/>
    <dgm:cxn modelId="{82790F43-F7F7-491F-934D-783501CD4419}" type="presOf" srcId="{0BD86069-3937-4364-A20D-2539E0A5484F}" destId="{AB7702AB-2C42-4460-8AF5-E8F046A0A34B}" srcOrd="0" destOrd="0" presId="urn:microsoft.com/office/officeart/2005/8/layout/cycle3"/>
    <dgm:cxn modelId="{2C122744-49F0-4C72-A7FC-2755815C85AF}" type="presOf" srcId="{17C3A041-B701-43D9-AFAA-C60F3FEF3B18}" destId="{56D4C50C-A794-42F9-9C74-59D6617D8ECC}" srcOrd="0" destOrd="0" presId="urn:microsoft.com/office/officeart/2005/8/layout/cycle3"/>
    <dgm:cxn modelId="{1B3BF967-A6D0-4FD0-8667-6EFC929BA956}" srcId="{228971DA-E83D-4DC6-AAC6-4B0C9193A763}" destId="{0BD86069-3937-4364-A20D-2539E0A5484F}" srcOrd="6" destOrd="0" parTransId="{510396E6-ECD0-443B-A6FF-194EE0464B25}" sibTransId="{D2E4A596-7CFB-45FB-AAD2-A9ADD0B6F430}"/>
    <dgm:cxn modelId="{4E999B4A-34FD-4546-9D2D-F2BAC1AC41B2}" type="presOf" srcId="{3C1F06A8-E779-463B-8FFC-4F050BF2ABA1}" destId="{44BD9801-8861-4826-8A04-D6772622746C}" srcOrd="0" destOrd="0" presId="urn:microsoft.com/office/officeart/2005/8/layout/cycle3"/>
    <dgm:cxn modelId="{3D8D7F53-8079-4CA3-9AFF-83F45EDC5E58}" srcId="{228971DA-E83D-4DC6-AAC6-4B0C9193A763}" destId="{B50B6457-879F-452C-AFCE-2F39CAADF18F}" srcOrd="1" destOrd="0" parTransId="{68CA7E4D-2CB4-4C72-A1DE-EDE6AE21C2CB}" sibTransId="{5BBBDDBE-1F05-4B08-A785-63A005884BC5}"/>
    <dgm:cxn modelId="{0CD05C9D-FB99-4DB4-A084-F41D42F35E32}" type="presOf" srcId="{5D2113F5-6D29-4DB3-85DE-EA91056E52BF}" destId="{CE40D112-8587-4118-A064-6A50BD3B4307}" srcOrd="0" destOrd="0" presId="urn:microsoft.com/office/officeart/2005/8/layout/cycle3"/>
    <dgm:cxn modelId="{E44950AE-9825-4212-80D5-BF280DB23D1E}" srcId="{228971DA-E83D-4DC6-AAC6-4B0C9193A763}" destId="{62200A20-C007-40A2-BF2D-7C2048D2F1F3}" srcOrd="4" destOrd="0" parTransId="{8771BD87-0170-40B4-B1E2-40C9896750CF}" sibTransId="{8B732231-FBB6-4150-B3A1-3969AB69E15F}"/>
    <dgm:cxn modelId="{4C3348BC-CBA1-4B80-8093-B6E6447A1F91}" type="presOf" srcId="{45A046CC-613D-4D2B-9242-3B7FDFF7E0CC}" destId="{B5EDC39D-D07C-49B9-8EB8-414C067FEAD2}" srcOrd="0" destOrd="0" presId="urn:microsoft.com/office/officeart/2005/8/layout/cycle3"/>
    <dgm:cxn modelId="{808E03BE-3C06-4A47-886F-51ED2A6A389E}" srcId="{228971DA-E83D-4DC6-AAC6-4B0C9193A763}" destId="{17C3A041-B701-43D9-AFAA-C60F3FEF3B18}" srcOrd="5" destOrd="0" parTransId="{3BFEEF75-E605-4474-9569-CF99A281F9F6}" sibTransId="{288AD9B5-308E-4C49-9C56-33E859F7DCCE}"/>
    <dgm:cxn modelId="{9CDFAFC0-53A2-4208-B7D7-43DBFA12382A}" type="presOf" srcId="{62200A20-C007-40A2-BF2D-7C2048D2F1F3}" destId="{19392E95-6D8A-4112-8DFC-BE88EAB7E580}" srcOrd="0" destOrd="0" presId="urn:microsoft.com/office/officeart/2005/8/layout/cycle3"/>
    <dgm:cxn modelId="{0B62BFC8-CBEF-4243-BDB4-192B2EB441F5}" srcId="{228971DA-E83D-4DC6-AAC6-4B0C9193A763}" destId="{3C1F06A8-E779-463B-8FFC-4F050BF2ABA1}" srcOrd="2" destOrd="0" parTransId="{FDA50A81-2754-4D1D-A87F-7FC051A00D0F}" sibTransId="{51D0C80E-7102-4673-926E-288447839145}"/>
    <dgm:cxn modelId="{5B2FF8DB-6D39-4D8E-A6A4-D9CDFC9E63EA}" type="presOf" srcId="{B50B6457-879F-452C-AFCE-2F39CAADF18F}" destId="{6703AE41-A8E2-4586-99A1-3C90BD0F43AD}" srcOrd="0" destOrd="0" presId="urn:microsoft.com/office/officeart/2005/8/layout/cycle3"/>
    <dgm:cxn modelId="{E47B6FE0-198B-4D3B-B64A-5E220432B3E2}" type="presOf" srcId="{4C6A4242-2731-4442-827D-2EBEA07E4D93}" destId="{750F996A-C654-48A6-93E1-2E0541E19284}" srcOrd="0" destOrd="0" presId="urn:microsoft.com/office/officeart/2005/8/layout/cycle3"/>
    <dgm:cxn modelId="{6A3659F5-F33D-4900-96B1-3FC7B3A08346}" srcId="{228971DA-E83D-4DC6-AAC6-4B0C9193A763}" destId="{4C6A4242-2731-4442-827D-2EBEA07E4D93}" srcOrd="0" destOrd="0" parTransId="{94EC2C5A-DAF1-4343-9E5D-DBFA35772F6C}" sibTransId="{45A046CC-613D-4D2B-9242-3B7FDFF7E0CC}"/>
    <dgm:cxn modelId="{00F5DFE3-A847-43A4-89B9-66D196C2D167}" type="presParOf" srcId="{39757677-BF1C-4DA5-9ADB-4A89831FBD43}" destId="{14CDD52C-EAD6-40DE-9AAD-281B12674B05}" srcOrd="0" destOrd="0" presId="urn:microsoft.com/office/officeart/2005/8/layout/cycle3"/>
    <dgm:cxn modelId="{9E40E2CD-5AC4-4095-94A9-269E2601132C}" type="presParOf" srcId="{14CDD52C-EAD6-40DE-9AAD-281B12674B05}" destId="{750F996A-C654-48A6-93E1-2E0541E19284}" srcOrd="0" destOrd="0" presId="urn:microsoft.com/office/officeart/2005/8/layout/cycle3"/>
    <dgm:cxn modelId="{C2EB465D-0C08-47E6-BEF3-57EAC3C4415D}" type="presParOf" srcId="{14CDD52C-EAD6-40DE-9AAD-281B12674B05}" destId="{B5EDC39D-D07C-49B9-8EB8-414C067FEAD2}" srcOrd="1" destOrd="0" presId="urn:microsoft.com/office/officeart/2005/8/layout/cycle3"/>
    <dgm:cxn modelId="{1EC6690E-C188-433F-8F59-38B74E429CBD}" type="presParOf" srcId="{14CDD52C-EAD6-40DE-9AAD-281B12674B05}" destId="{6703AE41-A8E2-4586-99A1-3C90BD0F43AD}" srcOrd="2" destOrd="0" presId="urn:microsoft.com/office/officeart/2005/8/layout/cycle3"/>
    <dgm:cxn modelId="{17C3DF3E-96C1-40E1-BD79-B4E7825715E3}" type="presParOf" srcId="{14CDD52C-EAD6-40DE-9AAD-281B12674B05}" destId="{44BD9801-8861-4826-8A04-D6772622746C}" srcOrd="3" destOrd="0" presId="urn:microsoft.com/office/officeart/2005/8/layout/cycle3"/>
    <dgm:cxn modelId="{95FF4292-6E47-4BE1-8F82-7637322CBBA1}" type="presParOf" srcId="{14CDD52C-EAD6-40DE-9AAD-281B12674B05}" destId="{CE40D112-8587-4118-A064-6A50BD3B4307}" srcOrd="4" destOrd="0" presId="urn:microsoft.com/office/officeart/2005/8/layout/cycle3"/>
    <dgm:cxn modelId="{08175681-B41A-40F7-A99F-012F9A930884}" type="presParOf" srcId="{14CDD52C-EAD6-40DE-9AAD-281B12674B05}" destId="{19392E95-6D8A-4112-8DFC-BE88EAB7E580}" srcOrd="5" destOrd="0" presId="urn:microsoft.com/office/officeart/2005/8/layout/cycle3"/>
    <dgm:cxn modelId="{10417D45-0880-4865-9C2A-78CD32CE51DB}" type="presParOf" srcId="{14CDD52C-EAD6-40DE-9AAD-281B12674B05}" destId="{56D4C50C-A794-42F9-9C74-59D6617D8ECC}" srcOrd="6" destOrd="0" presId="urn:microsoft.com/office/officeart/2005/8/layout/cycle3"/>
    <dgm:cxn modelId="{A5CBCA0E-9992-4ED2-AC6B-6F59C7E03788}" type="presParOf" srcId="{14CDD52C-EAD6-40DE-9AAD-281B12674B05}" destId="{AB7702AB-2C42-4460-8AF5-E8F046A0A34B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EDC39D-D07C-49B9-8EB8-414C067FEAD2}">
      <dsp:nvSpPr>
        <dsp:cNvPr id="0" name=""/>
        <dsp:cNvSpPr/>
      </dsp:nvSpPr>
      <dsp:spPr>
        <a:xfrm>
          <a:off x="1267991" y="-175024"/>
          <a:ext cx="5592016" cy="5592016"/>
        </a:xfrm>
        <a:prstGeom prst="circularArrow">
          <a:avLst>
            <a:gd name="adj1" fmla="val 5544"/>
            <a:gd name="adj2" fmla="val 330680"/>
            <a:gd name="adj3" fmla="val 13767645"/>
            <a:gd name="adj4" fmla="val 17391005"/>
            <a:gd name="adj5" fmla="val 5757"/>
          </a:avLst>
        </a:prstGeom>
        <a:solidFill>
          <a:srgbClr val="0F6FC6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0F996A-C654-48A6-93E1-2E0541E19284}">
      <dsp:nvSpPr>
        <dsp:cNvPr id="0" name=""/>
        <dsp:cNvSpPr/>
      </dsp:nvSpPr>
      <dsp:spPr>
        <a:xfrm>
          <a:off x="2878281" y="3216"/>
          <a:ext cx="2371436" cy="879078"/>
        </a:xfrm>
        <a:prstGeom prst="roundRect">
          <a:avLst/>
        </a:prstGeom>
        <a:solidFill>
          <a:srgbClr val="00206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Strategi 1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Penerbitan</a:t>
          </a:r>
          <a:r>
            <a:rPr lang="en-US" sz="16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Pedoman</a:t>
          </a:r>
          <a:r>
            <a:rPr lang="en-US" sz="16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dan POS </a:t>
          </a:r>
          <a:r>
            <a:rPr lang="en-US" sz="16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Akreditasi</a:t>
          </a:r>
          <a:r>
            <a:rPr lang="en-US" sz="16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di </a:t>
          </a:r>
          <a:r>
            <a:rPr lang="en-US" sz="16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awal</a:t>
          </a:r>
          <a:r>
            <a:rPr lang="en-US" sz="16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tahun</a:t>
          </a:r>
          <a:endParaRPr lang="en-ID" sz="1600" kern="1200" dirty="0">
            <a:solidFill>
              <a:srgbClr val="FFFF00"/>
            </a:solidFill>
            <a:latin typeface="Arial"/>
            <a:ea typeface="+mn-ea"/>
            <a:cs typeface="+mn-cs"/>
          </a:endParaRPr>
        </a:p>
      </dsp:txBody>
      <dsp:txXfrm>
        <a:off x="2921194" y="46129"/>
        <a:ext cx="2285610" cy="793252"/>
      </dsp:txXfrm>
    </dsp:sp>
    <dsp:sp modelId="{6703AE41-A8E2-4586-99A1-3C90BD0F43AD}">
      <dsp:nvSpPr>
        <dsp:cNvPr id="0" name=""/>
        <dsp:cNvSpPr/>
      </dsp:nvSpPr>
      <dsp:spPr>
        <a:xfrm>
          <a:off x="5049320" y="901063"/>
          <a:ext cx="1758156" cy="879078"/>
        </a:xfrm>
        <a:prstGeom prst="roundRect">
          <a:avLst/>
        </a:prstGeom>
        <a:solidFill>
          <a:srgbClr val="00206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Strategi 2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Percepatan</a:t>
          </a:r>
          <a:r>
            <a:rPr lang="en-US" sz="12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2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Penetapan</a:t>
          </a:r>
          <a:r>
            <a:rPr lang="en-US" sz="12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2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Kuota</a:t>
          </a:r>
          <a:r>
            <a:rPr lang="en-US" sz="12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dan </a:t>
          </a:r>
          <a:r>
            <a:rPr lang="en-US" sz="12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pelaksanaan</a:t>
          </a:r>
          <a:r>
            <a:rPr lang="en-US" sz="12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MoU</a:t>
          </a:r>
          <a:endParaRPr lang="en-ID" sz="1200" kern="1200" dirty="0">
            <a:solidFill>
              <a:srgbClr val="FFFF00"/>
            </a:solidFill>
            <a:latin typeface="Arial"/>
            <a:ea typeface="+mn-ea"/>
            <a:cs typeface="+mn-cs"/>
          </a:endParaRPr>
        </a:p>
      </dsp:txBody>
      <dsp:txXfrm>
        <a:off x="5092233" y="943976"/>
        <a:ext cx="1672330" cy="793252"/>
      </dsp:txXfrm>
    </dsp:sp>
    <dsp:sp modelId="{44BD9801-8861-4826-8A04-D6772622746C}">
      <dsp:nvSpPr>
        <dsp:cNvPr id="0" name=""/>
        <dsp:cNvSpPr/>
      </dsp:nvSpPr>
      <dsp:spPr>
        <a:xfrm>
          <a:off x="5627069" y="2406754"/>
          <a:ext cx="1758156" cy="879078"/>
        </a:xfrm>
        <a:prstGeom prst="roundRect">
          <a:avLst/>
        </a:prstGeom>
        <a:solidFill>
          <a:srgbClr val="00206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Strategi 3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1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Peningkatan</a:t>
          </a:r>
          <a:r>
            <a:rPr lang="en-ID" sz="11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ID" sz="11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kapasitas</a:t>
          </a:r>
          <a:r>
            <a:rPr lang="en-ID" sz="11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dan </a:t>
          </a:r>
          <a:r>
            <a:rPr lang="en-ID" sz="11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integritas</a:t>
          </a:r>
          <a:r>
            <a:rPr lang="en-ID" sz="11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ID" sz="11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Asesor</a:t>
          </a:r>
          <a:r>
            <a:rPr lang="en-ID" sz="11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ID" sz="11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sesuai</a:t>
          </a:r>
          <a:r>
            <a:rPr lang="en-ID" sz="11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spirit </a:t>
          </a:r>
          <a:r>
            <a:rPr lang="en-ID" sz="11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paradigma</a:t>
          </a:r>
          <a:r>
            <a:rPr lang="en-ID" sz="11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IASP-2020</a:t>
          </a:r>
        </a:p>
      </dsp:txBody>
      <dsp:txXfrm>
        <a:off x="5669982" y="2449667"/>
        <a:ext cx="1672330" cy="793252"/>
      </dsp:txXfrm>
    </dsp:sp>
    <dsp:sp modelId="{CE40D112-8587-4118-A064-6A50BD3B4307}">
      <dsp:nvSpPr>
        <dsp:cNvPr id="0" name=""/>
        <dsp:cNvSpPr/>
      </dsp:nvSpPr>
      <dsp:spPr>
        <a:xfrm>
          <a:off x="4219584" y="4536372"/>
          <a:ext cx="1758156" cy="879078"/>
        </a:xfrm>
        <a:prstGeom prst="round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Strategi 4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>
              <a:solidFill>
                <a:srgbClr val="FFFF00"/>
              </a:solidFill>
            </a:rPr>
            <a:t>Pengembangan</a:t>
          </a:r>
          <a:r>
            <a:rPr lang="en-US" sz="900" kern="1200" dirty="0">
              <a:solidFill>
                <a:srgbClr val="FFFF00"/>
              </a:solidFill>
            </a:rPr>
            <a:t> Dashboard Monitoring System </a:t>
          </a:r>
          <a:r>
            <a:rPr lang="en-US" sz="900" kern="1200" dirty="0" err="1">
              <a:solidFill>
                <a:srgbClr val="FFFF00"/>
              </a:solidFill>
            </a:rPr>
            <a:t>untuk</a:t>
          </a:r>
          <a:r>
            <a:rPr lang="en-US" sz="900" kern="1200" dirty="0">
              <a:solidFill>
                <a:srgbClr val="FFFF00"/>
              </a:solidFill>
            </a:rPr>
            <a:t> </a:t>
          </a:r>
          <a:r>
            <a:rPr lang="en-US" sz="900" kern="1200" dirty="0" err="1">
              <a:solidFill>
                <a:srgbClr val="FFFF00"/>
              </a:solidFill>
            </a:rPr>
            <a:t>menunjang</a:t>
          </a:r>
          <a:r>
            <a:rPr lang="en-US" sz="900" kern="1200" dirty="0">
              <a:solidFill>
                <a:srgbClr val="FFFF00"/>
              </a:solidFill>
            </a:rPr>
            <a:t> </a:t>
          </a:r>
          <a:r>
            <a:rPr lang="en-US" sz="900" kern="1200" dirty="0" err="1">
              <a:solidFill>
                <a:srgbClr val="FFFF00"/>
              </a:solidFill>
            </a:rPr>
            <a:t>Otomasi</a:t>
          </a:r>
          <a:r>
            <a:rPr lang="en-US" sz="900" kern="1200" dirty="0">
              <a:solidFill>
                <a:srgbClr val="FFFF00"/>
              </a:solidFill>
            </a:rPr>
            <a:t> </a:t>
          </a:r>
          <a:r>
            <a:rPr lang="en-US" sz="900" kern="1200" dirty="0" err="1">
              <a:solidFill>
                <a:srgbClr val="FFFF00"/>
              </a:solidFill>
            </a:rPr>
            <a:t>Akreditasi</a:t>
          </a:r>
          <a:endParaRPr lang="en-ID" sz="900" kern="1200" dirty="0">
            <a:solidFill>
              <a:srgbClr val="FFFF00"/>
            </a:solidFill>
          </a:endParaRPr>
        </a:p>
      </dsp:txBody>
      <dsp:txXfrm>
        <a:off x="4262497" y="4579285"/>
        <a:ext cx="1672330" cy="793252"/>
      </dsp:txXfrm>
    </dsp:sp>
    <dsp:sp modelId="{19392E95-6D8A-4112-8DFC-BE88EAB7E580}">
      <dsp:nvSpPr>
        <dsp:cNvPr id="0" name=""/>
        <dsp:cNvSpPr/>
      </dsp:nvSpPr>
      <dsp:spPr>
        <a:xfrm>
          <a:off x="1766054" y="4245736"/>
          <a:ext cx="1758156" cy="879078"/>
        </a:xfrm>
        <a:prstGeom prst="roundRect">
          <a:avLst/>
        </a:prstGeom>
        <a:solidFill>
          <a:srgbClr val="00206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Strategi 5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Penyusunan</a:t>
          </a:r>
          <a:r>
            <a:rPr lang="en-US" sz="12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2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Instrumen</a:t>
          </a:r>
          <a:r>
            <a:rPr lang="en-US" sz="12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(</a:t>
          </a:r>
          <a:r>
            <a:rPr lang="en-US" sz="12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suplemen</a:t>
          </a:r>
          <a:r>
            <a:rPr lang="en-US" sz="12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) </a:t>
          </a:r>
          <a:r>
            <a:rPr lang="en-US" sz="12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untuk</a:t>
          </a:r>
          <a:r>
            <a:rPr lang="en-US" sz="12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2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visitasi</a:t>
          </a:r>
          <a:r>
            <a:rPr lang="en-US" sz="12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SM </a:t>
          </a:r>
          <a:r>
            <a:rPr lang="en-US" sz="12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daerah</a:t>
          </a:r>
          <a:r>
            <a:rPr lang="en-US" sz="12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3T</a:t>
          </a:r>
          <a:endParaRPr lang="en-ID" sz="1200" kern="1200" dirty="0">
            <a:solidFill>
              <a:srgbClr val="FFFF00"/>
            </a:solidFill>
            <a:latin typeface="Arial"/>
            <a:ea typeface="+mn-ea"/>
            <a:cs typeface="+mn-cs"/>
          </a:endParaRPr>
        </a:p>
      </dsp:txBody>
      <dsp:txXfrm>
        <a:off x="1808967" y="4288649"/>
        <a:ext cx="1672330" cy="793252"/>
      </dsp:txXfrm>
    </dsp:sp>
    <dsp:sp modelId="{56D4C50C-A794-42F9-9C74-59D6617D8ECC}">
      <dsp:nvSpPr>
        <dsp:cNvPr id="0" name=""/>
        <dsp:cNvSpPr/>
      </dsp:nvSpPr>
      <dsp:spPr>
        <a:xfrm>
          <a:off x="860055" y="2918507"/>
          <a:ext cx="1758156" cy="879078"/>
        </a:xfrm>
        <a:prstGeom prst="roundRect">
          <a:avLst/>
        </a:prstGeom>
        <a:solidFill>
          <a:srgbClr val="00206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Strategi 6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Pelaksanaan</a:t>
          </a:r>
          <a:r>
            <a:rPr lang="en-US" sz="12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2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visitasi</a:t>
          </a:r>
          <a:r>
            <a:rPr lang="en-US" sz="12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</a:t>
          </a:r>
          <a:r>
            <a:rPr lang="en-US" sz="1200" kern="120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Kombinasi</a:t>
          </a:r>
          <a:r>
            <a:rPr lang="en-US" sz="1200" kern="1200" dirty="0">
              <a:solidFill>
                <a:srgbClr val="FFFF00"/>
              </a:solidFill>
              <a:latin typeface="Arial"/>
              <a:ea typeface="+mn-ea"/>
              <a:cs typeface="+mn-cs"/>
            </a:rPr>
            <a:t> Daring dan Luring</a:t>
          </a:r>
          <a:endParaRPr lang="en-ID" sz="1200" kern="1200" dirty="0">
            <a:solidFill>
              <a:srgbClr val="FFFF00"/>
            </a:solidFill>
            <a:latin typeface="Arial"/>
            <a:ea typeface="+mn-ea"/>
            <a:cs typeface="+mn-cs"/>
          </a:endParaRPr>
        </a:p>
      </dsp:txBody>
      <dsp:txXfrm>
        <a:off x="902968" y="2961420"/>
        <a:ext cx="1672330" cy="793252"/>
      </dsp:txXfrm>
    </dsp:sp>
    <dsp:sp modelId="{AB7702AB-2C42-4460-8AF5-E8F046A0A34B}">
      <dsp:nvSpPr>
        <dsp:cNvPr id="0" name=""/>
        <dsp:cNvSpPr/>
      </dsp:nvSpPr>
      <dsp:spPr>
        <a:xfrm>
          <a:off x="1320523" y="901063"/>
          <a:ext cx="1758156" cy="879078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Strategi 7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>
              <a:solidFill>
                <a:srgbClr val="FFFF00"/>
              </a:solidFill>
            </a:rPr>
            <a:t>Perpanjangan</a:t>
          </a:r>
          <a:r>
            <a:rPr lang="en-US" sz="900" kern="1200" dirty="0">
              <a:solidFill>
                <a:srgbClr val="FFFF00"/>
              </a:solidFill>
            </a:rPr>
            <a:t> Status </a:t>
          </a:r>
          <a:r>
            <a:rPr lang="en-US" sz="900" kern="1200" dirty="0" err="1">
              <a:solidFill>
                <a:srgbClr val="FFFF00"/>
              </a:solidFill>
            </a:rPr>
            <a:t>Akreditasi</a:t>
          </a:r>
          <a:r>
            <a:rPr lang="en-US" sz="900" kern="1200" dirty="0">
              <a:solidFill>
                <a:srgbClr val="FFFF00"/>
              </a:solidFill>
            </a:rPr>
            <a:t> </a:t>
          </a:r>
          <a:r>
            <a:rPr lang="en-US" sz="900" kern="1200" dirty="0" err="1">
              <a:solidFill>
                <a:srgbClr val="FFFF00"/>
              </a:solidFill>
            </a:rPr>
            <a:t>secara</a:t>
          </a:r>
          <a:r>
            <a:rPr lang="en-US" sz="900" kern="1200" dirty="0">
              <a:solidFill>
                <a:srgbClr val="FFFF00"/>
              </a:solidFill>
            </a:rPr>
            <a:t> </a:t>
          </a:r>
          <a:r>
            <a:rPr lang="en-US" sz="900" kern="1200" dirty="0" err="1">
              <a:solidFill>
                <a:srgbClr val="FFFF00"/>
              </a:solidFill>
            </a:rPr>
            <a:t>otomatis</a:t>
          </a:r>
          <a:r>
            <a:rPr lang="en-US" sz="900" kern="1200" dirty="0">
              <a:solidFill>
                <a:srgbClr val="FFFF00"/>
              </a:solidFill>
            </a:rPr>
            <a:t> </a:t>
          </a:r>
          <a:r>
            <a:rPr lang="en-US" sz="900" kern="1200" dirty="0" err="1">
              <a:solidFill>
                <a:srgbClr val="FFFF00"/>
              </a:solidFill>
            </a:rPr>
            <a:t>bagi</a:t>
          </a:r>
          <a:r>
            <a:rPr lang="en-US" sz="900" kern="1200" dirty="0">
              <a:solidFill>
                <a:srgbClr val="FFFF00"/>
              </a:solidFill>
            </a:rPr>
            <a:t> SM di </a:t>
          </a:r>
          <a:r>
            <a:rPr lang="en-US" sz="900" kern="1200" dirty="0" err="1">
              <a:solidFill>
                <a:srgbClr val="FFFF00"/>
              </a:solidFill>
            </a:rPr>
            <a:t>luar</a:t>
          </a:r>
          <a:r>
            <a:rPr lang="en-US" sz="900" kern="1200" dirty="0">
              <a:solidFill>
                <a:srgbClr val="FFFF00"/>
              </a:solidFill>
            </a:rPr>
            <a:t> </a:t>
          </a:r>
          <a:r>
            <a:rPr lang="en-US" sz="900" kern="1200" dirty="0" err="1">
              <a:solidFill>
                <a:srgbClr val="FFFF00"/>
              </a:solidFill>
            </a:rPr>
            <a:t>sasaran</a:t>
          </a:r>
          <a:r>
            <a:rPr lang="en-US" sz="900" kern="1200" dirty="0">
              <a:solidFill>
                <a:srgbClr val="FFFF00"/>
              </a:solidFill>
            </a:rPr>
            <a:t> dan </a:t>
          </a:r>
          <a:r>
            <a:rPr lang="en-US" sz="900" kern="1200" dirty="0" err="1">
              <a:solidFill>
                <a:srgbClr val="FFFF00"/>
              </a:solidFill>
            </a:rPr>
            <a:t>telah</a:t>
          </a:r>
          <a:r>
            <a:rPr lang="en-US" sz="900" kern="1200" dirty="0">
              <a:solidFill>
                <a:srgbClr val="FFFF00"/>
              </a:solidFill>
            </a:rPr>
            <a:t> </a:t>
          </a:r>
          <a:r>
            <a:rPr lang="en-US" sz="900" kern="1200" dirty="0" err="1">
              <a:solidFill>
                <a:srgbClr val="FFFF00"/>
              </a:solidFill>
            </a:rPr>
            <a:t>habis</a:t>
          </a:r>
          <a:r>
            <a:rPr lang="en-US" sz="900" kern="1200" dirty="0">
              <a:solidFill>
                <a:srgbClr val="FFFF00"/>
              </a:solidFill>
            </a:rPr>
            <a:t> masa </a:t>
          </a:r>
          <a:r>
            <a:rPr lang="en-US" sz="900" kern="1200" dirty="0" err="1">
              <a:solidFill>
                <a:srgbClr val="FFFF00"/>
              </a:solidFill>
            </a:rPr>
            <a:t>berlaku</a:t>
          </a:r>
          <a:r>
            <a:rPr lang="en-US" sz="900" kern="1200" dirty="0">
              <a:solidFill>
                <a:srgbClr val="FFFF00"/>
              </a:solidFill>
            </a:rPr>
            <a:t> </a:t>
          </a:r>
          <a:r>
            <a:rPr lang="en-US" sz="900" kern="1200" dirty="0" err="1">
              <a:solidFill>
                <a:srgbClr val="FFFF00"/>
              </a:solidFill>
            </a:rPr>
            <a:t>sertifikatnya</a:t>
          </a:r>
          <a:endParaRPr lang="en-ID" sz="900" kern="1200" dirty="0">
            <a:solidFill>
              <a:srgbClr val="FFFF00"/>
            </a:solidFill>
          </a:endParaRPr>
        </a:p>
      </dsp:txBody>
      <dsp:txXfrm>
        <a:off x="1363436" y="943976"/>
        <a:ext cx="1672330" cy="793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3784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0444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36400-4190-4588-8291-CBDB653666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4FE3AF-BCFE-456B-9BB5-D90C649F3E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CD98C-11DE-41A7-8280-81057A42B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B86E4-6638-4D04-8D6B-660324A55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F3EA1-46A7-45E9-8D93-AE5C61053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897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C17AF-6BA4-48D1-B6EE-93EB05D7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0FFF1-5750-42CA-B165-33610F5A2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8F067-2462-4831-903A-A202497C7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E66F6-2A90-4E70-80BA-20DE8D7F9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F314-D368-4717-8B6B-836620EFE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7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18D0-CA99-4ED9-A794-65D794EDD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3A911-987F-457A-8236-9C103B19F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BAF42-6925-44D5-A657-86BE413EB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D4575-44F9-48BB-8F48-C57785A20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ABE2F-BB07-4AF1-B080-66106DE43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1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64448-9D70-45FF-AEB7-974DA1A18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031CA-5707-4B5B-9830-E3F0A4F77D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5611B2-7181-4F01-AE67-5335969F3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A880D6-D196-4269-8AB2-A4F888FE0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E3B23-E7D8-46D2-B561-68BC705CA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E7D25-72B6-4655-8B26-39EB9FEAF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6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4F51E-2918-4368-B1FB-F30960B6F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18C08-3AAF-4DB6-865F-80432EF2A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DDAA9-4CA5-41AE-865B-81475B733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058E00-D2B1-476F-9CC8-E7545BFA0A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A8212E-7667-4FFF-B79F-FDC3018BE3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0E430D-032D-463E-BD31-8CA00052B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4EE376-42FD-4076-AD2F-51091B757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3D865C-DDBA-4770-9FAB-06B60C03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375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74844-F756-42D0-9E90-2802452F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66B3B7-E8B4-43C0-A20D-FB8B533F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4BC5B-CC76-4AB7-960D-5C65BA219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D78ECD-AB4F-4E50-9FA3-3E6979298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83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22640-3B43-4E77-8B22-5B9827544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1D52A8-0ADA-40E9-BCFB-6F662DB02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1C9C5-DBCD-45E6-A4E8-E3E4D774A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398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806EC-DDB3-4B9A-9044-AF19BA4D2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30DE1-6D40-4A04-AB56-A1665171D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176B2-6827-4F53-A2C7-59E038F17E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83ACC-5DF6-47CE-8820-A95061AF9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A601ED-67D9-423F-9D25-21AD21364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DEB26-4D57-449B-AEB2-56451FFC1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0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00A59-AAD2-412A-953A-D7681D367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C457E0-AA78-40AB-9E5E-B6D34EE7A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DE502-A65F-4922-80CE-13B5D639E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E5F24B-330A-4A46-AA86-7C56F6F4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7BC0AB-B239-4370-A50E-6DCEE38CE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1A0E90-3DAC-4C51-9EE2-8E8B013B3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43747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36A9-82BB-471D-B0EE-127EFF832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6C7737-B3CB-430B-91E3-0425114A3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C893D-0D83-466A-99A8-A71430B20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CB683-61F1-49D4-950B-9A4B37E7E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15073-1B30-422D-B3B3-87CF8DE8A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329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F97569-46F1-442F-A065-BBDE44786C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C06E7-6001-41A3-8FE8-027EA2EF6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74FE1-E244-49D8-B52A-48A115B80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08B20-50F8-48D1-8C5A-A076A2477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7E95D-80D2-4B22-AB1C-24419A2CE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300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0EA7D5-EFFE-4111-8E3D-33769A612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42229-7E81-47D5-B6E5-093DC1495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015F4-B08E-4157-9015-C37B0A0698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19A21-3DDD-4489-8CEE-9337E6F38F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A269F-2EC7-45B9-82A7-CCFE2779F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193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2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2463800"/>
            <a:ext cx="12192000" cy="2116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ckwell"/>
              <a:buNone/>
            </a:pPr>
            <a:br>
              <a:rPr lang="en-US" sz="3600" b="1">
                <a:latin typeface="Arial" panose="020B0604020202020204" pitchFamily="34" charset="0"/>
                <a:ea typeface="Rockwell"/>
                <a:cs typeface="Arial" panose="020B0604020202020204" pitchFamily="34" charset="0"/>
                <a:sym typeface="Rockwell"/>
              </a:rPr>
            </a:br>
            <a:br>
              <a:rPr lang="en-US" sz="3600" b="1">
                <a:latin typeface="Arial" panose="020B0604020202020204" pitchFamily="34" charset="0"/>
                <a:ea typeface="Rockwell"/>
                <a:cs typeface="Arial" panose="020B0604020202020204" pitchFamily="34" charset="0"/>
                <a:sym typeface="Rockwell"/>
              </a:rPr>
            </a:br>
            <a:r>
              <a:rPr lang="en-US" sz="3600" b="1">
                <a:latin typeface="Arial" panose="020B0604020202020204" pitchFamily="34" charset="0"/>
                <a:ea typeface="Rockwell"/>
                <a:cs typeface="Arial" panose="020B0604020202020204" pitchFamily="34" charset="0"/>
                <a:sym typeface="Rockwell"/>
              </a:rPr>
              <a:t>SESI 1</a:t>
            </a:r>
            <a:br>
              <a:rPr lang="en-US" sz="3600" b="1">
                <a:latin typeface="Arial" panose="020B0604020202020204" pitchFamily="34" charset="0"/>
                <a:ea typeface="Rockwell"/>
                <a:cs typeface="Arial" panose="020B0604020202020204" pitchFamily="34" charset="0"/>
                <a:sym typeface="Rockwell"/>
              </a:rPr>
            </a:br>
            <a:r>
              <a:rPr lang="en-US" sz="3600" b="1">
                <a:latin typeface="Arial" panose="020B0604020202020204" pitchFamily="34" charset="0"/>
                <a:ea typeface="Rockwell"/>
                <a:cs typeface="Arial" panose="020B0604020202020204" pitchFamily="34" charset="0"/>
                <a:sym typeface="Rockwell"/>
              </a:rPr>
              <a:t>KEBIJAKAN AKREDITASI </a:t>
            </a:r>
            <a:br>
              <a:rPr lang="en-US" sz="3600" b="1">
                <a:latin typeface="Arial" panose="020B0604020202020204" pitchFamily="34" charset="0"/>
                <a:ea typeface="Rockwell"/>
                <a:cs typeface="Arial" panose="020B0604020202020204" pitchFamily="34" charset="0"/>
                <a:sym typeface="Rockwell"/>
              </a:rPr>
            </a:br>
            <a:r>
              <a:rPr lang="en-US" sz="3600" b="1">
                <a:latin typeface="Arial" panose="020B0604020202020204" pitchFamily="34" charset="0"/>
                <a:ea typeface="Rockwell"/>
                <a:cs typeface="Arial" panose="020B0604020202020204" pitchFamily="34" charset="0"/>
                <a:sym typeface="Rockwell"/>
              </a:rPr>
              <a:t>SEKOLAH</a:t>
            </a:r>
            <a:r>
              <a:rPr lang="en-US" sz="3600" b="1" dirty="0">
                <a:latin typeface="Arial" panose="020B0604020202020204" pitchFamily="34" charset="0"/>
                <a:ea typeface="Rockwell"/>
                <a:cs typeface="Arial" panose="020B0604020202020204" pitchFamily="34" charset="0"/>
                <a:sym typeface="Rockwell"/>
              </a:rPr>
              <a:t>/MADRASAH </a:t>
            </a:r>
            <a:br>
              <a:rPr lang="en-US" sz="3600" b="1" dirty="0">
                <a:latin typeface="Arial" panose="020B0604020202020204" pitchFamily="34" charset="0"/>
                <a:ea typeface="Rockwell"/>
                <a:cs typeface="Arial" panose="020B0604020202020204" pitchFamily="34" charset="0"/>
                <a:sym typeface="Rockwell"/>
              </a:rPr>
            </a:br>
            <a:r>
              <a:rPr lang="en-US" sz="3600" b="1" dirty="0">
                <a:latin typeface="Arial" panose="020B0604020202020204" pitchFamily="34" charset="0"/>
                <a:ea typeface="Rockwell"/>
                <a:cs typeface="Arial" panose="020B0604020202020204" pitchFamily="34" charset="0"/>
                <a:sym typeface="Rockwell"/>
              </a:rPr>
              <a:t>TAHUN 2021</a:t>
            </a:r>
            <a:endParaRPr sz="3600" b="1" dirty="0">
              <a:latin typeface="Arial" panose="020B0604020202020204" pitchFamily="34" charset="0"/>
              <a:ea typeface="Rockwell"/>
              <a:cs typeface="Arial" panose="020B0604020202020204" pitchFamily="34" charset="0"/>
              <a:sym typeface="Rockwel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B138C76-4472-4670-8726-4C9A6349ADDE}"/>
              </a:ext>
            </a:extLst>
          </p:cNvPr>
          <p:cNvSpPr/>
          <p:nvPr/>
        </p:nvSpPr>
        <p:spPr>
          <a:xfrm>
            <a:off x="1913860" y="2264735"/>
            <a:ext cx="8888819" cy="242422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 Black" panose="020B0A04020102020204" pitchFamily="34" charset="0"/>
              </a:rPr>
              <a:t>KEBIJAKAN</a:t>
            </a:r>
          </a:p>
          <a:p>
            <a:pPr algn="ctr"/>
            <a:r>
              <a:rPr lang="en-US" sz="3200" b="1" dirty="0">
                <a:latin typeface="Arial Black" panose="020B0A04020102020204" pitchFamily="34" charset="0"/>
              </a:rPr>
              <a:t>SISTEM AKREDITASI</a:t>
            </a:r>
            <a:endParaRPr lang="en-ID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928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"/>
          <p:cNvSpPr txBox="1">
            <a:spLocks noGrp="1"/>
          </p:cNvSpPr>
          <p:nvPr>
            <p:ph type="title"/>
          </p:nvPr>
        </p:nvSpPr>
        <p:spPr>
          <a:xfrm>
            <a:off x="1169581" y="100234"/>
            <a:ext cx="10187541" cy="9265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 Black"/>
              <a:buNone/>
            </a:pPr>
            <a:r>
              <a:rPr lang="en-US" sz="4000" dirty="0">
                <a:latin typeface="Arial Black"/>
                <a:ea typeface="Arial Black"/>
                <a:cs typeface="Arial Black"/>
                <a:sym typeface="Arial Black"/>
              </a:rPr>
              <a:t>Alur </a:t>
            </a:r>
            <a:r>
              <a:rPr lang="en-US" sz="4000" dirty="0" err="1">
                <a:latin typeface="Arial Black"/>
                <a:ea typeface="Arial Black"/>
                <a:cs typeface="Arial Black"/>
                <a:sym typeface="Arial Black"/>
              </a:rPr>
              <a:t>Sistem</a:t>
            </a:r>
            <a:r>
              <a:rPr lang="en-US" sz="4000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4000" dirty="0" err="1">
                <a:latin typeface="Arial Black"/>
                <a:ea typeface="Arial Black"/>
                <a:cs typeface="Arial Black"/>
                <a:sym typeface="Arial Black"/>
              </a:rPr>
              <a:t>Akreditasi</a:t>
            </a:r>
            <a:r>
              <a:rPr lang="en-US" sz="4000" dirty="0">
                <a:latin typeface="Arial Black"/>
                <a:ea typeface="Arial Black"/>
                <a:cs typeface="Arial Black"/>
                <a:sym typeface="Arial Black"/>
              </a:rPr>
              <a:t> 2021</a:t>
            </a:r>
            <a:endParaRPr sz="4000" b="1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FAAF2612-1D65-42BD-A8F9-6539D691B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93" y="1552352"/>
            <a:ext cx="9494873" cy="474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5">
            <a:extLst>
              <a:ext uri="{FF2B5EF4-FFF2-40B4-BE49-F238E27FC236}">
                <a16:creationId xmlns:a16="http://schemas.microsoft.com/office/drawing/2014/main" id="{8E9F3296-1D9E-4EB0-8625-5D9C7239F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5494" y="4389202"/>
            <a:ext cx="1651000" cy="24765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MEKANISME VISITASI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2D9353B-5A82-413F-8DFD-8A271A8FF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2958" y="155235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BFA321-B728-4956-9137-24030FFE31D1}"/>
              </a:ext>
            </a:extLst>
          </p:cNvPr>
          <p:cNvSpPr/>
          <p:nvPr/>
        </p:nvSpPr>
        <p:spPr>
          <a:xfrm flipV="1">
            <a:off x="1169582" y="4334573"/>
            <a:ext cx="9698442" cy="1864207"/>
          </a:xfrm>
          <a:prstGeom prst="rect">
            <a:avLst/>
          </a:prstGeom>
          <a:noFill/>
          <a:ln>
            <a:solidFill>
              <a:srgbClr val="00B0F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BE7E9D-344F-4028-AD96-A98F4DDD2669}"/>
              </a:ext>
            </a:extLst>
          </p:cNvPr>
          <p:cNvSpPr/>
          <p:nvPr/>
        </p:nvSpPr>
        <p:spPr>
          <a:xfrm flipV="1">
            <a:off x="1169581" y="1552350"/>
            <a:ext cx="9698441" cy="2686523"/>
          </a:xfrm>
          <a:prstGeom prst="rect">
            <a:avLst/>
          </a:prstGeom>
          <a:noFill/>
          <a:ln>
            <a:solidFill>
              <a:srgbClr val="00B0F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</a:pPr>
            <a:r>
              <a:rPr lang="id-ID" sz="12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en-ID" sz="120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4" name="Text Box 6">
            <a:extLst>
              <a:ext uri="{FF2B5EF4-FFF2-40B4-BE49-F238E27FC236}">
                <a16:creationId xmlns:a16="http://schemas.microsoft.com/office/drawing/2014/main" id="{1F1DC746-3E2E-478A-9BFD-5D08EBC74737}"/>
              </a:ext>
            </a:extLst>
          </p:cNvPr>
          <p:cNvSpPr txBox="1"/>
          <p:nvPr/>
        </p:nvSpPr>
        <p:spPr>
          <a:xfrm>
            <a:off x="1169581" y="1258120"/>
            <a:ext cx="1637030" cy="24638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</a:pPr>
            <a:r>
              <a:rPr lang="en-US" sz="11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MEKANISME DASBOR</a:t>
            </a:r>
            <a:endParaRPr lang="en-ID" sz="120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"/>
          <p:cNvSpPr txBox="1">
            <a:spLocks noGrp="1"/>
          </p:cNvSpPr>
          <p:nvPr>
            <p:ph type="title"/>
          </p:nvPr>
        </p:nvSpPr>
        <p:spPr>
          <a:xfrm>
            <a:off x="0" y="81346"/>
            <a:ext cx="10836166" cy="81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 Black"/>
              <a:buNone/>
            </a:pPr>
            <a:r>
              <a:rPr lang="en-US" sz="2800" dirty="0" err="1">
                <a:latin typeface="Arial Black"/>
                <a:ea typeface="Arial Black"/>
                <a:cs typeface="Arial Black"/>
                <a:sym typeface="Arial Black"/>
              </a:rPr>
              <a:t>Penjelasan</a:t>
            </a:r>
            <a:r>
              <a:rPr lang="en-US" sz="2800" dirty="0">
                <a:latin typeface="Arial Black"/>
                <a:ea typeface="Arial Black"/>
                <a:cs typeface="Arial Black"/>
                <a:sym typeface="Arial Black"/>
              </a:rPr>
              <a:t> Alur </a:t>
            </a:r>
            <a:r>
              <a:rPr lang="en-US" sz="2800" dirty="0" err="1">
                <a:latin typeface="Arial Black"/>
                <a:ea typeface="Arial Black"/>
                <a:cs typeface="Arial Black"/>
                <a:sym typeface="Arial Black"/>
              </a:rPr>
              <a:t>Sistem</a:t>
            </a:r>
            <a:r>
              <a:rPr lang="en-US" sz="2800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800" dirty="0" err="1">
                <a:latin typeface="Arial Black"/>
                <a:ea typeface="Arial Black"/>
                <a:cs typeface="Arial Black"/>
                <a:sym typeface="Arial Black"/>
              </a:rPr>
              <a:t>Akreditasi</a:t>
            </a:r>
            <a:r>
              <a:rPr lang="en-US" sz="2800" dirty="0">
                <a:latin typeface="Arial Black"/>
                <a:ea typeface="Arial Black"/>
                <a:cs typeface="Arial Black"/>
                <a:sym typeface="Arial Black"/>
              </a:rPr>
              <a:t> 2021 (1)</a:t>
            </a:r>
            <a:endParaRPr sz="280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412647" y="1035321"/>
            <a:ext cx="7275871" cy="599768"/>
          </a:xfrm>
          <a:prstGeom prst="homePlate">
            <a:avLst>
              <a:gd name="adj" fmla="val 50000"/>
            </a:avLst>
          </a:prstGeom>
          <a:solidFill>
            <a:srgbClr val="002060"/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8121446" y="1997468"/>
            <a:ext cx="422787" cy="599768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639098" y="1083116"/>
            <a:ext cx="660661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Alur </a:t>
            </a:r>
            <a:r>
              <a:rPr lang="en-US"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mekanisme</a:t>
            </a: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dasbor</a:t>
            </a: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monitoring </a:t>
            </a:r>
            <a:endParaRPr lang="en-US" dirty="0"/>
          </a:p>
        </p:txBody>
      </p:sp>
      <p:sp>
        <p:nvSpPr>
          <p:cNvPr id="180" name="Google Shape;180;p7"/>
          <p:cNvSpPr/>
          <p:nvPr/>
        </p:nvSpPr>
        <p:spPr>
          <a:xfrm>
            <a:off x="412646" y="1658478"/>
            <a:ext cx="11140255" cy="489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50875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BAN-S/M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menggunakan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 yang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sudah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diinput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melalui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system yang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terintegrasi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Kemendikbud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Kemenag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Dapodik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EMIS,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system lain yang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tersedia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yang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sesuai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indikator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yang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telah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ditetapkan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650875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/>
            </a:pP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BAN-S/M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melalui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aplikasi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dasbor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melakukan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pemeriksaan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kelengkapan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validitas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 yang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digunakan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memprediksi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perkembangan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mutu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/madrasah.</a:t>
            </a:r>
          </a:p>
          <a:p>
            <a:pPr marL="650875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/>
            </a:pP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Apabila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hasil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pemeriksaan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melalui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dasbor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menunjukan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ketidaklengkapan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dan/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atau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ketidakvalidan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data,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maka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BAN-S/M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berkoordinasi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BAN-S/M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Provinsi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pihak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terkait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650875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/>
            </a:pP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Dasbor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memprediksi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status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mutu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/madrasah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berdasarkan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model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prediksi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menjadi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3 (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tiga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kategori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yaitu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(a)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/madrasah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mutu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yang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tetap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(status quo), (b)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/madrasah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mutu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meningkat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(c)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/madrasah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mutu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menurun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181" name="Google Shape;181;p7"/>
          <p:cNvSpPr/>
          <p:nvPr/>
        </p:nvSpPr>
        <p:spPr>
          <a:xfrm>
            <a:off x="7009583" y="1035320"/>
            <a:ext cx="678935" cy="599769"/>
          </a:xfrm>
          <a:prstGeom prst="ellipse">
            <a:avLst/>
          </a:prstGeom>
          <a:solidFill>
            <a:srgbClr val="002060"/>
          </a:solidFill>
          <a:ln w="127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7"/>
          <p:cNvSpPr/>
          <p:nvPr/>
        </p:nvSpPr>
        <p:spPr>
          <a:xfrm>
            <a:off x="856116" y="5680041"/>
            <a:ext cx="39145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"/>
          <p:cNvSpPr txBox="1">
            <a:spLocks noGrp="1"/>
          </p:cNvSpPr>
          <p:nvPr>
            <p:ph type="title"/>
          </p:nvPr>
        </p:nvSpPr>
        <p:spPr>
          <a:xfrm>
            <a:off x="0" y="81346"/>
            <a:ext cx="10836166" cy="81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 Black"/>
              <a:buNone/>
            </a:pPr>
            <a:r>
              <a:rPr lang="en-US" sz="2800" dirty="0" err="1">
                <a:latin typeface="Arial Black"/>
                <a:ea typeface="Arial Black"/>
                <a:cs typeface="Arial Black"/>
                <a:sym typeface="Arial Black"/>
              </a:rPr>
              <a:t>Penjelasan</a:t>
            </a:r>
            <a:r>
              <a:rPr lang="en-US" sz="2800" dirty="0">
                <a:latin typeface="Arial Black"/>
                <a:ea typeface="Arial Black"/>
                <a:cs typeface="Arial Black"/>
                <a:sym typeface="Arial Black"/>
              </a:rPr>
              <a:t> Alur </a:t>
            </a:r>
            <a:r>
              <a:rPr lang="en-US" sz="2800" dirty="0" err="1">
                <a:latin typeface="Arial Black"/>
                <a:ea typeface="Arial Black"/>
                <a:cs typeface="Arial Black"/>
                <a:sym typeface="Arial Black"/>
              </a:rPr>
              <a:t>Sistem</a:t>
            </a:r>
            <a:r>
              <a:rPr lang="en-US" sz="2800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800" dirty="0" err="1">
                <a:latin typeface="Arial Black"/>
                <a:ea typeface="Arial Black"/>
                <a:cs typeface="Arial Black"/>
                <a:sym typeface="Arial Black"/>
              </a:rPr>
              <a:t>Akreditasi</a:t>
            </a:r>
            <a:r>
              <a:rPr lang="en-US" sz="2800" dirty="0">
                <a:latin typeface="Arial Black"/>
                <a:ea typeface="Arial Black"/>
                <a:cs typeface="Arial Black"/>
                <a:sym typeface="Arial Black"/>
              </a:rPr>
              <a:t> 2021 (2)</a:t>
            </a:r>
            <a:endParaRPr sz="280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412647" y="1035321"/>
            <a:ext cx="7275871" cy="599768"/>
          </a:xfrm>
          <a:prstGeom prst="homePlate">
            <a:avLst>
              <a:gd name="adj" fmla="val 50000"/>
            </a:avLst>
          </a:prstGeom>
          <a:solidFill>
            <a:srgbClr val="002060"/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8121446" y="1997468"/>
            <a:ext cx="422787" cy="599768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639098" y="1083116"/>
            <a:ext cx="660661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Alur </a:t>
            </a:r>
            <a:r>
              <a:rPr lang="en-US"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mekanisme</a:t>
            </a: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dasbor</a:t>
            </a: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monitoring </a:t>
            </a:r>
            <a:endParaRPr lang="en-US" dirty="0"/>
          </a:p>
        </p:txBody>
      </p:sp>
      <p:sp>
        <p:nvSpPr>
          <p:cNvPr id="180" name="Google Shape;180;p7"/>
          <p:cNvSpPr/>
          <p:nvPr/>
        </p:nvSpPr>
        <p:spPr>
          <a:xfrm>
            <a:off x="412646" y="1658478"/>
            <a:ext cx="11140255" cy="489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50875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 startAt="5"/>
            </a:pP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/madrasah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mutu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yang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tetap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diperpanjang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sertifikat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akreditasinya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secara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otomatis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650875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 startAt="5"/>
            </a:pP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/madrasah yang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mutunya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meningkat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terverifikasi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dasbor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tetapi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tidak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mengajukan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reakreditasi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statusnya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diperpanjang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secara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otomatis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650875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 startAt="5"/>
            </a:pP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/madrasah yang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mutunya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meningkat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terverifikasi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dasbor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yang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mengajukan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reakreditasi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menjadi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sasaran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akreditasi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650875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 startAt="5"/>
            </a:pP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/madrasah yang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mutunya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menurun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terverifikasi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dasbor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dijadikan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sasaran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akreditasi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650875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 startAt="5"/>
            </a:pP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Pengambilan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keputusan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dilakukan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bersama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antara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BAN-S/M dan BAN-S/M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Provinsi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perpanjangan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otomatis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atau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menjadi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sasaran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akreditasi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</a:p>
          <a:p>
            <a:pPr marL="650875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 startAt="5"/>
            </a:pP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BAN-S/M dan BAN-S/M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Provinsi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melakukan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verifikasi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terhadap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laporan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masyarakat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memastikan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keputusan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apakah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laporan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tersebut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diterima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atau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ditolak</a:t>
            </a:r>
            <a:r>
              <a:rPr lang="en-ID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181" name="Google Shape;181;p7"/>
          <p:cNvSpPr/>
          <p:nvPr/>
        </p:nvSpPr>
        <p:spPr>
          <a:xfrm>
            <a:off x="7009583" y="1035320"/>
            <a:ext cx="678935" cy="599769"/>
          </a:xfrm>
          <a:prstGeom prst="ellipse">
            <a:avLst/>
          </a:prstGeom>
          <a:solidFill>
            <a:srgbClr val="002060"/>
          </a:solidFill>
          <a:ln w="127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7"/>
          <p:cNvSpPr/>
          <p:nvPr/>
        </p:nvSpPr>
        <p:spPr>
          <a:xfrm>
            <a:off x="856116" y="5680041"/>
            <a:ext cx="39145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99203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"/>
          <p:cNvSpPr txBox="1">
            <a:spLocks noGrp="1"/>
          </p:cNvSpPr>
          <p:nvPr>
            <p:ph type="title"/>
          </p:nvPr>
        </p:nvSpPr>
        <p:spPr>
          <a:xfrm>
            <a:off x="1247570" y="90490"/>
            <a:ext cx="10118948" cy="81597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 Black"/>
              <a:buNone/>
            </a:pPr>
            <a:r>
              <a:rPr lang="en-US" sz="3600" dirty="0">
                <a:latin typeface="Arial Black"/>
                <a:ea typeface="Arial Black"/>
                <a:cs typeface="Arial Black"/>
                <a:sym typeface="Arial Black"/>
              </a:rPr>
              <a:t>Alur </a:t>
            </a:r>
            <a:r>
              <a:rPr lang="en-US" sz="3600" dirty="0" err="1">
                <a:latin typeface="Arial Black"/>
                <a:ea typeface="Arial Black"/>
                <a:cs typeface="Arial Black"/>
                <a:sym typeface="Arial Black"/>
              </a:rPr>
              <a:t>Sistem</a:t>
            </a:r>
            <a:r>
              <a:rPr lang="en-US" sz="3600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3600" dirty="0" err="1">
                <a:latin typeface="Arial Black"/>
                <a:ea typeface="Arial Black"/>
                <a:cs typeface="Arial Black"/>
                <a:sym typeface="Arial Black"/>
              </a:rPr>
              <a:t>Akreditasi</a:t>
            </a:r>
            <a:r>
              <a:rPr lang="en-US" sz="3600" dirty="0">
                <a:latin typeface="Arial Black"/>
                <a:ea typeface="Arial Black"/>
                <a:cs typeface="Arial Black"/>
                <a:sym typeface="Arial Black"/>
              </a:rPr>
              <a:t> SM 2021</a:t>
            </a:r>
            <a:endParaRPr sz="220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8121446" y="1997468"/>
            <a:ext cx="422787" cy="599768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7"/>
          <p:cNvSpPr/>
          <p:nvPr/>
        </p:nvSpPr>
        <p:spPr>
          <a:xfrm>
            <a:off x="856116" y="5680041"/>
            <a:ext cx="39145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CFACE3B-8803-4986-A5E5-BF3E34B9C626}"/>
              </a:ext>
            </a:extLst>
          </p:cNvPr>
          <p:cNvPicPr/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562" y="1074690"/>
            <a:ext cx="9494875" cy="46053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3097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B138C76-4472-4670-8726-4C9A6349ADDE}"/>
              </a:ext>
            </a:extLst>
          </p:cNvPr>
          <p:cNvSpPr/>
          <p:nvPr/>
        </p:nvSpPr>
        <p:spPr>
          <a:xfrm>
            <a:off x="1913860" y="2264735"/>
            <a:ext cx="8888819" cy="242422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 Black" panose="020B0A04020102020204" pitchFamily="34" charset="0"/>
              </a:rPr>
              <a:t>GARIS BESAR KEBIJAKAN DAN PROGRAM AKREDITASI 2021</a:t>
            </a:r>
            <a:endParaRPr lang="en-ID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441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84BD-16E4-495C-B3FC-356B0DA4A614}" type="slidenum">
              <a:rPr lang="id-ID" smtClean="0"/>
              <a:t>8</a:t>
            </a:fld>
            <a:endParaRPr lang="id-ID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6A9F6E53-109E-4D73-B9CF-5A6FDA0D7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082" y="320454"/>
            <a:ext cx="11107918" cy="60789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 Black" panose="020B0A04020102020204" pitchFamily="34" charset="0"/>
              </a:rPr>
              <a:t>KEBIJAKAN AKREDITASI 2021</a:t>
            </a:r>
            <a:endParaRPr lang="en-US" sz="2400" b="1" dirty="0">
              <a:latin typeface="Arial Black" panose="020B0A04020102020204" pitchFamily="34" charset="0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EBDE2C3C-729C-496A-8498-439427C63C1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ctr" defTabSz="914400" rtl="0" eaLnBrk="1" latinLnBrk="0" hangingPunct="1">
              <a:defRPr sz="133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F6388C-7C20-4AD2-A1DE-FD90811799AB}" type="slidenum">
              <a:rPr lang="id-ID" smtClean="0"/>
              <a:pPr/>
              <a:t>8</a:t>
            </a:fld>
            <a:endParaRPr lang="id-ID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ECC2AC7-E7A2-40A1-B091-B01619C9EAB7}"/>
              </a:ext>
            </a:extLst>
          </p:cNvPr>
          <p:cNvGrpSpPr/>
          <p:nvPr/>
        </p:nvGrpSpPr>
        <p:grpSpPr>
          <a:xfrm>
            <a:off x="787659" y="1041544"/>
            <a:ext cx="4860476" cy="4542685"/>
            <a:chOff x="243019" y="1177869"/>
            <a:chExt cx="4594860" cy="373555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9A72C86-FB4C-48C0-84F2-FBAE9A3BDC4D}"/>
                </a:ext>
              </a:extLst>
            </p:cNvPr>
            <p:cNvGrpSpPr/>
            <p:nvPr/>
          </p:nvGrpSpPr>
          <p:grpSpPr>
            <a:xfrm>
              <a:off x="619136" y="1590649"/>
              <a:ext cx="3418281" cy="3322777"/>
              <a:chOff x="529996" y="1596263"/>
              <a:chExt cx="3291840" cy="3300659"/>
            </a:xfrm>
          </p:grpSpPr>
          <p:sp>
            <p:nvSpPr>
              <p:cNvPr id="28" name="Block Arc 27">
                <a:extLst>
                  <a:ext uri="{FF2B5EF4-FFF2-40B4-BE49-F238E27FC236}">
                    <a16:creationId xmlns:a16="http://schemas.microsoft.com/office/drawing/2014/main" id="{2BBC9615-6EDF-43A9-9107-3944475792B4}"/>
                  </a:ext>
                </a:extLst>
              </p:cNvPr>
              <p:cNvSpPr/>
              <p:nvPr/>
            </p:nvSpPr>
            <p:spPr>
              <a:xfrm>
                <a:off x="529996" y="1605082"/>
                <a:ext cx="3291840" cy="3291840"/>
              </a:xfrm>
              <a:prstGeom prst="blockArc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 18">
                <a:extLst>
                  <a:ext uri="{FF2B5EF4-FFF2-40B4-BE49-F238E27FC236}">
                    <a16:creationId xmlns:a16="http://schemas.microsoft.com/office/drawing/2014/main" id="{5700BCA8-0BBD-4DAB-A523-F14CA64FF22E}"/>
                  </a:ext>
                </a:extLst>
              </p:cNvPr>
              <p:cNvSpPr/>
              <p:nvPr/>
            </p:nvSpPr>
            <p:spPr>
              <a:xfrm>
                <a:off x="1195010" y="2338236"/>
                <a:ext cx="1346666" cy="1278526"/>
              </a:xfrm>
              <a:custGeom>
                <a:avLst/>
                <a:gdLst>
                  <a:gd name="connsiteX0" fmla="*/ 0 w 1346666"/>
                  <a:gd name="connsiteY0" fmla="*/ 0 h 1278526"/>
                  <a:gd name="connsiteX1" fmla="*/ 773101 w 1346666"/>
                  <a:gd name="connsiteY1" fmla="*/ 612199 h 1278526"/>
                  <a:gd name="connsiteX2" fmla="*/ 776406 w 1346666"/>
                  <a:gd name="connsiteY2" fmla="*/ 609472 h 1278526"/>
                  <a:gd name="connsiteX3" fmla="*/ 980906 w 1346666"/>
                  <a:gd name="connsiteY3" fmla="*/ 547006 h 1278526"/>
                  <a:gd name="connsiteX4" fmla="*/ 1346666 w 1346666"/>
                  <a:gd name="connsiteY4" fmla="*/ 912766 h 1278526"/>
                  <a:gd name="connsiteX5" fmla="*/ 980906 w 1346666"/>
                  <a:gd name="connsiteY5" fmla="*/ 1278526 h 1278526"/>
                  <a:gd name="connsiteX6" fmla="*/ 615146 w 1346666"/>
                  <a:gd name="connsiteY6" fmla="*/ 912766 h 1278526"/>
                  <a:gd name="connsiteX7" fmla="*/ 643889 w 1346666"/>
                  <a:gd name="connsiteY7" fmla="*/ 770396 h 1278526"/>
                  <a:gd name="connsiteX8" fmla="*/ 659883 w 1346666"/>
                  <a:gd name="connsiteY8" fmla="*/ 740929 h 1278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46666" h="1278526">
                    <a:moveTo>
                      <a:pt x="0" y="0"/>
                    </a:moveTo>
                    <a:lnTo>
                      <a:pt x="773101" y="612199"/>
                    </a:lnTo>
                    <a:lnTo>
                      <a:pt x="776406" y="609472"/>
                    </a:lnTo>
                    <a:cubicBezTo>
                      <a:pt x="834782" y="570034"/>
                      <a:pt x="905155" y="547006"/>
                      <a:pt x="980906" y="547006"/>
                    </a:cubicBezTo>
                    <a:cubicBezTo>
                      <a:pt x="1182910" y="547006"/>
                      <a:pt x="1346666" y="710762"/>
                      <a:pt x="1346666" y="912766"/>
                    </a:cubicBezTo>
                    <a:cubicBezTo>
                      <a:pt x="1346666" y="1114770"/>
                      <a:pt x="1182910" y="1278526"/>
                      <a:pt x="980906" y="1278526"/>
                    </a:cubicBezTo>
                    <a:cubicBezTo>
                      <a:pt x="778902" y="1278526"/>
                      <a:pt x="615146" y="1114770"/>
                      <a:pt x="615146" y="912766"/>
                    </a:cubicBezTo>
                    <a:cubicBezTo>
                      <a:pt x="615146" y="862265"/>
                      <a:pt x="625381" y="814155"/>
                      <a:pt x="643889" y="770396"/>
                    </a:cubicBezTo>
                    <a:lnTo>
                      <a:pt x="659883" y="74092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Block Arc 29">
                <a:extLst>
                  <a:ext uri="{FF2B5EF4-FFF2-40B4-BE49-F238E27FC236}">
                    <a16:creationId xmlns:a16="http://schemas.microsoft.com/office/drawing/2014/main" id="{72DEDBCB-4A1C-4F4F-9315-B133D23871AA}"/>
                  </a:ext>
                </a:extLst>
              </p:cNvPr>
              <p:cNvSpPr/>
              <p:nvPr/>
            </p:nvSpPr>
            <p:spPr>
              <a:xfrm>
                <a:off x="529996" y="1596263"/>
                <a:ext cx="3291840" cy="3291840"/>
              </a:xfrm>
              <a:prstGeom prst="blockArc">
                <a:avLst>
                  <a:gd name="adj1" fmla="val 15261985"/>
                  <a:gd name="adj2" fmla="val 0"/>
                  <a:gd name="adj3" fmla="val 250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8F1D3DA-63BE-42EC-84FF-16062915269E}"/>
                </a:ext>
              </a:extLst>
            </p:cNvPr>
            <p:cNvSpPr txBox="1"/>
            <p:nvPr/>
          </p:nvSpPr>
          <p:spPr>
            <a:xfrm>
              <a:off x="243019" y="4390615"/>
              <a:ext cx="4594860" cy="480874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lvl="0" algn="ctr"/>
              <a:r>
                <a:rPr lang="en-US" sz="16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Pelaksanaan</a:t>
              </a:r>
              <a:r>
                <a:rPr 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sz="16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Akreditasi</a:t>
              </a:r>
              <a:r>
                <a:rPr 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sz="16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dilakukan</a:t>
              </a:r>
              <a:r>
                <a:rPr 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sz="16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dengan</a:t>
              </a:r>
              <a:r>
                <a:rPr 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sz="16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metode</a:t>
              </a:r>
              <a:r>
                <a:rPr 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Luring dan daring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F6D20FB-6D97-4693-8B2C-7AAD849A6A4E}"/>
                </a:ext>
              </a:extLst>
            </p:cNvPr>
            <p:cNvSpPr txBox="1"/>
            <p:nvPr/>
          </p:nvSpPr>
          <p:spPr>
            <a:xfrm>
              <a:off x="669216" y="1177869"/>
              <a:ext cx="30843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AKREDITASI BARU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84BB6A5-1D7E-494E-AB88-21170C090226}"/>
              </a:ext>
            </a:extLst>
          </p:cNvPr>
          <p:cNvGrpSpPr/>
          <p:nvPr/>
        </p:nvGrpSpPr>
        <p:grpSpPr>
          <a:xfrm>
            <a:off x="7027429" y="1340585"/>
            <a:ext cx="3789019" cy="4139857"/>
            <a:chOff x="4622518" y="1356566"/>
            <a:chExt cx="3394108" cy="3877567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02017AB-DFCD-4588-95C3-09AC6952351B}"/>
                </a:ext>
              </a:extLst>
            </p:cNvPr>
            <p:cNvGrpSpPr/>
            <p:nvPr/>
          </p:nvGrpSpPr>
          <p:grpSpPr>
            <a:xfrm>
              <a:off x="4622518" y="1759017"/>
              <a:ext cx="3394108" cy="3475116"/>
              <a:chOff x="4426190" y="1759017"/>
              <a:chExt cx="3394108" cy="3475116"/>
            </a:xfrm>
          </p:grpSpPr>
          <p:sp>
            <p:nvSpPr>
              <p:cNvPr id="34" name="Block Arc 33">
                <a:extLst>
                  <a:ext uri="{FF2B5EF4-FFF2-40B4-BE49-F238E27FC236}">
                    <a16:creationId xmlns:a16="http://schemas.microsoft.com/office/drawing/2014/main" id="{CF4327E1-AA58-49D8-95D8-85044FDF30A6}"/>
                  </a:ext>
                </a:extLst>
              </p:cNvPr>
              <p:cNvSpPr/>
              <p:nvPr/>
            </p:nvSpPr>
            <p:spPr>
              <a:xfrm>
                <a:off x="4426190" y="1759017"/>
                <a:ext cx="3394108" cy="3475116"/>
              </a:xfrm>
              <a:prstGeom prst="blockArc">
                <a:avLst/>
              </a:prstGeom>
              <a:gradFill flip="none" rotWithShape="1">
                <a:gsLst>
                  <a:gs pos="0">
                    <a:schemeClr val="accent5">
                      <a:shade val="30000"/>
                      <a:satMod val="115000"/>
                    </a:schemeClr>
                  </a:gs>
                  <a:gs pos="50000">
                    <a:schemeClr val="accent5">
                      <a:shade val="67500"/>
                      <a:satMod val="115000"/>
                    </a:schemeClr>
                  </a:gs>
                  <a:gs pos="100000">
                    <a:schemeClr val="accent5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Block Arc 34">
                <a:extLst>
                  <a:ext uri="{FF2B5EF4-FFF2-40B4-BE49-F238E27FC236}">
                    <a16:creationId xmlns:a16="http://schemas.microsoft.com/office/drawing/2014/main" id="{43ECF6DD-F0E0-425A-B1DF-29C19ABE938C}"/>
                  </a:ext>
                </a:extLst>
              </p:cNvPr>
              <p:cNvSpPr/>
              <p:nvPr/>
            </p:nvSpPr>
            <p:spPr>
              <a:xfrm>
                <a:off x="4426190" y="1759017"/>
                <a:ext cx="3394108" cy="3475116"/>
              </a:xfrm>
              <a:prstGeom prst="blockArc">
                <a:avLst>
                  <a:gd name="adj1" fmla="val 16364271"/>
                  <a:gd name="adj2" fmla="val 0"/>
                  <a:gd name="adj3" fmla="val 250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Freeform 19">
                <a:extLst>
                  <a:ext uri="{FF2B5EF4-FFF2-40B4-BE49-F238E27FC236}">
                    <a16:creationId xmlns:a16="http://schemas.microsoft.com/office/drawing/2014/main" id="{561C1434-71C0-47D7-90FA-C3C90294A6EC}"/>
                  </a:ext>
                </a:extLst>
              </p:cNvPr>
              <p:cNvSpPr/>
              <p:nvPr/>
            </p:nvSpPr>
            <p:spPr>
              <a:xfrm rot="20499322">
                <a:off x="5596712" y="1972170"/>
                <a:ext cx="734411" cy="1664147"/>
              </a:xfrm>
              <a:custGeom>
                <a:avLst/>
                <a:gdLst>
                  <a:gd name="connsiteX0" fmla="*/ 358277 w 731716"/>
                  <a:gd name="connsiteY0" fmla="*/ 0 h 1729500"/>
                  <a:gd name="connsiteX1" fmla="*/ 430706 w 731716"/>
                  <a:gd name="connsiteY1" fmla="*/ 1010359 h 1729500"/>
                  <a:gd name="connsiteX2" fmla="*/ 480974 w 731716"/>
                  <a:gd name="connsiteY2" fmla="*/ 1016469 h 1729500"/>
                  <a:gd name="connsiteX3" fmla="*/ 713030 w 731716"/>
                  <a:gd name="connsiteY3" fmla="*/ 1478758 h 1729500"/>
                  <a:gd name="connsiteX4" fmla="*/ 250742 w 731716"/>
                  <a:gd name="connsiteY4" fmla="*/ 1710814 h 1729500"/>
                  <a:gd name="connsiteX5" fmla="*/ 18686 w 731716"/>
                  <a:gd name="connsiteY5" fmla="*/ 1248525 h 1729500"/>
                  <a:gd name="connsiteX6" fmla="*/ 267207 w 731716"/>
                  <a:gd name="connsiteY6" fmla="*/ 1011398 h 1729500"/>
                  <a:gd name="connsiteX7" fmla="*/ 286014 w 731716"/>
                  <a:gd name="connsiteY7" fmla="*/ 1008032 h 1729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31716" h="1729500">
                    <a:moveTo>
                      <a:pt x="358277" y="0"/>
                    </a:moveTo>
                    <a:lnTo>
                      <a:pt x="430706" y="1010359"/>
                    </a:lnTo>
                    <a:lnTo>
                      <a:pt x="480974" y="1016469"/>
                    </a:lnTo>
                    <a:cubicBezTo>
                      <a:pt x="672713" y="1080046"/>
                      <a:pt x="776607" y="1287020"/>
                      <a:pt x="713030" y="1478758"/>
                    </a:cubicBezTo>
                    <a:cubicBezTo>
                      <a:pt x="649453" y="1670496"/>
                      <a:pt x="442480" y="1774391"/>
                      <a:pt x="250742" y="1710814"/>
                    </a:cubicBezTo>
                    <a:cubicBezTo>
                      <a:pt x="59003" y="1647237"/>
                      <a:pt x="-44891" y="1440263"/>
                      <a:pt x="18686" y="1248525"/>
                    </a:cubicBezTo>
                    <a:cubicBezTo>
                      <a:pt x="58421" y="1128689"/>
                      <a:pt x="154171" y="1043166"/>
                      <a:pt x="267207" y="1011398"/>
                    </a:cubicBezTo>
                    <a:lnTo>
                      <a:pt x="286014" y="1008032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C7C3B53-7D8E-4AED-8DED-D452593F3C67}"/>
                </a:ext>
              </a:extLst>
            </p:cNvPr>
            <p:cNvSpPr txBox="1"/>
            <p:nvPr/>
          </p:nvSpPr>
          <p:spPr>
            <a:xfrm>
              <a:off x="4902822" y="1356566"/>
              <a:ext cx="25997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AKREDITASI ULANG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85F03FDC-507A-430C-9407-3288F6FCC3F7}"/>
              </a:ext>
            </a:extLst>
          </p:cNvPr>
          <p:cNvSpPr/>
          <p:nvPr/>
        </p:nvSpPr>
        <p:spPr>
          <a:xfrm>
            <a:off x="6878914" y="4779646"/>
            <a:ext cx="4086050" cy="7386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Pelaksanaan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Akreditasi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dilakukan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secara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daring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ID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8" name="Slide Number Placeholder 2">
            <a:extLst>
              <a:ext uri="{FF2B5EF4-FFF2-40B4-BE49-F238E27FC236}">
                <a16:creationId xmlns:a16="http://schemas.microsoft.com/office/drawing/2014/main" id="{564D266E-8447-4ED5-9076-6EAA301BF481}"/>
              </a:ext>
            </a:extLst>
          </p:cNvPr>
          <p:cNvSpPr txBox="1">
            <a:spLocks/>
          </p:cNvSpPr>
          <p:nvPr/>
        </p:nvSpPr>
        <p:spPr>
          <a:xfrm>
            <a:off x="8842766" y="4851234"/>
            <a:ext cx="594388" cy="18466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8</a:t>
            </a:fld>
            <a:endParaRPr lang="en" sz="900" dirty="0">
              <a:solidFill>
                <a:schemeClr val="bg1"/>
              </a:solidFill>
            </a:endParaRP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809B911A-6A34-4C62-AE98-EFDA4BE2E2C1}"/>
              </a:ext>
            </a:extLst>
          </p:cNvPr>
          <p:cNvSpPr txBox="1">
            <a:spLocks/>
          </p:cNvSpPr>
          <p:nvPr/>
        </p:nvSpPr>
        <p:spPr>
          <a:xfrm>
            <a:off x="182879" y="4851400"/>
            <a:ext cx="2703195" cy="18415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700" dirty="0">
                <a:solidFill>
                  <a:schemeClr val="bg1"/>
                </a:solidFill>
                <a:latin typeface="+mn-lt"/>
              </a:rPr>
              <a:t>2021</a:t>
            </a:r>
            <a:endParaRPr lang="en-ID" sz="7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4F4324B-1641-4AEC-8CDE-351C2930C6A0}"/>
              </a:ext>
            </a:extLst>
          </p:cNvPr>
          <p:cNvSpPr txBox="1"/>
          <p:nvPr/>
        </p:nvSpPr>
        <p:spPr>
          <a:xfrm>
            <a:off x="783336" y="5945472"/>
            <a:ext cx="919886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Catatan</a:t>
            </a:r>
            <a:r>
              <a:rPr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en-US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Pelaksanaan</a:t>
            </a:r>
            <a:r>
              <a:rPr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luring </a:t>
            </a:r>
            <a:r>
              <a:rPr lang="en-US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dengan</a:t>
            </a:r>
            <a:r>
              <a:rPr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memperhatikan</a:t>
            </a:r>
            <a:r>
              <a:rPr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kebijakan</a:t>
            </a:r>
            <a:r>
              <a:rPr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daerah</a:t>
            </a:r>
            <a:r>
              <a:rPr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terkait</a:t>
            </a:r>
            <a:r>
              <a:rPr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COVID-19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1580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8D9BB04-2976-F143-8019-9B0C5E27E436}"/>
              </a:ext>
            </a:extLst>
          </p:cNvPr>
          <p:cNvSpPr txBox="1">
            <a:spLocks/>
          </p:cNvSpPr>
          <p:nvPr/>
        </p:nvSpPr>
        <p:spPr>
          <a:xfrm>
            <a:off x="0" y="16208"/>
            <a:ext cx="12192000" cy="525659"/>
          </a:xfrm>
          <a:prstGeom prst="rect">
            <a:avLst/>
          </a:prstGeom>
          <a:solidFill>
            <a:srgbClr val="002060"/>
          </a:solidFill>
        </p:spPr>
        <p:txBody>
          <a:bodyPr anchor="ctr">
            <a:noAutofit/>
          </a:bodyPr>
          <a:lstStyle>
            <a:lvl1pPr marL="122764" indent="0"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67" b="1" kern="1200">
                <a:solidFill>
                  <a:srgbClr val="00206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defTabSz="914400">
              <a:lnSpc>
                <a:spcPct val="100000"/>
              </a:lnSpc>
              <a:spcBef>
                <a:spcPts val="0"/>
              </a:spcBef>
            </a:pPr>
            <a:r>
              <a:rPr lang="en-US" sz="2000" dirty="0" err="1">
                <a:solidFill>
                  <a:schemeClr val="bg1"/>
                </a:solidFill>
                <a:latin typeface="Arial"/>
              </a:rPr>
              <a:t>Kegiatan</a:t>
            </a:r>
            <a:r>
              <a:rPr lang="en-US" sz="20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– (Badan </a:t>
            </a:r>
            <a:r>
              <a:rPr lang="en-US" sz="2000" dirty="0" err="1">
                <a:solidFill>
                  <a:schemeClr val="bg1"/>
                </a:solidFill>
                <a:latin typeface="Arial"/>
                <a:ea typeface="+mn-ea"/>
                <a:cs typeface="+mn-cs"/>
              </a:rPr>
              <a:t>Akreditasi</a:t>
            </a:r>
            <a:r>
              <a:rPr lang="en-US" sz="2000" dirty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 Nasional </a:t>
            </a:r>
            <a:r>
              <a:rPr lang="en-US" sz="2000" dirty="0" err="1">
                <a:solidFill>
                  <a:schemeClr val="bg1"/>
                </a:solidFill>
                <a:latin typeface="Arial"/>
                <a:ea typeface="+mn-ea"/>
                <a:cs typeface="+mn-cs"/>
              </a:rPr>
              <a:t>Sekolah</a:t>
            </a:r>
            <a:r>
              <a:rPr lang="en-US" sz="2000" dirty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/</a:t>
            </a:r>
            <a:r>
              <a:rPr lang="en-US" sz="2000" dirty="0" err="1">
                <a:solidFill>
                  <a:schemeClr val="bg1"/>
                </a:solidFill>
                <a:latin typeface="Arial"/>
                <a:ea typeface="+mn-ea"/>
                <a:cs typeface="+mn-cs"/>
              </a:rPr>
              <a:t>Madarah</a:t>
            </a:r>
            <a:r>
              <a:rPr lang="en-US" sz="2000" dirty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) </a:t>
            </a:r>
            <a:r>
              <a:rPr lang="id-ID" sz="2000" dirty="0">
                <a:solidFill>
                  <a:schemeClr val="bg1"/>
                </a:solidFill>
                <a:latin typeface="Arial"/>
              </a:rPr>
              <a:t>TA 2021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84BD-16E4-495C-B3FC-356B0DA4A614}" type="slidenum">
              <a:rPr lang="id-ID" smtClean="0"/>
              <a:t>9</a:t>
            </a:fld>
            <a:endParaRPr lang="id-ID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6A9F6E53-109E-4D73-B9CF-5A6FDA0D7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476"/>
            <a:ext cx="12192000" cy="60789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TARGET SASARAN AKREDITASI SEKOLAH/MADRASAH 2021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EBDE2C3C-729C-496A-8498-439427C63C1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ctr" defTabSz="914400" rtl="0" eaLnBrk="1" latinLnBrk="0" hangingPunct="1">
              <a:defRPr sz="133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F6388C-7C20-4AD2-A1DE-FD90811799AB}" type="slidenum">
              <a:rPr lang="id-ID" smtClean="0"/>
              <a:pPr/>
              <a:t>9</a:t>
            </a:fld>
            <a:endParaRPr lang="id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9E1DCB-4881-4A58-90C9-F5A06468BB6B}"/>
              </a:ext>
            </a:extLst>
          </p:cNvPr>
          <p:cNvSpPr/>
          <p:nvPr/>
        </p:nvSpPr>
        <p:spPr>
          <a:xfrm>
            <a:off x="154925" y="5162189"/>
            <a:ext cx="5816090" cy="13767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R="50800" lvl="0" algn="just">
              <a:spcAft>
                <a:spcPts val="1000"/>
              </a:spcAft>
            </a:pPr>
            <a:r>
              <a:rPr lang="id-ID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PRIORITAS SASARAN VISITASI</a:t>
            </a:r>
          </a:p>
          <a:p>
            <a:pPr marL="228600" marR="50800" lvl="0" indent="-228600" algn="just">
              <a:buAutoNum type="arabicPeriod"/>
            </a:pPr>
            <a:r>
              <a:rPr lang="id-ID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Sekolah/Madrasah Baru Yang Telah Meluluskan </a:t>
            </a:r>
          </a:p>
          <a:p>
            <a:pPr marL="228600" marR="50800" lvl="0" indent="-228600" algn="just">
              <a:buAutoNum type="arabicPeriod"/>
            </a:pPr>
            <a:r>
              <a:rPr lang="sv-SE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Sekolah/Madrasah Baru Yang Akan Meluluskan Pada Tahun 2021</a:t>
            </a:r>
            <a:endParaRPr lang="id-ID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50800" lvl="0" indent="-228600" algn="just">
              <a:buAutoNum type="arabicPeriod"/>
            </a:pPr>
            <a:r>
              <a:rPr lang="id-ID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Sekolah/Madrasah </a:t>
            </a:r>
            <a:r>
              <a:rPr lang="en-US" sz="1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Terakreditasi (TT) Tahun 2018 Atau Tahun Sebelumnya</a:t>
            </a:r>
          </a:p>
          <a:p>
            <a:pPr marL="228600" marR="50800" lvl="0" indent="-228600" algn="just">
              <a:buAutoNum type="arabicPeriod"/>
            </a:pPr>
            <a:r>
              <a:rPr lang="id-ID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Sekolah/Madrasah Re-Akreditasi Lainnya Selin TT </a:t>
            </a:r>
          </a:p>
          <a:p>
            <a:pPr marR="50800" lvl="0" algn="just"/>
            <a:r>
              <a:rPr lang="id-ID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(Dengan Prioritas yang Sudah Kadaluarsa Lebih Lama (Sebelum Perpanjangan)</a:t>
            </a:r>
          </a:p>
          <a:p>
            <a:pPr marR="50800" lvl="0" algn="just"/>
            <a:r>
              <a:rPr lang="id-ID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d-ID" sz="12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50800" lvl="0" algn="just">
              <a:spcAft>
                <a:spcPts val="1000"/>
              </a:spcAft>
            </a:pPr>
            <a:r>
              <a:rPr lang="id-ID" sz="1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D" sz="12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C349B47-4034-411A-BF80-6DA1B6B0E2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806" y="706304"/>
          <a:ext cx="5893209" cy="428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277223" imgH="4009861" progId="Excel.Sheet.12">
                  <p:embed/>
                </p:oleObj>
              </mc:Choice>
              <mc:Fallback>
                <p:oleObj name="Worksheet" r:id="rId2" imgW="7277223" imgH="4009861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6C349B47-4034-411A-BF80-6DA1B6B0E2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7806" y="706304"/>
                        <a:ext cx="5893209" cy="4284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598513C-BF4E-4706-9FC0-C6AB4AE5E8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9924917"/>
              </p:ext>
            </p:extLst>
          </p:nvPr>
        </p:nvGraphicFramePr>
        <p:xfrm>
          <a:off x="6111875" y="706438"/>
          <a:ext cx="6170613" cy="546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7620197" imgH="4959438" progId="Excel.Sheet.12">
                  <p:embed/>
                </p:oleObj>
              </mc:Choice>
              <mc:Fallback>
                <p:oleObj name="Worksheet" r:id="rId4" imgW="7620197" imgH="4959438" progId="Excel.Shee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598513C-BF4E-4706-9FC0-C6AB4AE5E8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11875" y="706438"/>
                        <a:ext cx="6170613" cy="5462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3401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8D9BB04-2976-F143-8019-9B0C5E27E436}"/>
              </a:ext>
            </a:extLst>
          </p:cNvPr>
          <p:cNvSpPr txBox="1">
            <a:spLocks/>
          </p:cNvSpPr>
          <p:nvPr/>
        </p:nvSpPr>
        <p:spPr>
          <a:xfrm>
            <a:off x="0" y="16208"/>
            <a:ext cx="12192000" cy="525659"/>
          </a:xfrm>
          <a:prstGeom prst="rect">
            <a:avLst/>
          </a:prstGeom>
          <a:solidFill>
            <a:srgbClr val="002060"/>
          </a:solidFill>
        </p:spPr>
        <p:txBody>
          <a:bodyPr anchor="ctr">
            <a:noAutofit/>
          </a:bodyPr>
          <a:lstStyle>
            <a:lvl1pPr marL="122764" indent="0"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67" b="1" kern="1200">
                <a:solidFill>
                  <a:srgbClr val="00206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defTabSz="914400">
              <a:lnSpc>
                <a:spcPct val="100000"/>
              </a:lnSpc>
              <a:spcBef>
                <a:spcPts val="0"/>
              </a:spcBef>
            </a:pPr>
            <a:r>
              <a:rPr lang="en-US" sz="2000" dirty="0" err="1">
                <a:solidFill>
                  <a:schemeClr val="bg1"/>
                </a:solidFill>
                <a:latin typeface="Arial"/>
              </a:rPr>
              <a:t>Kegiatan</a:t>
            </a:r>
            <a:r>
              <a:rPr lang="en-US" sz="20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– (Badan </a:t>
            </a:r>
            <a:r>
              <a:rPr lang="en-US" sz="2000" dirty="0" err="1">
                <a:solidFill>
                  <a:schemeClr val="bg1"/>
                </a:solidFill>
                <a:latin typeface="Arial"/>
                <a:ea typeface="+mn-ea"/>
                <a:cs typeface="+mn-cs"/>
              </a:rPr>
              <a:t>Akreditasi</a:t>
            </a:r>
            <a:r>
              <a:rPr lang="en-US" sz="2000" dirty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 Nasional </a:t>
            </a:r>
            <a:r>
              <a:rPr lang="en-US" sz="2000" dirty="0" err="1">
                <a:solidFill>
                  <a:schemeClr val="bg1"/>
                </a:solidFill>
                <a:latin typeface="Arial"/>
                <a:ea typeface="+mn-ea"/>
                <a:cs typeface="+mn-cs"/>
              </a:rPr>
              <a:t>Sekolah</a:t>
            </a:r>
            <a:r>
              <a:rPr lang="en-US" sz="2000" dirty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/</a:t>
            </a:r>
            <a:r>
              <a:rPr lang="en-US" sz="2000" dirty="0" err="1">
                <a:solidFill>
                  <a:schemeClr val="bg1"/>
                </a:solidFill>
                <a:latin typeface="Arial"/>
                <a:ea typeface="+mn-ea"/>
                <a:cs typeface="+mn-cs"/>
              </a:rPr>
              <a:t>Madarah</a:t>
            </a:r>
            <a:r>
              <a:rPr lang="en-US" sz="2000" dirty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) </a:t>
            </a:r>
            <a:r>
              <a:rPr lang="id-ID" sz="2000" dirty="0">
                <a:solidFill>
                  <a:schemeClr val="bg1"/>
                </a:solidFill>
                <a:latin typeface="Arial"/>
              </a:rPr>
              <a:t>TA 2021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84BD-16E4-495C-B3FC-356B0DA4A614}" type="slidenum">
              <a:rPr lang="id-ID" smtClean="0"/>
              <a:t>10</a:t>
            </a:fld>
            <a:endParaRPr lang="id-ID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6A9F6E53-109E-4D73-B9CF-5A6FDA0D7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476"/>
            <a:ext cx="12192000" cy="60789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ID" sz="2400" b="1" dirty="0">
                <a:solidFill>
                  <a:schemeClr val="bg1"/>
                </a:solidFill>
              </a:rPr>
              <a:t>PRIORITAS KEBIJAKAN AKREDITASI 2021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EBDE2C3C-729C-496A-8498-439427C63C1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ctr" defTabSz="914400" rtl="0" eaLnBrk="1" latinLnBrk="0" hangingPunct="1">
              <a:defRPr sz="133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F6388C-7C20-4AD2-A1DE-FD90811799AB}" type="slidenum">
              <a:rPr lang="id-ID" smtClean="0"/>
              <a:pPr/>
              <a:t>10</a:t>
            </a:fld>
            <a:endParaRPr lang="id-ID"/>
          </a:p>
        </p:txBody>
      </p:sp>
      <p:pic>
        <p:nvPicPr>
          <p:cNvPr id="7" name="Google Shape;68;p15">
            <a:extLst>
              <a:ext uri="{FF2B5EF4-FFF2-40B4-BE49-F238E27FC236}">
                <a16:creationId xmlns:a16="http://schemas.microsoft.com/office/drawing/2014/main" id="{297267C8-58A9-489B-B910-91F3ABB48E74}"/>
              </a:ext>
            </a:extLst>
          </p:cNvPr>
          <p:cNvPicPr preferRelativeResize="0"/>
          <p:nvPr/>
        </p:nvPicPr>
        <p:blipFill rotWithShape="1">
          <a:blip r:embed="rId2">
            <a:alphaModFix amt="51000"/>
          </a:blip>
          <a:srcRect t="3424" b="3423"/>
          <a:stretch/>
        </p:blipFill>
        <p:spPr>
          <a:xfrm>
            <a:off x="-8290" y="549971"/>
            <a:ext cx="9143797" cy="422382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52;p159">
            <a:extLst>
              <a:ext uri="{FF2B5EF4-FFF2-40B4-BE49-F238E27FC236}">
                <a16:creationId xmlns:a16="http://schemas.microsoft.com/office/drawing/2014/main" id="{DF930B8B-8C49-495C-9F7E-6E80DA29B352}"/>
              </a:ext>
            </a:extLst>
          </p:cNvPr>
          <p:cNvSpPr/>
          <p:nvPr/>
        </p:nvSpPr>
        <p:spPr>
          <a:xfrm flipH="1">
            <a:off x="-8290" y="643375"/>
            <a:ext cx="11866223" cy="5712975"/>
          </a:xfrm>
          <a:prstGeom prst="homePlate">
            <a:avLst>
              <a:gd name="adj" fmla="val 0"/>
            </a:avLst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102875" tIns="102875" rIns="102875" bIns="102875" anchor="t" anchorCtr="0">
            <a:noAutofit/>
          </a:bodyPr>
          <a:lstStyle/>
          <a:p>
            <a:pPr defTabSz="914378"/>
            <a:endParaRPr b="1"/>
          </a:p>
        </p:txBody>
      </p:sp>
      <p:sp>
        <p:nvSpPr>
          <p:cNvPr id="9" name="Google Shape;1259;p159">
            <a:extLst>
              <a:ext uri="{FF2B5EF4-FFF2-40B4-BE49-F238E27FC236}">
                <a16:creationId xmlns:a16="http://schemas.microsoft.com/office/drawing/2014/main" id="{AF8B46B6-D375-492E-91F4-2D0A411040A3}"/>
              </a:ext>
            </a:extLst>
          </p:cNvPr>
          <p:cNvSpPr txBox="1"/>
          <p:nvPr/>
        </p:nvSpPr>
        <p:spPr>
          <a:xfrm>
            <a:off x="3326077" y="2863343"/>
            <a:ext cx="8208583" cy="1390549"/>
          </a:xfrm>
          <a:prstGeom prst="rect">
            <a:avLst/>
          </a:prstGeom>
          <a:solidFill>
            <a:srgbClr val="D8D8D8">
              <a:alpha val="49800"/>
            </a:srgbClr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171446" indent="-171446" defTabSz="914378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endParaRPr lang="en-ID" dirty="0"/>
          </a:p>
          <a:p>
            <a:pPr marL="171446" indent="-171446" defTabSz="914378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ID" sz="2400" dirty="0"/>
              <a:t>SM </a:t>
            </a:r>
            <a:r>
              <a:rPr lang="en-ID" sz="2400" dirty="0" err="1"/>
              <a:t>peringkat</a:t>
            </a:r>
            <a:r>
              <a:rPr lang="en-ID" sz="2400" dirty="0"/>
              <a:t> TT </a:t>
            </a:r>
            <a:r>
              <a:rPr lang="en-ID" sz="2400" dirty="0" err="1"/>
              <a:t>tahun</a:t>
            </a:r>
            <a:r>
              <a:rPr lang="en-ID" sz="2400" dirty="0"/>
              <a:t> 2018 dan </a:t>
            </a:r>
            <a:r>
              <a:rPr lang="en-ID" sz="2400" dirty="0" err="1"/>
              <a:t>sebelumnya</a:t>
            </a:r>
            <a:r>
              <a:rPr lang="en-ID" sz="2400" dirty="0"/>
              <a:t> </a:t>
            </a:r>
          </a:p>
          <a:p>
            <a:pPr defTabSz="914378">
              <a:spcBef>
                <a:spcPts val="600"/>
              </a:spcBef>
              <a:buSzPct val="100000"/>
            </a:pPr>
            <a:endParaRPr lang="en-ID" dirty="0"/>
          </a:p>
        </p:txBody>
      </p:sp>
      <p:sp>
        <p:nvSpPr>
          <p:cNvPr id="10" name="Google Shape;1257;p159">
            <a:extLst>
              <a:ext uri="{FF2B5EF4-FFF2-40B4-BE49-F238E27FC236}">
                <a16:creationId xmlns:a16="http://schemas.microsoft.com/office/drawing/2014/main" id="{AF9B500A-665F-41A0-AC74-C64953C59207}"/>
              </a:ext>
            </a:extLst>
          </p:cNvPr>
          <p:cNvSpPr txBox="1"/>
          <p:nvPr/>
        </p:nvSpPr>
        <p:spPr>
          <a:xfrm>
            <a:off x="452465" y="2863344"/>
            <a:ext cx="2557802" cy="139054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114297" algn="ctr" defTabSz="914378"/>
            <a:endParaRPr lang="en-US" b="1" dirty="0">
              <a:solidFill>
                <a:srgbClr val="FFFFFF"/>
              </a:solidFill>
            </a:endParaRPr>
          </a:p>
          <a:p>
            <a:pPr marL="114297" algn="ctr" defTabSz="914378"/>
            <a:r>
              <a:rPr lang="en-US" sz="2400" b="1" dirty="0" err="1">
                <a:solidFill>
                  <a:srgbClr val="FFFFFF"/>
                </a:solidFill>
              </a:rPr>
              <a:t>Akreditasi</a:t>
            </a:r>
            <a:r>
              <a:rPr lang="en-US" sz="2400" b="1" dirty="0">
                <a:solidFill>
                  <a:srgbClr val="FFFFFF"/>
                </a:solidFill>
              </a:rPr>
              <a:t> </a:t>
            </a:r>
            <a:r>
              <a:rPr lang="en-US" sz="2400" b="1" dirty="0" err="1">
                <a:solidFill>
                  <a:srgbClr val="FFFFFF"/>
                </a:solidFill>
              </a:rPr>
              <a:t>Ulang</a:t>
            </a:r>
            <a:endParaRPr sz="2400" b="1" dirty="0">
              <a:solidFill>
                <a:srgbClr val="FFFFFF"/>
              </a:solidFill>
            </a:endParaRPr>
          </a:p>
        </p:txBody>
      </p:sp>
      <p:pic>
        <p:nvPicPr>
          <p:cNvPr id="11" name="Google Shape;1261;p159">
            <a:extLst>
              <a:ext uri="{FF2B5EF4-FFF2-40B4-BE49-F238E27FC236}">
                <a16:creationId xmlns:a16="http://schemas.microsoft.com/office/drawing/2014/main" id="{EBD5F10A-83A7-44B4-A777-9F3BD8F74BC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12226" y="3735291"/>
            <a:ext cx="461238" cy="35287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56;p159">
            <a:extLst>
              <a:ext uri="{FF2B5EF4-FFF2-40B4-BE49-F238E27FC236}">
                <a16:creationId xmlns:a16="http://schemas.microsoft.com/office/drawing/2014/main" id="{93B632A3-8DFE-4672-A4E9-AC8C3D2E2584}"/>
              </a:ext>
            </a:extLst>
          </p:cNvPr>
          <p:cNvSpPr txBox="1"/>
          <p:nvPr/>
        </p:nvSpPr>
        <p:spPr>
          <a:xfrm>
            <a:off x="452464" y="998373"/>
            <a:ext cx="2557803" cy="154511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114297" algn="ctr" defTabSz="914378"/>
            <a:endParaRPr lang="en-ID" sz="1100" b="1" dirty="0">
              <a:solidFill>
                <a:srgbClr val="FFFFFF"/>
              </a:solidFill>
            </a:endParaRPr>
          </a:p>
          <a:p>
            <a:pPr marL="114297" algn="ctr" defTabSz="914378"/>
            <a:endParaRPr lang="en-ID" sz="2400" b="1" dirty="0">
              <a:solidFill>
                <a:srgbClr val="FFFFFF"/>
              </a:solidFill>
            </a:endParaRPr>
          </a:p>
          <a:p>
            <a:pPr marL="114297" algn="ctr" defTabSz="914378"/>
            <a:r>
              <a:rPr lang="en-ID" sz="2400" b="1" dirty="0" err="1">
                <a:solidFill>
                  <a:srgbClr val="FFFFFF"/>
                </a:solidFill>
              </a:rPr>
              <a:t>Akreditasi</a:t>
            </a:r>
            <a:r>
              <a:rPr lang="en-ID" sz="2400" b="1" dirty="0">
                <a:solidFill>
                  <a:srgbClr val="FFFFFF"/>
                </a:solidFill>
              </a:rPr>
              <a:t> </a:t>
            </a:r>
            <a:r>
              <a:rPr lang="en-ID" sz="2400" b="1" dirty="0" err="1">
                <a:solidFill>
                  <a:srgbClr val="FFFFFF"/>
                </a:solidFill>
              </a:rPr>
              <a:t>Baru</a:t>
            </a:r>
            <a:endParaRPr lang="en-ID" sz="2400" b="1" dirty="0">
              <a:solidFill>
                <a:srgbClr val="FFFFFF"/>
              </a:solidFill>
            </a:endParaRPr>
          </a:p>
        </p:txBody>
      </p:sp>
      <p:pic>
        <p:nvPicPr>
          <p:cNvPr id="13" name="Google Shape;1260;p159">
            <a:extLst>
              <a:ext uri="{FF2B5EF4-FFF2-40B4-BE49-F238E27FC236}">
                <a16:creationId xmlns:a16="http://schemas.microsoft.com/office/drawing/2014/main" id="{6009AF8F-D530-47C2-9EA7-44DCD998D2A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12226" y="2081668"/>
            <a:ext cx="399912" cy="35287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258;p159">
            <a:extLst>
              <a:ext uri="{FF2B5EF4-FFF2-40B4-BE49-F238E27FC236}">
                <a16:creationId xmlns:a16="http://schemas.microsoft.com/office/drawing/2014/main" id="{4FE80B80-8515-4F4C-9D57-A7F92B50FBD9}"/>
              </a:ext>
            </a:extLst>
          </p:cNvPr>
          <p:cNvSpPr txBox="1"/>
          <p:nvPr/>
        </p:nvSpPr>
        <p:spPr>
          <a:xfrm>
            <a:off x="3326077" y="998373"/>
            <a:ext cx="8208583" cy="1499846"/>
          </a:xfrm>
          <a:prstGeom prst="rect">
            <a:avLst/>
          </a:prstGeom>
          <a:solidFill>
            <a:srgbClr val="D8D8D8">
              <a:alpha val="49800"/>
            </a:srgbClr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171446" indent="-171446" defTabSz="914378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ID" sz="2400" dirty="0"/>
              <a:t>SM yang </a:t>
            </a:r>
            <a:r>
              <a:rPr lang="en-ID" sz="2400" dirty="0" err="1"/>
              <a:t>telah</a:t>
            </a:r>
            <a:r>
              <a:rPr lang="en-ID" sz="2400" dirty="0"/>
              <a:t> </a:t>
            </a:r>
            <a:r>
              <a:rPr lang="en-ID" sz="2400" dirty="0" err="1"/>
              <a:t>meluluskan</a:t>
            </a:r>
            <a:endParaRPr lang="en-ID" sz="2400" dirty="0"/>
          </a:p>
          <a:p>
            <a:pPr marL="171446" indent="-171446" defTabSz="914378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ID" sz="2400" dirty="0"/>
              <a:t>SM yang </a:t>
            </a:r>
            <a:r>
              <a:rPr lang="en-ID" sz="2400" dirty="0" err="1"/>
              <a:t>akan</a:t>
            </a:r>
            <a:r>
              <a:rPr lang="en-ID" sz="2400" dirty="0"/>
              <a:t> </a:t>
            </a:r>
            <a:r>
              <a:rPr lang="en-ID" sz="2400" dirty="0" err="1"/>
              <a:t>meluluskan</a:t>
            </a:r>
            <a:r>
              <a:rPr lang="en-ID" sz="2400" dirty="0"/>
              <a:t> di </a:t>
            </a:r>
            <a:r>
              <a:rPr lang="en-ID" sz="2400" dirty="0" err="1"/>
              <a:t>tahun</a:t>
            </a:r>
            <a:r>
              <a:rPr lang="en-ID" sz="2400" dirty="0"/>
              <a:t> 2021</a:t>
            </a:r>
          </a:p>
        </p:txBody>
      </p:sp>
      <p:sp>
        <p:nvSpPr>
          <p:cNvPr id="16" name="Google Shape;1257;p159">
            <a:extLst>
              <a:ext uri="{FF2B5EF4-FFF2-40B4-BE49-F238E27FC236}">
                <a16:creationId xmlns:a16="http://schemas.microsoft.com/office/drawing/2014/main" id="{53F7E856-4F4D-4687-83AA-8CDB4E202911}"/>
              </a:ext>
            </a:extLst>
          </p:cNvPr>
          <p:cNvSpPr txBox="1"/>
          <p:nvPr/>
        </p:nvSpPr>
        <p:spPr>
          <a:xfrm>
            <a:off x="319710" y="4715298"/>
            <a:ext cx="11333474" cy="11345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114297" algn="ctr" defTabSz="914378"/>
            <a:endParaRPr lang="en-US" b="1" dirty="0">
              <a:solidFill>
                <a:schemeClr val="bg1"/>
              </a:solidFill>
              <a:latin typeface="+mj-lt"/>
            </a:endParaRPr>
          </a:p>
          <a:p>
            <a:pPr lvl="0" algn="ctr"/>
            <a:r>
              <a:rPr lang="en-US" sz="2400" b="1" dirty="0" err="1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Sasaran</a:t>
            </a:r>
            <a:r>
              <a:rPr lang="en-US" sz="2400" b="1" dirty="0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tiap</a:t>
            </a:r>
            <a:r>
              <a:rPr lang="en-US" sz="2400" b="1" dirty="0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provinsi</a:t>
            </a:r>
            <a:r>
              <a:rPr lang="en-US" sz="2400" b="1" dirty="0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 yang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tidak</a:t>
            </a:r>
            <a:r>
              <a:rPr lang="en-US" sz="2400" b="1" dirty="0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masuk</a:t>
            </a:r>
            <a:r>
              <a:rPr lang="en-US" sz="2400" b="1" dirty="0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kuota</a:t>
            </a:r>
            <a:r>
              <a:rPr lang="en-US" sz="2400" b="1" dirty="0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akreditasi</a:t>
            </a:r>
            <a:r>
              <a:rPr lang="en-US" sz="2400" b="1" dirty="0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 2021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akan</a:t>
            </a:r>
            <a:r>
              <a:rPr lang="en-US" sz="2400" b="1" dirty="0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diperpanjang</a:t>
            </a:r>
            <a:r>
              <a:rPr lang="en-US" sz="2400" b="1" dirty="0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secara</a:t>
            </a:r>
            <a:r>
              <a:rPr lang="en-US" sz="2400" b="1" dirty="0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otomatis</a:t>
            </a:r>
            <a:r>
              <a:rPr lang="en-US" sz="2400" b="1" dirty="0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dengan</a:t>
            </a:r>
            <a:r>
              <a:rPr lang="en-US" sz="2400" b="1" dirty="0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 masa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berlaku</a:t>
            </a:r>
            <a:r>
              <a:rPr lang="en-US" sz="2400" b="1" dirty="0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 5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tahun</a:t>
            </a:r>
            <a:r>
              <a:rPr lang="en-US" sz="1400" b="1" dirty="0">
                <a:solidFill>
                  <a:schemeClr val="bg1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endParaRPr lang="en-US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9F59F313-3DE5-4465-A490-BC52787471C6}"/>
              </a:ext>
            </a:extLst>
          </p:cNvPr>
          <p:cNvSpPr txBox="1">
            <a:spLocks/>
          </p:cNvSpPr>
          <p:nvPr/>
        </p:nvSpPr>
        <p:spPr>
          <a:xfrm>
            <a:off x="182879" y="4851400"/>
            <a:ext cx="2703195" cy="184150"/>
          </a:xfrm>
          <a:prstGeom prst="rect">
            <a:avLst/>
          </a:prstGeom>
        </p:spPr>
        <p:txBody>
          <a:bodyPr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40994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84BD-16E4-495C-B3FC-356B0DA4A614}" type="slidenum">
              <a:rPr lang="id-ID" smtClean="0"/>
              <a:t>11</a:t>
            </a:fld>
            <a:endParaRPr lang="id-ID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6A9F6E53-109E-4D73-B9CF-5A6FDA0D7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363" y="334049"/>
            <a:ext cx="11079637" cy="60789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 PELAKSANAAN VISITASI 2021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EBDE2C3C-729C-496A-8498-439427C63C1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ctr" defTabSz="914400" rtl="0" eaLnBrk="1" latinLnBrk="0" hangingPunct="1">
              <a:defRPr sz="133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F6388C-7C20-4AD2-A1DE-FD90811799AB}" type="slidenum">
              <a:rPr lang="id-ID" smtClean="0"/>
              <a:pPr/>
              <a:t>11</a:t>
            </a:fld>
            <a:endParaRPr lang="id-ID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5152296-2DB0-4919-B1A9-90558B37B91C}"/>
              </a:ext>
            </a:extLst>
          </p:cNvPr>
          <p:cNvGrpSpPr>
            <a:grpSpLocks/>
          </p:cNvGrpSpPr>
          <p:nvPr/>
        </p:nvGrpSpPr>
        <p:grpSpPr bwMode="auto">
          <a:xfrm>
            <a:off x="462708" y="1013553"/>
            <a:ext cx="11005851" cy="5088120"/>
            <a:chOff x="207" y="676"/>
            <a:chExt cx="5157" cy="2886"/>
          </a:xfrm>
        </p:grpSpPr>
        <p:sp>
          <p:nvSpPr>
            <p:cNvPr id="8" name="AutoShape 5">
              <a:extLst>
                <a:ext uri="{FF2B5EF4-FFF2-40B4-BE49-F238E27FC236}">
                  <a16:creationId xmlns:a16="http://schemas.microsoft.com/office/drawing/2014/main" id="{52EC60C9-623F-4CEB-B4F8-029FC0F5FA2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47" y="3482"/>
              <a:ext cx="579" cy="8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F5F5F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92E960E-ACDE-41E9-AEF9-E8567CA95E4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" y="676"/>
              <a:ext cx="1620" cy="2840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l="100000" t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10" name="AutoShape 7">
              <a:extLst>
                <a:ext uri="{FF2B5EF4-FFF2-40B4-BE49-F238E27FC236}">
                  <a16:creationId xmlns:a16="http://schemas.microsoft.com/office/drawing/2014/main" id="{83177B1F-7CB5-4889-A5C0-6A71E45AD26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35" y="678"/>
              <a:ext cx="1184" cy="1255"/>
            </a:xfrm>
            <a:prstGeom prst="upArrow">
              <a:avLst>
                <a:gd name="adj1" fmla="val 50306"/>
                <a:gd name="adj2" fmla="val 39121"/>
              </a:avLst>
            </a:prstGeom>
            <a:gradFill rotWithShape="1">
              <a:gsLst>
                <a:gs pos="0">
                  <a:schemeClr val="hlink"/>
                </a:gs>
                <a:gs pos="100000">
                  <a:srgbClr val="1F4561"/>
                </a:gs>
              </a:gsLst>
              <a:lin ang="5400000" scaled="1"/>
            </a:gradFill>
            <a:ln w="6350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11" name="AutoShape 8">
              <a:extLst>
                <a:ext uri="{FF2B5EF4-FFF2-40B4-BE49-F238E27FC236}">
                  <a16:creationId xmlns:a16="http://schemas.microsoft.com/office/drawing/2014/main" id="{D954D74E-1269-4210-9618-9E9CE7197CC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41" y="1469"/>
              <a:ext cx="1182" cy="1256"/>
            </a:xfrm>
            <a:prstGeom prst="upArrow">
              <a:avLst>
                <a:gd name="adj1" fmla="val 50306"/>
                <a:gd name="adj2" fmla="val 39218"/>
              </a:avLst>
            </a:prstGeom>
            <a:solidFill>
              <a:schemeClr val="accent1"/>
            </a:solidFill>
            <a:ln w="6350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12" name="AutoShape 9">
              <a:extLst>
                <a:ext uri="{FF2B5EF4-FFF2-40B4-BE49-F238E27FC236}">
                  <a16:creationId xmlns:a16="http://schemas.microsoft.com/office/drawing/2014/main" id="{A0063593-6218-46F3-9B6E-C31FEBD713B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46" y="2264"/>
              <a:ext cx="1182" cy="1255"/>
            </a:xfrm>
            <a:prstGeom prst="upArrow">
              <a:avLst>
                <a:gd name="adj1" fmla="val 50306"/>
                <a:gd name="adj2" fmla="val 39187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rgbClr val="8DA5DB"/>
                </a:gs>
              </a:gsLst>
              <a:lin ang="5400000" scaled="1"/>
            </a:gra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1539B9-65B0-434E-AA8A-04F33CEBC0A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41" y="1149"/>
              <a:ext cx="3223" cy="778"/>
            </a:xfrm>
            <a:prstGeom prst="rect">
              <a:avLst/>
            </a:prstGeom>
            <a:gradFill rotWithShape="1">
              <a:gsLst>
                <a:gs pos="0">
                  <a:srgbClr val="EAEAEA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2607D25-C60F-4AAF-9A95-133FEC8B965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845" y="1943"/>
              <a:ext cx="3519" cy="778"/>
            </a:xfrm>
            <a:prstGeom prst="rect">
              <a:avLst/>
            </a:prstGeom>
            <a:gradFill rotWithShape="1">
              <a:gsLst>
                <a:gs pos="0">
                  <a:srgbClr val="EAEAEA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FFFB6E3-87E1-4C96-BA5A-DEC67172899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548" y="2741"/>
              <a:ext cx="3816" cy="778"/>
            </a:xfrm>
            <a:prstGeom prst="rect">
              <a:avLst/>
            </a:prstGeom>
            <a:gradFill rotWithShape="1">
              <a:gsLst>
                <a:gs pos="0">
                  <a:srgbClr val="EAEAEA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20653AD-9D65-48E6-8D18-2000C947962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2" y="1391"/>
              <a:ext cx="3100" cy="4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230184" lvl="1" indent="-228600" defTabSz="893738">
                <a:spcBef>
                  <a:spcPct val="50000"/>
                </a:spcBef>
                <a:buClr>
                  <a:srgbClr val="1C4F84"/>
                </a:buClr>
                <a:buSzPct val="125000"/>
                <a:buFont typeface="+mj-lt"/>
                <a:buAutoNum type="arabicPeriod"/>
              </a:pP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BAN-S/M P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diberikan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opsi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melaksanakan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visitasi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paling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cepat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bulan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April (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dengan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syarat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sudah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melaksanakan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MoU).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Visitasi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dilakukan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daring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dengan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prioritas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SMA/MA dan SMK.</a:t>
              </a:r>
            </a:p>
            <a:p>
              <a:pPr marL="193327" lvl="1" indent="-191743" defTabSz="893738">
                <a:spcBef>
                  <a:spcPct val="50000"/>
                </a:spcBef>
                <a:buClr>
                  <a:srgbClr val="1C4F84"/>
                </a:buClr>
                <a:buSzPct val="125000"/>
                <a:buFont typeface="Arial" pitchFamily="34" charset="0"/>
                <a:buChar char="▪"/>
              </a:pPr>
              <a:endParaRPr lang="en-US" altLang="ko-KR" sz="1200" dirty="0">
                <a:solidFill>
                  <a:schemeClr val="accent1">
                    <a:lumMod val="50000"/>
                  </a:schemeClr>
                </a:solidFill>
                <a:ea typeface="Gulim" pitchFamily="34" charset="-127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DB39517-FF73-4565-B7C9-918122E5E64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916" y="2056"/>
              <a:ext cx="3381" cy="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230184" lvl="1" indent="-228600" defTabSz="893738">
                <a:spcBef>
                  <a:spcPct val="50000"/>
                </a:spcBef>
                <a:buClr>
                  <a:srgbClr val="1C4F84"/>
                </a:buClr>
                <a:buSzPct val="125000"/>
                <a:buFont typeface="+mj-lt"/>
                <a:buAutoNum type="arabicPeriod" startAt="2"/>
              </a:pP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Pelaksanaan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Visitasi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secara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daring dan luring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untuk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semua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jenjang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dilakukan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pada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bulan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Juni-Oktober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.</a:t>
              </a:r>
            </a:p>
            <a:p>
              <a:pPr marL="193327" lvl="1" indent="-191743" defTabSz="893738">
                <a:spcBef>
                  <a:spcPct val="50000"/>
                </a:spcBef>
                <a:buClr>
                  <a:srgbClr val="1C4F84"/>
                </a:buClr>
                <a:buSzPct val="125000"/>
                <a:buFont typeface="Arial" pitchFamily="34" charset="0"/>
                <a:buChar char="▪"/>
              </a:pPr>
              <a:endParaRPr lang="en-US" altLang="ko-KR" sz="1200" dirty="0">
                <a:solidFill>
                  <a:schemeClr val="accent1">
                    <a:lumMod val="50000"/>
                  </a:schemeClr>
                </a:solidFill>
                <a:ea typeface="Gulim" pitchFamily="34" charset="-127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AAA31AE-E958-4969-84A7-E06A25B4E10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600" y="2946"/>
              <a:ext cx="3697" cy="3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230184" lvl="1" indent="-228600" defTabSz="893738">
                <a:spcBef>
                  <a:spcPct val="50000"/>
                </a:spcBef>
                <a:buClr>
                  <a:srgbClr val="1C4F84"/>
                </a:buClr>
                <a:buSzPct val="125000"/>
                <a:buFont typeface="+mj-lt"/>
                <a:buAutoNum type="arabicPeriod" startAt="3"/>
              </a:pP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Dengan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ketentuan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di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atas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,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estimasi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pencairan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anggaran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bisa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dilakukan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dengan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ketentuan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 70% (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Januari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-September) dan 30% (</a:t>
              </a:r>
              <a:r>
                <a:rPr lang="en-US" sz="1200" b="1" dirty="0" err="1">
                  <a:solidFill>
                    <a:schemeClr val="accent1">
                      <a:lumMod val="50000"/>
                    </a:schemeClr>
                  </a:solidFill>
                </a:rPr>
                <a:t>Oktober-Desember</a:t>
              </a:r>
              <a:r>
                <a:rPr lang="en-US" sz="1200" b="1" dirty="0">
                  <a:solidFill>
                    <a:schemeClr val="accent1">
                      <a:lumMod val="50000"/>
                    </a:schemeClr>
                  </a:solidFill>
                </a:rPr>
                <a:t>)</a:t>
              </a:r>
            </a:p>
            <a:p>
              <a:pPr marL="193327" lvl="1" indent="-191743" defTabSz="893738">
                <a:spcBef>
                  <a:spcPct val="50000"/>
                </a:spcBef>
                <a:buClr>
                  <a:srgbClr val="1C4F84"/>
                </a:buClr>
                <a:buSzPct val="125000"/>
                <a:buFont typeface="Arial" pitchFamily="34" charset="0"/>
                <a:buChar char="▪"/>
              </a:pPr>
              <a:endParaRPr lang="en-US" altLang="ko-KR" sz="1200" dirty="0">
                <a:solidFill>
                  <a:schemeClr val="accent1">
                    <a:lumMod val="50000"/>
                  </a:schemeClr>
                </a:solidFill>
                <a:ea typeface="Gulim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6162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84BD-16E4-495C-B3FC-356B0DA4A614}" type="slidenum">
              <a:rPr lang="id-ID" smtClean="0"/>
              <a:t>12</a:t>
            </a:fld>
            <a:endParaRPr lang="id-ID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6A9F6E53-109E-4D73-B9CF-5A6FDA0D7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095" y="279512"/>
            <a:ext cx="10975942" cy="60789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PELATIHAN ASESOR</a:t>
            </a:r>
            <a:endParaRPr lang="en-ID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EBDE2C3C-729C-496A-8498-439427C63C1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ctr" defTabSz="914400" rtl="0" eaLnBrk="1" latinLnBrk="0" hangingPunct="1">
              <a:defRPr sz="133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F6388C-7C20-4AD2-A1DE-FD90811799AB}" type="slidenum">
              <a:rPr lang="id-ID" smtClean="0"/>
              <a:pPr/>
              <a:t>12</a:t>
            </a:fld>
            <a:endParaRPr lang="id-ID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5D8D6811-FE45-452F-8F8A-ED2414815020}"/>
              </a:ext>
            </a:extLst>
          </p:cNvPr>
          <p:cNvSpPr txBox="1">
            <a:spLocks/>
          </p:cNvSpPr>
          <p:nvPr/>
        </p:nvSpPr>
        <p:spPr>
          <a:xfrm>
            <a:off x="8499866" y="4851234"/>
            <a:ext cx="594388" cy="184666"/>
          </a:xfrm>
          <a:prstGeom prst="rect">
            <a:avLst/>
          </a:prstGeom>
        </p:spPr>
        <p:txBody>
          <a:bodyPr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12</a:t>
            </a:fld>
            <a:endParaRPr lang="en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FD3132F-2995-4273-926A-818F30AA461E}"/>
              </a:ext>
            </a:extLst>
          </p:cNvPr>
          <p:cNvSpPr>
            <a:spLocks/>
          </p:cNvSpPr>
          <p:nvPr/>
        </p:nvSpPr>
        <p:spPr bwMode="gray">
          <a:xfrm>
            <a:off x="6727747" y="1002889"/>
            <a:ext cx="5049284" cy="51224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 sz="1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F223FC5-D1A1-43BD-A3FD-7E8C83F7DC11}"/>
              </a:ext>
            </a:extLst>
          </p:cNvPr>
          <p:cNvSpPr>
            <a:spLocks/>
          </p:cNvSpPr>
          <p:nvPr/>
        </p:nvSpPr>
        <p:spPr bwMode="gray">
          <a:xfrm>
            <a:off x="602369" y="1002890"/>
            <a:ext cx="5049284" cy="512248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 sz="1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0D610A-15B4-4709-8DDB-26132FEDEDAA}"/>
              </a:ext>
            </a:extLst>
          </p:cNvPr>
          <p:cNvSpPr txBox="1"/>
          <p:nvPr/>
        </p:nvSpPr>
        <p:spPr>
          <a:xfrm>
            <a:off x="1565405" y="2065824"/>
            <a:ext cx="3123211" cy="207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065CC"/>
                </a:solidFill>
              </a:rPr>
              <a:t>Pelatihan</a:t>
            </a:r>
            <a:r>
              <a:rPr lang="en-US" sz="1800" b="1" dirty="0">
                <a:solidFill>
                  <a:srgbClr val="0065CC"/>
                </a:solidFill>
              </a:rPr>
              <a:t> </a:t>
            </a:r>
            <a:r>
              <a:rPr lang="en-US" sz="1800" b="1" dirty="0" err="1">
                <a:solidFill>
                  <a:srgbClr val="0065CC"/>
                </a:solidFill>
              </a:rPr>
              <a:t>Asesor</a:t>
            </a:r>
            <a:r>
              <a:rPr lang="en-US" sz="1800" b="1" dirty="0">
                <a:solidFill>
                  <a:srgbClr val="0065CC"/>
                </a:solidFill>
              </a:rPr>
              <a:t> </a:t>
            </a:r>
            <a:r>
              <a:rPr lang="en-US" sz="1800" b="1" dirty="0" err="1">
                <a:solidFill>
                  <a:srgbClr val="0065CC"/>
                </a:solidFill>
              </a:rPr>
              <a:t>Baru</a:t>
            </a:r>
            <a:r>
              <a:rPr lang="en-US" sz="1800" b="1" dirty="0">
                <a:solidFill>
                  <a:srgbClr val="0065CC"/>
                </a:solidFill>
              </a:rPr>
              <a:t> </a:t>
            </a:r>
            <a:endParaRPr lang="en-US" sz="1800" b="1" dirty="0">
              <a:solidFill>
                <a:schemeClr val="accent3"/>
              </a:solidFill>
            </a:endParaRPr>
          </a:p>
          <a:p>
            <a:pPr lvl="1" algn="ctr"/>
            <a:endParaRPr lang="en-US" sz="1800" dirty="0">
              <a:solidFill>
                <a:schemeClr val="accent3"/>
              </a:solidFill>
            </a:endParaRPr>
          </a:p>
          <a:p>
            <a:pPr algn="ctr"/>
            <a:endParaRPr lang="en-US" sz="1800" dirty="0"/>
          </a:p>
          <a:p>
            <a:pPr algn="ctr"/>
            <a:r>
              <a:rPr lang="en-US" sz="1800" dirty="0" err="1"/>
              <a:t>Dilakukan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BAN-S/M P yang </a:t>
            </a:r>
            <a:r>
              <a:rPr lang="en-US" sz="1800" dirty="0" err="1"/>
              <a:t>kekurangan</a:t>
            </a:r>
            <a:r>
              <a:rPr lang="en-US" sz="1800" dirty="0"/>
              <a:t> </a:t>
            </a:r>
            <a:r>
              <a:rPr lang="en-US" sz="1800" dirty="0" err="1"/>
              <a:t>asesor</a:t>
            </a:r>
            <a:r>
              <a:rPr lang="en-US" sz="1800" dirty="0"/>
              <a:t> (</a:t>
            </a:r>
            <a:r>
              <a:rPr lang="en-US" sz="1800" dirty="0" err="1"/>
              <a:t>jumlahnya</a:t>
            </a:r>
            <a:r>
              <a:rPr lang="en-US" sz="1800" dirty="0"/>
              <a:t> </a:t>
            </a:r>
            <a:r>
              <a:rPr lang="en-US" sz="1800" dirty="0" err="1"/>
              <a:t>terbatas</a:t>
            </a:r>
            <a:r>
              <a:rPr lang="en-US" sz="1800" dirty="0"/>
              <a:t>)</a:t>
            </a:r>
          </a:p>
          <a:p>
            <a:pPr lvl="1">
              <a:spcBef>
                <a:spcPct val="50000"/>
              </a:spcBef>
            </a:pPr>
            <a:endParaRPr lang="en-US" sz="1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B91824-4B52-4C8B-A3E5-3B1A8EDF2099}"/>
              </a:ext>
            </a:extLst>
          </p:cNvPr>
          <p:cNvSpPr txBox="1"/>
          <p:nvPr/>
        </p:nvSpPr>
        <p:spPr>
          <a:xfrm>
            <a:off x="7911904" y="2062989"/>
            <a:ext cx="288497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4472C4"/>
                </a:solidFill>
              </a:rPr>
              <a:t>Pelatihan</a:t>
            </a:r>
            <a:r>
              <a:rPr lang="en-US" sz="1800" b="1" dirty="0">
                <a:solidFill>
                  <a:srgbClr val="4472C4"/>
                </a:solidFill>
              </a:rPr>
              <a:t> </a:t>
            </a:r>
            <a:r>
              <a:rPr lang="en-US" sz="1800" b="1" dirty="0" err="1">
                <a:solidFill>
                  <a:srgbClr val="4472C4"/>
                </a:solidFill>
              </a:rPr>
              <a:t>Asesor</a:t>
            </a:r>
            <a:r>
              <a:rPr lang="en-US" sz="1800" b="1" dirty="0">
                <a:solidFill>
                  <a:srgbClr val="4472C4"/>
                </a:solidFill>
              </a:rPr>
              <a:t> Lama (</a:t>
            </a:r>
            <a:r>
              <a:rPr lang="en-US" sz="1800" b="1" i="1" dirty="0">
                <a:solidFill>
                  <a:srgbClr val="4472C4"/>
                </a:solidFill>
              </a:rPr>
              <a:t>Refreshing</a:t>
            </a:r>
            <a:r>
              <a:rPr lang="en-US" sz="1800" b="1" dirty="0">
                <a:solidFill>
                  <a:srgbClr val="4472C4"/>
                </a:solidFill>
              </a:rPr>
              <a:t>)</a:t>
            </a:r>
          </a:p>
          <a:p>
            <a:pPr algn="ctr"/>
            <a:endParaRPr lang="en-US" sz="1800" dirty="0"/>
          </a:p>
          <a:p>
            <a:pPr algn="ctr"/>
            <a:r>
              <a:rPr lang="en-US" sz="1800" dirty="0" err="1"/>
              <a:t>Dilaksanakan</a:t>
            </a:r>
            <a:r>
              <a:rPr lang="en-US" sz="1800" dirty="0"/>
              <a:t> </a:t>
            </a:r>
            <a:r>
              <a:rPr lang="en-US" sz="1800" dirty="0" err="1"/>
              <a:t>selama</a:t>
            </a:r>
            <a:r>
              <a:rPr lang="en-US" sz="1800" dirty="0"/>
              <a:t> 3 kali </a:t>
            </a:r>
            <a:r>
              <a:rPr lang="en-US" sz="1800" dirty="0" err="1"/>
              <a:t>diikuti</a:t>
            </a:r>
            <a:r>
              <a:rPr lang="en-US" sz="1800" dirty="0"/>
              <a:t> oleh </a:t>
            </a:r>
            <a:r>
              <a:rPr lang="en-US" sz="1800" dirty="0" err="1"/>
              <a:t>asesor</a:t>
            </a:r>
            <a:r>
              <a:rPr lang="en-US" sz="1800" dirty="0"/>
              <a:t> yang </a:t>
            </a:r>
            <a:r>
              <a:rPr lang="en-US" sz="1800" dirty="0" err="1"/>
              <a:t>sama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penguatan</a:t>
            </a:r>
            <a:r>
              <a:rPr lang="en-US" sz="1800" dirty="0"/>
              <a:t> </a:t>
            </a:r>
            <a:r>
              <a:rPr lang="en-US" sz="1800" dirty="0" err="1"/>
              <a:t>kompetensi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09838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84BD-16E4-495C-B3FC-356B0DA4A614}" type="slidenum">
              <a:rPr lang="id-ID" smtClean="0"/>
              <a:t>13</a:t>
            </a:fld>
            <a:endParaRPr lang="id-ID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EBDE2C3C-729C-496A-8498-439427C63C1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ctr" defTabSz="914400" rtl="0" eaLnBrk="1" latinLnBrk="0" hangingPunct="1">
              <a:defRPr sz="133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F6388C-7C20-4AD2-A1DE-FD90811799AB}" type="slidenum">
              <a:rPr lang="id-ID" smtClean="0"/>
              <a:pPr/>
              <a:t>13</a:t>
            </a:fld>
            <a:endParaRPr lang="id-ID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9FC5114-F05A-4972-9E97-A8DA9BCC626C}"/>
              </a:ext>
            </a:extLst>
          </p:cNvPr>
          <p:cNvSpPr txBox="1">
            <a:spLocks/>
          </p:cNvSpPr>
          <p:nvPr/>
        </p:nvSpPr>
        <p:spPr>
          <a:xfrm>
            <a:off x="1052818" y="311566"/>
            <a:ext cx="8736268" cy="587295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marL="122764" indent="0"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d-ID" sz="3467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PELATIHAN PELATIH ASESOR (PPA)</a:t>
            </a:r>
            <a:endParaRPr lang="en-ID" dirty="0"/>
          </a:p>
        </p:txBody>
      </p:sp>
      <p:sp>
        <p:nvSpPr>
          <p:cNvPr id="14" name="AgendaHighlight">
            <a:extLst>
              <a:ext uri="{FF2B5EF4-FFF2-40B4-BE49-F238E27FC236}">
                <a16:creationId xmlns:a16="http://schemas.microsoft.com/office/drawing/2014/main" id="{53126C28-154E-4313-8519-55C0962186DE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351977" y="2255050"/>
            <a:ext cx="5205636" cy="5235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endParaRPr lang="en-US" sz="1071"/>
          </a:p>
        </p:txBody>
      </p:sp>
      <p:sp>
        <p:nvSpPr>
          <p:cNvPr id="15" name="AgendaText">
            <a:extLst>
              <a:ext uri="{FF2B5EF4-FFF2-40B4-BE49-F238E27FC236}">
                <a16:creationId xmlns:a16="http://schemas.microsoft.com/office/drawing/2014/main" id="{F26D92F7-D87E-4E6C-B253-F2B9C7AA1E33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534476" y="2376451"/>
            <a:ext cx="4972515" cy="211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877888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77888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77888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77888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77888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778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778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778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778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Clr>
                <a:srgbClr val="FFFFFF"/>
              </a:buClr>
              <a:buSzPct val="120000"/>
            </a:pPr>
            <a:r>
              <a:rPr lang="en-US" sz="1377" b="1" dirty="0">
                <a:solidFill>
                  <a:srgbClr val="FFFFFF"/>
                </a:solidFill>
                <a:cs typeface="Arial" charset="0"/>
              </a:rPr>
              <a:t>BAN-S/M </a:t>
            </a:r>
            <a:r>
              <a:rPr lang="en-US" sz="1377" b="1" dirty="0" err="1">
                <a:solidFill>
                  <a:srgbClr val="FFFFFF"/>
                </a:solidFill>
                <a:cs typeface="Arial" charset="0"/>
              </a:rPr>
              <a:t>melaksanakan</a:t>
            </a:r>
            <a:r>
              <a:rPr lang="en-US" sz="1377" b="1" dirty="0">
                <a:solidFill>
                  <a:srgbClr val="FFFFFF"/>
                </a:solidFill>
                <a:cs typeface="Arial" charset="0"/>
              </a:rPr>
              <a:t> PPA </a:t>
            </a:r>
            <a:r>
              <a:rPr lang="en-US" sz="1377" b="1" dirty="0" err="1">
                <a:solidFill>
                  <a:srgbClr val="FFFFFF"/>
                </a:solidFill>
                <a:cs typeface="Arial" charset="0"/>
              </a:rPr>
              <a:t>dilaksanakan</a:t>
            </a:r>
            <a:r>
              <a:rPr lang="en-US" sz="1377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n-US" sz="1377" b="1" dirty="0" err="1">
                <a:solidFill>
                  <a:srgbClr val="FFFFFF"/>
                </a:solidFill>
                <a:cs typeface="Arial" charset="0"/>
              </a:rPr>
              <a:t>dalam</a:t>
            </a:r>
            <a:r>
              <a:rPr lang="en-US" sz="1377" b="1" dirty="0">
                <a:solidFill>
                  <a:srgbClr val="FFFFFF"/>
                </a:solidFill>
                <a:cs typeface="Arial" charset="0"/>
              </a:rPr>
              <a:t> 2 </a:t>
            </a:r>
            <a:r>
              <a:rPr lang="en-US" sz="1377" b="1" dirty="0" err="1">
                <a:solidFill>
                  <a:srgbClr val="FFFFFF"/>
                </a:solidFill>
                <a:cs typeface="Arial" charset="0"/>
              </a:rPr>
              <a:t>bentuk</a:t>
            </a:r>
            <a:r>
              <a:rPr lang="en-US" sz="1377" b="1" dirty="0">
                <a:solidFill>
                  <a:srgbClr val="FFFFFF"/>
                </a:solidFill>
                <a:cs typeface="Arial" charset="0"/>
              </a:rPr>
              <a:t>:</a:t>
            </a:r>
          </a:p>
        </p:txBody>
      </p:sp>
      <p:sp>
        <p:nvSpPr>
          <p:cNvPr id="16" name="AgendaHighlight">
            <a:extLst>
              <a:ext uri="{FF2B5EF4-FFF2-40B4-BE49-F238E27FC236}">
                <a16:creationId xmlns:a16="http://schemas.microsoft.com/office/drawing/2014/main" id="{944AC8CA-4800-4F7A-80E9-622828399FFB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933007" y="3014320"/>
            <a:ext cx="9639853" cy="762806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 sz="1377">
              <a:solidFill>
                <a:sysClr val="windowText" lastClr="000000"/>
              </a:solidFill>
            </a:endParaRPr>
          </a:p>
        </p:txBody>
      </p:sp>
      <p:sp>
        <p:nvSpPr>
          <p:cNvPr id="17" name="AgendaText">
            <a:extLst>
              <a:ext uri="{FF2B5EF4-FFF2-40B4-BE49-F238E27FC236}">
                <a16:creationId xmlns:a16="http://schemas.microsoft.com/office/drawing/2014/main" id="{AB205296-A1A8-40B1-80EC-C6E3542DE24C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1268587" y="3121091"/>
            <a:ext cx="9109301" cy="54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877888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77888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77888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77888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77888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778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778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778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778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l">
              <a:spcBef>
                <a:spcPct val="100000"/>
              </a:spcBef>
              <a:buClr>
                <a:srgbClr val="808080"/>
              </a:buClr>
              <a:buSzPct val="120000"/>
              <a:buFont typeface="+mj-lt"/>
              <a:buAutoNum type="arabicPeriod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PPA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untuk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anggota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BAN-S/M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Provinsi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Baru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</p:txBody>
      </p:sp>
      <p:sp>
        <p:nvSpPr>
          <p:cNvPr id="18" name="AgendaHighlight">
            <a:extLst>
              <a:ext uri="{FF2B5EF4-FFF2-40B4-BE49-F238E27FC236}">
                <a16:creationId xmlns:a16="http://schemas.microsoft.com/office/drawing/2014/main" id="{FE13D2D3-F03E-4A89-87AA-247FDD6D1840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933007" y="3974796"/>
            <a:ext cx="9639853" cy="744746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 sz="1377">
              <a:solidFill>
                <a:sysClr val="windowText" lastClr="000000"/>
              </a:solidFill>
            </a:endParaRPr>
          </a:p>
        </p:txBody>
      </p:sp>
      <p:sp>
        <p:nvSpPr>
          <p:cNvPr id="19" name="AgendaText">
            <a:extLst>
              <a:ext uri="{FF2B5EF4-FFF2-40B4-BE49-F238E27FC236}">
                <a16:creationId xmlns:a16="http://schemas.microsoft.com/office/drawing/2014/main" id="{9BB0AD41-597B-4469-BC31-B332D4CEF8C1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1268588" y="4063307"/>
            <a:ext cx="9109300" cy="525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877888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77888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77888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77888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77888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778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778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778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778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l">
              <a:spcBef>
                <a:spcPct val="100000"/>
              </a:spcBef>
              <a:buClr>
                <a:srgbClr val="808080"/>
              </a:buClr>
              <a:buSzPct val="120000"/>
              <a:buFont typeface="+mj-lt"/>
              <a:buAutoNum type="arabicPeriod" startAt="2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PPA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untuk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anggota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BAN-S/M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Provinsi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Lama</a:t>
            </a:r>
          </a:p>
        </p:txBody>
      </p:sp>
      <p:pic>
        <p:nvPicPr>
          <p:cNvPr id="26" name="Picture 30" descr="Untitled-3">
            <a:extLst>
              <a:ext uri="{FF2B5EF4-FFF2-40B4-BE49-F238E27FC236}">
                <a16:creationId xmlns:a16="http://schemas.microsoft.com/office/drawing/2014/main" id="{3610E65C-9FC9-40EB-A656-3DEE2C1A912B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4"/>
          <a:stretch>
            <a:fillRect/>
          </a:stretch>
        </p:blipFill>
        <p:spPr bwMode="gray">
          <a:xfrm>
            <a:off x="5420952" y="1729645"/>
            <a:ext cx="2172078" cy="1574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C2723DE2-8FD3-4AF8-9BA8-84AA936C594A}"/>
              </a:ext>
            </a:extLst>
          </p:cNvPr>
          <p:cNvSpPr txBox="1">
            <a:spLocks/>
          </p:cNvSpPr>
          <p:nvPr/>
        </p:nvSpPr>
        <p:spPr>
          <a:xfrm>
            <a:off x="182879" y="4851400"/>
            <a:ext cx="2703195" cy="184150"/>
          </a:xfrm>
          <a:prstGeom prst="rect">
            <a:avLst/>
          </a:prstGeom>
        </p:spPr>
        <p:txBody>
          <a:bodyPr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33505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8D9BB04-2976-F143-8019-9B0C5E27E436}"/>
              </a:ext>
            </a:extLst>
          </p:cNvPr>
          <p:cNvSpPr txBox="1">
            <a:spLocks/>
          </p:cNvSpPr>
          <p:nvPr/>
        </p:nvSpPr>
        <p:spPr>
          <a:xfrm>
            <a:off x="1028307" y="180861"/>
            <a:ext cx="10325493" cy="575902"/>
          </a:xfrm>
          <a:prstGeom prst="rect">
            <a:avLst/>
          </a:prstGeom>
          <a:solidFill>
            <a:srgbClr val="002060"/>
          </a:solidFill>
        </p:spPr>
        <p:txBody>
          <a:bodyPr anchor="ctr">
            <a:noAutofit/>
          </a:bodyPr>
          <a:lstStyle>
            <a:lvl1pPr marL="122764" indent="0"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67" b="1" kern="1200">
                <a:solidFill>
                  <a:srgbClr val="00206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algn="ctr" defTabSz="914400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</a:t>
            </a:r>
            <a:r>
              <a:rPr lang="en-US" sz="2000" dirty="0" err="1">
                <a:solidFill>
                  <a:schemeClr val="bg1"/>
                </a:solidFill>
                <a:latin typeface="Arial"/>
                <a:ea typeface="+mn-ea"/>
                <a:cs typeface="+mn-cs"/>
              </a:rPr>
              <a:t>Akreditasi</a:t>
            </a:r>
            <a:r>
              <a:rPr lang="en-US" sz="2000" dirty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/>
                <a:ea typeface="+mn-ea"/>
                <a:cs typeface="+mn-cs"/>
              </a:rPr>
              <a:t>Sekolah</a:t>
            </a:r>
            <a:r>
              <a:rPr lang="en-US" sz="2000" dirty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/</a:t>
            </a:r>
            <a:r>
              <a:rPr lang="en-US" sz="2000" dirty="0" err="1">
                <a:solidFill>
                  <a:schemeClr val="bg1"/>
                </a:solidFill>
                <a:latin typeface="Arial"/>
                <a:ea typeface="+mn-ea"/>
                <a:cs typeface="+mn-cs"/>
              </a:rPr>
              <a:t>Madarah</a:t>
            </a:r>
            <a:r>
              <a:rPr lang="en-US" sz="2000" dirty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 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</a:t>
            </a:r>
            <a:endParaRPr lang="id-ID" sz="20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84BD-16E4-495C-B3FC-356B0DA4A614}" type="slidenum">
              <a:rPr lang="id-ID" smtClean="0"/>
              <a:t>14</a:t>
            </a:fld>
            <a:endParaRPr lang="id-ID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05157FC-46DD-4D7D-A3D0-C1AF2E4D4F27}"/>
              </a:ext>
            </a:extLst>
          </p:cNvPr>
          <p:cNvGraphicFramePr/>
          <p:nvPr/>
        </p:nvGraphicFramePr>
        <p:xfrm>
          <a:off x="2032000" y="84722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915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"/>
          <p:cNvSpPr txBox="1">
            <a:spLocks noGrp="1"/>
          </p:cNvSpPr>
          <p:nvPr>
            <p:ph type="ctrTitle"/>
          </p:nvPr>
        </p:nvSpPr>
        <p:spPr>
          <a:xfrm>
            <a:off x="-138339" y="2717091"/>
            <a:ext cx="7543800" cy="9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ancing Script"/>
              <a:buNone/>
            </a:pPr>
            <a:r>
              <a:rPr lang="en-US" sz="6600" b="1">
                <a:latin typeface="Dancing Script"/>
                <a:ea typeface="Dancing Script"/>
                <a:cs typeface="Dancing Script"/>
                <a:sym typeface="Dancing Script"/>
              </a:rPr>
              <a:t>Terima kasih</a:t>
            </a:r>
            <a:endParaRPr sz="6600" b="1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pic>
        <p:nvPicPr>
          <p:cNvPr id="215" name="Google Shape;215;p10" descr="https://o.remove.bg/downloads/ade425e8-16e4-4cf7-bdc6-eb04d7ee5808/image-removebg-preview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05461" y="1197456"/>
            <a:ext cx="4955268" cy="4955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F17h8PPrEyYfsCVfTxJw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0EE90743keQWseqtphMs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gEfCz.gdEGFl9h3DoKa3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p_ShkQZR0mKO6gnqyvN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lzQb6XIxEyZFZuGmya2h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gmpTzZl4UWy.TLREhxMI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uKot1vkekWNbEMRuQKpq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</TotalTime>
  <Words>726</Words>
  <Application>Microsoft Office PowerPoint</Application>
  <PresentationFormat>Widescreen</PresentationFormat>
  <Paragraphs>103</Paragraphs>
  <Slides>15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Wingdings</vt:lpstr>
      <vt:lpstr>Rockwell</vt:lpstr>
      <vt:lpstr>Times New Roman</vt:lpstr>
      <vt:lpstr>Arial Black</vt:lpstr>
      <vt:lpstr>Dancing Script</vt:lpstr>
      <vt:lpstr>Calibri Light</vt:lpstr>
      <vt:lpstr>Calibri</vt:lpstr>
      <vt:lpstr>Office Theme</vt:lpstr>
      <vt:lpstr>Worksheet</vt:lpstr>
      <vt:lpstr>  SESI 1 KEBIJAKAN AKREDITASI  SEKOLAH/MADRASAH  TAHUN 2021</vt:lpstr>
      <vt:lpstr>PowerPoint Presentation</vt:lpstr>
      <vt:lpstr>Alur Sistem Akreditasi 2021</vt:lpstr>
      <vt:lpstr>Penjelasan Alur Sistem Akreditasi 2021 (1)</vt:lpstr>
      <vt:lpstr>Penjelasan Alur Sistem Akreditasi 2021 (2)</vt:lpstr>
      <vt:lpstr>Alur Sistem Akreditasi SM 2021</vt:lpstr>
      <vt:lpstr>PowerPoint Presentation</vt:lpstr>
      <vt:lpstr>KEBIJAKAN AKREDITASI 2021</vt:lpstr>
      <vt:lpstr>TARGET SASARAN AKREDITASI SEKOLAH/MADRASAH 2021</vt:lpstr>
      <vt:lpstr>PRIORITAS KEBIJAKAN AKREDITASI 2021</vt:lpstr>
      <vt:lpstr>STRATEGI PELAKSANAAN VISITASI 2021</vt:lpstr>
      <vt:lpstr>PELATIHAN ASESOR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REFORMASI SISTEM AKREDITASI SEKOLAH/MADRASAH  2020</dc:title>
  <dc:creator>dha_bansm</dc:creator>
  <cp:lastModifiedBy>ICHSAN ALI</cp:lastModifiedBy>
  <cp:revision>22</cp:revision>
  <dcterms:created xsi:type="dcterms:W3CDTF">2020-07-22T13:06:45Z</dcterms:created>
  <dcterms:modified xsi:type="dcterms:W3CDTF">2021-06-02T03:13:40Z</dcterms:modified>
</cp:coreProperties>
</file>