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71" r:id="rId11"/>
    <p:sldId id="288" r:id="rId12"/>
    <p:sldId id="289" r:id="rId13"/>
    <p:sldId id="284" r:id="rId14"/>
    <p:sldId id="273" r:id="rId15"/>
    <p:sldId id="290" r:id="rId16"/>
    <p:sldId id="267" r:id="rId17"/>
    <p:sldId id="268" r:id="rId18"/>
    <p:sldId id="269" r:id="rId19"/>
  </p:sldIdLst>
  <p:sldSz cx="12192000" cy="6858000"/>
  <p:notesSz cx="6858000" cy="9144000"/>
  <p:embeddedFontLst>
    <p:embeddedFont>
      <p:font typeface="Arial Black" panose="020B0A04020102020204" pitchFamily="34" charset="0"/>
      <p:regular r:id="rId21"/>
      <p:bold r:id="rId22"/>
    </p:embeddedFont>
    <p:embeddedFont>
      <p:font typeface="Arial Narrow" panose="020B0606020202030204" pitchFamily="3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Dancing Script" panose="020B0604020202020204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hOWACvhYSiCjq+qpKZ+fqxjIbx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D3A2A4-8945-440A-AC93-405389C260CE}" v="10" dt="2021-06-03T08:33:42.460"/>
  </p1510:revLst>
</p1510:revInfo>
</file>

<file path=ppt/tableStyles.xml><?xml version="1.0" encoding="utf-8"?>
<a:tblStyleLst xmlns:a="http://schemas.openxmlformats.org/drawingml/2006/main" def="{4F0B0066-1655-41F1-8842-8DE2FB2E6217}">
  <a:tblStyle styleId="{4F0B0066-1655-41F1-8842-8DE2FB2E621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HSAN ALI" userId="b216b9ff-47e7-44df-87b2-6e17dbbf18eb" providerId="ADAL" clId="{DC6C6F14-638B-4828-800D-222A29E174CE}"/>
    <pc:docChg chg="undo custSel addSld delSld modSld">
      <pc:chgData name="ICHSAN ALI" userId="b216b9ff-47e7-44df-87b2-6e17dbbf18eb" providerId="ADAL" clId="{DC6C6F14-638B-4828-800D-222A29E174CE}" dt="2021-05-26T10:41:34.002" v="473" actId="20577"/>
      <pc:docMkLst>
        <pc:docMk/>
      </pc:docMkLst>
      <pc:sldChg chg="modSp mod">
        <pc:chgData name="ICHSAN ALI" userId="b216b9ff-47e7-44df-87b2-6e17dbbf18eb" providerId="ADAL" clId="{DC6C6F14-638B-4828-800D-222A29E174CE}" dt="2021-05-26T10:39:17.327" v="400" actId="14100"/>
        <pc:sldMkLst>
          <pc:docMk/>
          <pc:sldMk cId="0" sldId="256"/>
        </pc:sldMkLst>
        <pc:spChg chg="mod">
          <ac:chgData name="ICHSAN ALI" userId="b216b9ff-47e7-44df-87b2-6e17dbbf18eb" providerId="ADAL" clId="{DC6C6F14-638B-4828-800D-222A29E174CE}" dt="2021-05-26T10:39:17.327" v="400" actId="14100"/>
          <ac:spMkLst>
            <pc:docMk/>
            <pc:sldMk cId="0" sldId="256"/>
            <ac:spMk id="91" creationId="{00000000-0000-0000-0000-000000000000}"/>
          </ac:spMkLst>
        </pc:spChg>
        <pc:spChg chg="mod">
          <ac:chgData name="ICHSAN ALI" userId="b216b9ff-47e7-44df-87b2-6e17dbbf18eb" providerId="ADAL" clId="{DC6C6F14-638B-4828-800D-222A29E174CE}" dt="2021-05-26T10:38:32.619" v="399" actId="20577"/>
          <ac:spMkLst>
            <pc:docMk/>
            <pc:sldMk cId="0" sldId="256"/>
            <ac:spMk id="92" creationId="{00000000-0000-0000-0000-000000000000}"/>
          </ac:spMkLst>
        </pc:spChg>
      </pc:sldChg>
      <pc:sldChg chg="addSp delSp modSp add del mod">
        <pc:chgData name="ICHSAN ALI" userId="b216b9ff-47e7-44df-87b2-6e17dbbf18eb" providerId="ADAL" clId="{DC6C6F14-638B-4828-800D-222A29E174CE}" dt="2021-05-26T10:27:27.565" v="55" actId="47"/>
        <pc:sldMkLst>
          <pc:docMk/>
          <pc:sldMk cId="0" sldId="257"/>
        </pc:sldMkLst>
        <pc:spChg chg="mod">
          <ac:chgData name="ICHSAN ALI" userId="b216b9ff-47e7-44df-87b2-6e17dbbf18eb" providerId="ADAL" clId="{DC6C6F14-638B-4828-800D-222A29E174CE}" dt="2021-05-26T10:24:01.601" v="12" actId="14100"/>
          <ac:spMkLst>
            <pc:docMk/>
            <pc:sldMk cId="0" sldId="257"/>
            <ac:spMk id="97" creationId="{00000000-0000-0000-0000-000000000000}"/>
          </ac:spMkLst>
        </pc:spChg>
        <pc:graphicFrameChg chg="add mod modGraphic">
          <ac:chgData name="ICHSAN ALI" userId="b216b9ff-47e7-44df-87b2-6e17dbbf18eb" providerId="ADAL" clId="{DC6C6F14-638B-4828-800D-222A29E174CE}" dt="2021-05-26T10:27:03.224" v="52" actId="1076"/>
          <ac:graphicFrameMkLst>
            <pc:docMk/>
            <pc:sldMk cId="0" sldId="257"/>
            <ac:graphicFrameMk id="2" creationId="{F1D6A992-2733-40D0-AE03-E7AF2806D4F1}"/>
          </ac:graphicFrameMkLst>
        </pc:graphicFrameChg>
        <pc:graphicFrameChg chg="add mod">
          <ac:chgData name="ICHSAN ALI" userId="b216b9ff-47e7-44df-87b2-6e17dbbf18eb" providerId="ADAL" clId="{DC6C6F14-638B-4828-800D-222A29E174CE}" dt="2021-05-26T10:27:18.676" v="54" actId="1076"/>
          <ac:graphicFrameMkLst>
            <pc:docMk/>
            <pc:sldMk cId="0" sldId="257"/>
            <ac:graphicFrameMk id="6" creationId="{0F04BEA4-ADC7-4AC4-9346-146349EC2860}"/>
          </ac:graphicFrameMkLst>
        </pc:graphicFrameChg>
        <pc:picChg chg="del">
          <ac:chgData name="ICHSAN ALI" userId="b216b9ff-47e7-44df-87b2-6e17dbbf18eb" providerId="ADAL" clId="{DC6C6F14-638B-4828-800D-222A29E174CE}" dt="2021-05-26T10:23:58.275" v="11" actId="478"/>
          <ac:picMkLst>
            <pc:docMk/>
            <pc:sldMk cId="0" sldId="257"/>
            <ac:picMk id="98" creationId="{00000000-0000-0000-0000-000000000000}"/>
          </ac:picMkLst>
        </pc:picChg>
        <pc:picChg chg="del">
          <ac:chgData name="ICHSAN ALI" userId="b216b9ff-47e7-44df-87b2-6e17dbbf18eb" providerId="ADAL" clId="{DC6C6F14-638B-4828-800D-222A29E174CE}" dt="2021-05-26T10:25:24.264" v="51" actId="478"/>
          <ac:picMkLst>
            <pc:docMk/>
            <pc:sldMk cId="0" sldId="257"/>
            <ac:picMk id="99" creationId="{00000000-0000-0000-0000-000000000000}"/>
          </ac:picMkLst>
        </pc:picChg>
      </pc:sldChg>
      <pc:sldChg chg="modSp mod">
        <pc:chgData name="ICHSAN ALI" userId="b216b9ff-47e7-44df-87b2-6e17dbbf18eb" providerId="ADAL" clId="{DC6C6F14-638B-4828-800D-222A29E174CE}" dt="2021-05-26T10:28:15.589" v="72" actId="20577"/>
        <pc:sldMkLst>
          <pc:docMk/>
          <pc:sldMk cId="0" sldId="258"/>
        </pc:sldMkLst>
        <pc:spChg chg="mod">
          <ac:chgData name="ICHSAN ALI" userId="b216b9ff-47e7-44df-87b2-6e17dbbf18eb" providerId="ADAL" clId="{DC6C6F14-638B-4828-800D-222A29E174CE}" dt="2021-05-26T10:28:15.589" v="72" actId="20577"/>
          <ac:spMkLst>
            <pc:docMk/>
            <pc:sldMk cId="0" sldId="258"/>
            <ac:spMk id="104" creationId="{00000000-0000-0000-0000-000000000000}"/>
          </ac:spMkLst>
        </pc:spChg>
      </pc:sldChg>
      <pc:sldChg chg="modSp mod">
        <pc:chgData name="ICHSAN ALI" userId="b216b9ff-47e7-44df-87b2-6e17dbbf18eb" providerId="ADAL" clId="{DC6C6F14-638B-4828-800D-222A29E174CE}" dt="2021-05-26T10:31:58.838" v="118" actId="20577"/>
        <pc:sldMkLst>
          <pc:docMk/>
          <pc:sldMk cId="0" sldId="260"/>
        </pc:sldMkLst>
        <pc:spChg chg="mod">
          <ac:chgData name="ICHSAN ALI" userId="b216b9ff-47e7-44df-87b2-6e17dbbf18eb" providerId="ADAL" clId="{DC6C6F14-638B-4828-800D-222A29E174CE}" dt="2021-05-26T10:31:58.838" v="118" actId="20577"/>
          <ac:spMkLst>
            <pc:docMk/>
            <pc:sldMk cId="0" sldId="260"/>
            <ac:spMk id="117" creationId="{00000000-0000-0000-0000-000000000000}"/>
          </ac:spMkLst>
        </pc:spChg>
      </pc:sldChg>
      <pc:sldChg chg="modSp mod">
        <pc:chgData name="ICHSAN ALI" userId="b216b9ff-47e7-44df-87b2-6e17dbbf18eb" providerId="ADAL" clId="{DC6C6F14-638B-4828-800D-222A29E174CE}" dt="2021-05-26T10:33:15.036" v="155" actId="20577"/>
        <pc:sldMkLst>
          <pc:docMk/>
          <pc:sldMk cId="0" sldId="261"/>
        </pc:sldMkLst>
        <pc:spChg chg="mod">
          <ac:chgData name="ICHSAN ALI" userId="b216b9ff-47e7-44df-87b2-6e17dbbf18eb" providerId="ADAL" clId="{DC6C6F14-638B-4828-800D-222A29E174CE}" dt="2021-05-26T10:32:46.680" v="148" actId="20577"/>
          <ac:spMkLst>
            <pc:docMk/>
            <pc:sldMk cId="0" sldId="261"/>
            <ac:spMk id="143" creationId="{00000000-0000-0000-0000-000000000000}"/>
          </ac:spMkLst>
        </pc:spChg>
        <pc:spChg chg="mod">
          <ac:chgData name="ICHSAN ALI" userId="b216b9ff-47e7-44df-87b2-6e17dbbf18eb" providerId="ADAL" clId="{DC6C6F14-638B-4828-800D-222A29E174CE}" dt="2021-05-26T10:32:56.680" v="150" actId="20577"/>
          <ac:spMkLst>
            <pc:docMk/>
            <pc:sldMk cId="0" sldId="261"/>
            <ac:spMk id="146" creationId="{00000000-0000-0000-0000-000000000000}"/>
          </ac:spMkLst>
        </pc:spChg>
        <pc:spChg chg="mod">
          <ac:chgData name="ICHSAN ALI" userId="b216b9ff-47e7-44df-87b2-6e17dbbf18eb" providerId="ADAL" clId="{DC6C6F14-638B-4828-800D-222A29E174CE}" dt="2021-05-26T10:33:15.036" v="155" actId="20577"/>
          <ac:spMkLst>
            <pc:docMk/>
            <pc:sldMk cId="0" sldId="261"/>
            <ac:spMk id="150" creationId="{00000000-0000-0000-0000-000000000000}"/>
          </ac:spMkLst>
        </pc:spChg>
        <pc:spChg chg="mod">
          <ac:chgData name="ICHSAN ALI" userId="b216b9ff-47e7-44df-87b2-6e17dbbf18eb" providerId="ADAL" clId="{DC6C6F14-638B-4828-800D-222A29E174CE}" dt="2021-05-26T10:32:12.062" v="121" actId="20577"/>
          <ac:spMkLst>
            <pc:docMk/>
            <pc:sldMk cId="0" sldId="261"/>
            <ac:spMk id="152" creationId="{00000000-0000-0000-0000-000000000000}"/>
          </ac:spMkLst>
        </pc:spChg>
      </pc:sldChg>
      <pc:sldChg chg="del">
        <pc:chgData name="ICHSAN ALI" userId="b216b9ff-47e7-44df-87b2-6e17dbbf18eb" providerId="ADAL" clId="{DC6C6F14-638B-4828-800D-222A29E174CE}" dt="2021-05-26T10:33:29.580" v="156" actId="47"/>
        <pc:sldMkLst>
          <pc:docMk/>
          <pc:sldMk cId="0" sldId="262"/>
        </pc:sldMkLst>
      </pc:sldChg>
      <pc:sldChg chg="modSp mod">
        <pc:chgData name="ICHSAN ALI" userId="b216b9ff-47e7-44df-87b2-6e17dbbf18eb" providerId="ADAL" clId="{DC6C6F14-638B-4828-800D-222A29E174CE}" dt="2021-05-26T10:37:30.406" v="329" actId="1076"/>
        <pc:sldMkLst>
          <pc:docMk/>
          <pc:sldMk cId="0" sldId="263"/>
        </pc:sldMkLst>
        <pc:spChg chg="mod">
          <ac:chgData name="ICHSAN ALI" userId="b216b9ff-47e7-44df-87b2-6e17dbbf18eb" providerId="ADAL" clId="{DC6C6F14-638B-4828-800D-222A29E174CE}" dt="2021-05-26T10:37:30.406" v="329" actId="1076"/>
          <ac:spMkLst>
            <pc:docMk/>
            <pc:sldMk cId="0" sldId="263"/>
            <ac:spMk id="163" creationId="{00000000-0000-0000-0000-000000000000}"/>
          </ac:spMkLst>
        </pc:spChg>
        <pc:picChg chg="mod">
          <ac:chgData name="ICHSAN ALI" userId="b216b9ff-47e7-44df-87b2-6e17dbbf18eb" providerId="ADAL" clId="{DC6C6F14-638B-4828-800D-222A29E174CE}" dt="2021-05-26T10:37:18.013" v="321" actId="1076"/>
          <ac:picMkLst>
            <pc:docMk/>
            <pc:sldMk cId="0" sldId="263"/>
            <ac:picMk id="164" creationId="{00000000-0000-0000-0000-000000000000}"/>
          </ac:picMkLst>
        </pc:picChg>
      </pc:sldChg>
      <pc:sldChg chg="modSp mod">
        <pc:chgData name="ICHSAN ALI" userId="b216b9ff-47e7-44df-87b2-6e17dbbf18eb" providerId="ADAL" clId="{DC6C6F14-638B-4828-800D-222A29E174CE}" dt="2021-05-26T10:40:37.130" v="401" actId="1076"/>
        <pc:sldMkLst>
          <pc:docMk/>
          <pc:sldMk cId="0" sldId="264"/>
        </pc:sldMkLst>
        <pc:spChg chg="mod">
          <ac:chgData name="ICHSAN ALI" userId="b216b9ff-47e7-44df-87b2-6e17dbbf18eb" providerId="ADAL" clId="{DC6C6F14-638B-4828-800D-222A29E174CE}" dt="2021-05-26T10:40:37.130" v="401" actId="1076"/>
          <ac:spMkLst>
            <pc:docMk/>
            <pc:sldMk cId="0" sldId="264"/>
            <ac:spMk id="176" creationId="{00000000-0000-0000-0000-000000000000}"/>
          </ac:spMkLst>
        </pc:spChg>
      </pc:sldChg>
      <pc:sldChg chg="modSp mod">
        <pc:chgData name="ICHSAN ALI" userId="b216b9ff-47e7-44df-87b2-6e17dbbf18eb" providerId="ADAL" clId="{DC6C6F14-638B-4828-800D-222A29E174CE}" dt="2021-05-26T10:33:37.719" v="158" actId="20577"/>
        <pc:sldMkLst>
          <pc:docMk/>
          <pc:sldMk cId="0" sldId="267"/>
        </pc:sldMkLst>
        <pc:spChg chg="mod">
          <ac:chgData name="ICHSAN ALI" userId="b216b9ff-47e7-44df-87b2-6e17dbbf18eb" providerId="ADAL" clId="{DC6C6F14-638B-4828-800D-222A29E174CE}" dt="2021-05-26T10:33:37.719" v="158" actId="20577"/>
          <ac:spMkLst>
            <pc:docMk/>
            <pc:sldMk cId="0" sldId="267"/>
            <ac:spMk id="212" creationId="{00000000-0000-0000-0000-000000000000}"/>
          </ac:spMkLst>
        </pc:spChg>
      </pc:sldChg>
      <pc:sldChg chg="modSp mod">
        <pc:chgData name="ICHSAN ALI" userId="b216b9ff-47e7-44df-87b2-6e17dbbf18eb" providerId="ADAL" clId="{DC6C6F14-638B-4828-800D-222A29E174CE}" dt="2021-05-26T10:41:34.002" v="473" actId="20577"/>
        <pc:sldMkLst>
          <pc:docMk/>
          <pc:sldMk cId="0" sldId="268"/>
        </pc:sldMkLst>
        <pc:spChg chg="mod">
          <ac:chgData name="ICHSAN ALI" userId="b216b9ff-47e7-44df-87b2-6e17dbbf18eb" providerId="ADAL" clId="{DC6C6F14-638B-4828-800D-222A29E174CE}" dt="2021-05-26T10:41:34.002" v="473" actId="20577"/>
          <ac:spMkLst>
            <pc:docMk/>
            <pc:sldMk cId="0" sldId="268"/>
            <ac:spMk id="218" creationId="{00000000-0000-0000-0000-000000000000}"/>
          </ac:spMkLst>
        </pc:spChg>
      </pc:sldChg>
      <pc:sldChg chg="modSp new mod">
        <pc:chgData name="ICHSAN ALI" userId="b216b9ff-47e7-44df-87b2-6e17dbbf18eb" providerId="ADAL" clId="{DC6C6F14-638B-4828-800D-222A29E174CE}" dt="2021-05-26T10:41:21.415" v="457" actId="20577"/>
        <pc:sldMkLst>
          <pc:docMk/>
          <pc:sldMk cId="3729909505" sldId="270"/>
        </pc:sldMkLst>
        <pc:spChg chg="mod">
          <ac:chgData name="ICHSAN ALI" userId="b216b9ff-47e7-44df-87b2-6e17dbbf18eb" providerId="ADAL" clId="{DC6C6F14-638B-4828-800D-222A29E174CE}" dt="2021-05-26T10:41:07.034" v="425" actId="20577"/>
          <ac:spMkLst>
            <pc:docMk/>
            <pc:sldMk cId="3729909505" sldId="270"/>
            <ac:spMk id="2" creationId="{E2EEF8A8-EBAC-4859-8DA6-2C0E4EE077E3}"/>
          </ac:spMkLst>
        </pc:spChg>
        <pc:spChg chg="mod">
          <ac:chgData name="ICHSAN ALI" userId="b216b9ff-47e7-44df-87b2-6e17dbbf18eb" providerId="ADAL" clId="{DC6C6F14-638B-4828-800D-222A29E174CE}" dt="2021-05-26T10:41:21.415" v="457" actId="20577"/>
          <ac:spMkLst>
            <pc:docMk/>
            <pc:sldMk cId="3729909505" sldId="270"/>
            <ac:spMk id="3" creationId="{3EB02A21-3AB5-480A-A372-34FD92263952}"/>
          </ac:spMkLst>
        </pc:spChg>
      </pc:sldChg>
    </pc:docChg>
  </pc:docChgLst>
  <pc:docChgLst>
    <pc:chgData name="ICHSAN ALI" userId="b216b9ff-47e7-44df-87b2-6e17dbbf18eb" providerId="ADAL" clId="{60D3A2A4-8945-440A-AC93-405389C260CE}"/>
    <pc:docChg chg="undo custSel addSld delSld modSld">
      <pc:chgData name="ICHSAN ALI" userId="b216b9ff-47e7-44df-87b2-6e17dbbf18eb" providerId="ADAL" clId="{60D3A2A4-8945-440A-AC93-405389C260CE}" dt="2021-06-03T08:33:42.459" v="78"/>
      <pc:docMkLst>
        <pc:docMk/>
      </pc:docMkLst>
      <pc:sldChg chg="modSp mod">
        <pc:chgData name="ICHSAN ALI" userId="b216b9ff-47e7-44df-87b2-6e17dbbf18eb" providerId="ADAL" clId="{60D3A2A4-8945-440A-AC93-405389C260CE}" dt="2021-05-28T12:58:56.133" v="4" actId="20577"/>
        <pc:sldMkLst>
          <pc:docMk/>
          <pc:sldMk cId="0" sldId="256"/>
        </pc:sldMkLst>
        <pc:spChg chg="mod">
          <ac:chgData name="ICHSAN ALI" userId="b216b9ff-47e7-44df-87b2-6e17dbbf18eb" providerId="ADAL" clId="{60D3A2A4-8945-440A-AC93-405389C260CE}" dt="2021-05-28T12:58:56.133" v="4" actId="20577"/>
          <ac:spMkLst>
            <pc:docMk/>
            <pc:sldMk cId="0" sldId="256"/>
            <ac:spMk id="91" creationId="{00000000-0000-0000-0000-000000000000}"/>
          </ac:spMkLst>
        </pc:spChg>
      </pc:sldChg>
      <pc:sldChg chg="delSp modSp mod setBg">
        <pc:chgData name="ICHSAN ALI" userId="b216b9ff-47e7-44df-87b2-6e17dbbf18eb" providerId="ADAL" clId="{60D3A2A4-8945-440A-AC93-405389C260CE}" dt="2021-06-01T12:49:21.479" v="6"/>
        <pc:sldMkLst>
          <pc:docMk/>
          <pc:sldMk cId="0" sldId="258"/>
        </pc:sldMkLst>
        <pc:spChg chg="mod">
          <ac:chgData name="ICHSAN ALI" userId="b216b9ff-47e7-44df-87b2-6e17dbbf18eb" providerId="ADAL" clId="{60D3A2A4-8945-440A-AC93-405389C260CE}" dt="2021-05-28T12:58:46.155" v="1" actId="20577"/>
          <ac:spMkLst>
            <pc:docMk/>
            <pc:sldMk cId="0" sldId="258"/>
            <ac:spMk id="104" creationId="{00000000-0000-0000-0000-000000000000}"/>
          </ac:spMkLst>
        </pc:spChg>
        <pc:spChg chg="del">
          <ac:chgData name="ICHSAN ALI" userId="b216b9ff-47e7-44df-87b2-6e17dbbf18eb" providerId="ADAL" clId="{60D3A2A4-8945-440A-AC93-405389C260CE}" dt="2021-05-28T12:58:49.517" v="2" actId="478"/>
          <ac:spMkLst>
            <pc:docMk/>
            <pc:sldMk cId="0" sldId="258"/>
            <ac:spMk id="105" creationId="{00000000-0000-0000-0000-000000000000}"/>
          </ac:spMkLst>
        </pc:spChg>
      </pc:sldChg>
      <pc:sldChg chg="modSp mod">
        <pc:chgData name="ICHSAN ALI" userId="b216b9ff-47e7-44df-87b2-6e17dbbf18eb" providerId="ADAL" clId="{60D3A2A4-8945-440A-AC93-405389C260CE}" dt="2021-06-01T12:49:44.761" v="17" actId="255"/>
        <pc:sldMkLst>
          <pc:docMk/>
          <pc:sldMk cId="0" sldId="259"/>
        </pc:sldMkLst>
        <pc:spChg chg="mod">
          <ac:chgData name="ICHSAN ALI" userId="b216b9ff-47e7-44df-87b2-6e17dbbf18eb" providerId="ADAL" clId="{60D3A2A4-8945-440A-AC93-405389C260CE}" dt="2021-06-01T12:49:44.761" v="17" actId="255"/>
          <ac:spMkLst>
            <pc:docMk/>
            <pc:sldMk cId="0" sldId="259"/>
            <ac:spMk id="110" creationId="{00000000-0000-0000-0000-000000000000}"/>
          </ac:spMkLst>
        </pc:spChg>
      </pc:sldChg>
      <pc:sldChg chg="del">
        <pc:chgData name="ICHSAN ALI" userId="b216b9ff-47e7-44df-87b2-6e17dbbf18eb" providerId="ADAL" clId="{60D3A2A4-8945-440A-AC93-405389C260CE}" dt="2021-06-01T12:54:14.129" v="19" actId="47"/>
        <pc:sldMkLst>
          <pc:docMk/>
          <pc:sldMk cId="3729909505" sldId="270"/>
        </pc:sldMkLst>
      </pc:sldChg>
      <pc:sldChg chg="add setBg">
        <pc:chgData name="ICHSAN ALI" userId="b216b9ff-47e7-44df-87b2-6e17dbbf18eb" providerId="ADAL" clId="{60D3A2A4-8945-440A-AC93-405389C260CE}" dt="2021-06-01T12:54:08.501" v="18"/>
        <pc:sldMkLst>
          <pc:docMk/>
          <pc:sldMk cId="0" sldId="271"/>
        </pc:sldMkLst>
      </pc:sldChg>
      <pc:sldChg chg="modSp add del setBg">
        <pc:chgData name="ICHSAN ALI" userId="b216b9ff-47e7-44df-87b2-6e17dbbf18eb" providerId="ADAL" clId="{60D3A2A4-8945-440A-AC93-405389C260CE}" dt="2021-06-01T12:55:46.249" v="22" actId="47"/>
        <pc:sldMkLst>
          <pc:docMk/>
          <pc:sldMk cId="0" sldId="272"/>
        </pc:sldMkLst>
        <pc:spChg chg="mod">
          <ac:chgData name="ICHSAN ALI" userId="b216b9ff-47e7-44df-87b2-6e17dbbf18eb" providerId="ADAL" clId="{60D3A2A4-8945-440A-AC93-405389C260CE}" dt="2021-06-01T12:54:33.997" v="20" actId="6549"/>
          <ac:spMkLst>
            <pc:docMk/>
            <pc:sldMk cId="0" sldId="272"/>
            <ac:spMk id="7" creationId="{00000000-0000-0000-0000-000000000000}"/>
          </ac:spMkLst>
        </pc:spChg>
      </pc:sldChg>
      <pc:sldChg chg="modSp add mod setBg">
        <pc:chgData name="ICHSAN ALI" userId="b216b9ff-47e7-44df-87b2-6e17dbbf18eb" providerId="ADAL" clId="{60D3A2A4-8945-440A-AC93-405389C260CE}" dt="2021-06-03T08:24:54.209" v="41" actId="255"/>
        <pc:sldMkLst>
          <pc:docMk/>
          <pc:sldMk cId="0" sldId="273"/>
        </pc:sldMkLst>
        <pc:spChg chg="mod">
          <ac:chgData name="ICHSAN ALI" userId="b216b9ff-47e7-44df-87b2-6e17dbbf18eb" providerId="ADAL" clId="{60D3A2A4-8945-440A-AC93-405389C260CE}" dt="2021-06-03T08:24:54.209" v="41" actId="255"/>
          <ac:spMkLst>
            <pc:docMk/>
            <pc:sldMk cId="0" sldId="273"/>
            <ac:spMk id="4" creationId="{00000000-0000-0000-0000-000000000000}"/>
          </ac:spMkLst>
        </pc:spChg>
      </pc:sldChg>
      <pc:sldChg chg="modSp add mod setBg">
        <pc:chgData name="ICHSAN ALI" userId="b216b9ff-47e7-44df-87b2-6e17dbbf18eb" providerId="ADAL" clId="{60D3A2A4-8945-440A-AC93-405389C260CE}" dt="2021-06-03T08:24:42.380" v="36" actId="255"/>
        <pc:sldMkLst>
          <pc:docMk/>
          <pc:sldMk cId="2891518706" sldId="284"/>
        </pc:sldMkLst>
        <pc:spChg chg="mod">
          <ac:chgData name="ICHSAN ALI" userId="b216b9ff-47e7-44df-87b2-6e17dbbf18eb" providerId="ADAL" clId="{60D3A2A4-8945-440A-AC93-405389C260CE}" dt="2021-06-03T08:24:10.276" v="32" actId="20577"/>
          <ac:spMkLst>
            <pc:docMk/>
            <pc:sldMk cId="2891518706" sldId="284"/>
            <ac:spMk id="3" creationId="{00000000-0000-0000-0000-000000000000}"/>
          </ac:spMkLst>
        </pc:spChg>
        <pc:spChg chg="mod">
          <ac:chgData name="ICHSAN ALI" userId="b216b9ff-47e7-44df-87b2-6e17dbbf18eb" providerId="ADAL" clId="{60D3A2A4-8945-440A-AC93-405389C260CE}" dt="2021-06-03T08:24:42.380" v="36" actId="255"/>
          <ac:spMkLst>
            <pc:docMk/>
            <pc:sldMk cId="2891518706" sldId="284"/>
            <ac:spMk id="4" creationId="{00000000-0000-0000-0000-000000000000}"/>
          </ac:spMkLst>
        </pc:spChg>
      </pc:sldChg>
      <pc:sldChg chg="add del setBg">
        <pc:chgData name="ICHSAN ALI" userId="b216b9ff-47e7-44df-87b2-6e17dbbf18eb" providerId="ADAL" clId="{60D3A2A4-8945-440A-AC93-405389C260CE}" dt="2021-06-01T12:55:29.307" v="21" actId="47"/>
        <pc:sldMkLst>
          <pc:docMk/>
          <pc:sldMk cId="3355612426" sldId="285"/>
        </pc:sldMkLst>
      </pc:sldChg>
      <pc:sldChg chg="add setBg">
        <pc:chgData name="ICHSAN ALI" userId="b216b9ff-47e7-44df-87b2-6e17dbbf18eb" providerId="ADAL" clId="{60D3A2A4-8945-440A-AC93-405389C260CE}" dt="2021-06-01T12:54:08.501" v="18"/>
        <pc:sldMkLst>
          <pc:docMk/>
          <pc:sldMk cId="1232198896" sldId="286"/>
        </pc:sldMkLst>
      </pc:sldChg>
      <pc:sldChg chg="modSp add setBg">
        <pc:chgData name="ICHSAN ALI" userId="b216b9ff-47e7-44df-87b2-6e17dbbf18eb" providerId="ADAL" clId="{60D3A2A4-8945-440A-AC93-405389C260CE}" dt="2021-06-01T12:55:56.085" v="23" actId="6549"/>
        <pc:sldMkLst>
          <pc:docMk/>
          <pc:sldMk cId="1747137615" sldId="288"/>
        </pc:sldMkLst>
        <pc:spChg chg="mod">
          <ac:chgData name="ICHSAN ALI" userId="b216b9ff-47e7-44df-87b2-6e17dbbf18eb" providerId="ADAL" clId="{60D3A2A4-8945-440A-AC93-405389C260CE}" dt="2021-06-01T12:55:56.085" v="23" actId="6549"/>
          <ac:spMkLst>
            <pc:docMk/>
            <pc:sldMk cId="1747137615" sldId="288"/>
            <ac:spMk id="6" creationId="{00000000-0000-0000-0000-000000000000}"/>
          </ac:spMkLst>
        </pc:spChg>
      </pc:sldChg>
      <pc:sldChg chg="modSp add setBg">
        <pc:chgData name="ICHSAN ALI" userId="b216b9ff-47e7-44df-87b2-6e17dbbf18eb" providerId="ADAL" clId="{60D3A2A4-8945-440A-AC93-405389C260CE}" dt="2021-06-01T12:56:00.282" v="24" actId="6549"/>
        <pc:sldMkLst>
          <pc:docMk/>
          <pc:sldMk cId="0" sldId="289"/>
        </pc:sldMkLst>
        <pc:spChg chg="mod">
          <ac:chgData name="ICHSAN ALI" userId="b216b9ff-47e7-44df-87b2-6e17dbbf18eb" providerId="ADAL" clId="{60D3A2A4-8945-440A-AC93-405389C260CE}" dt="2021-06-01T12:56:00.282" v="24" actId="6549"/>
          <ac:spMkLst>
            <pc:docMk/>
            <pc:sldMk cId="0" sldId="289"/>
            <ac:spMk id="7" creationId="{00000000-0000-0000-0000-000000000000}"/>
          </ac:spMkLst>
        </pc:spChg>
      </pc:sldChg>
      <pc:sldChg chg="addSp delSp modSp add mod modAnim">
        <pc:chgData name="ICHSAN ALI" userId="b216b9ff-47e7-44df-87b2-6e17dbbf18eb" providerId="ADAL" clId="{60D3A2A4-8945-440A-AC93-405389C260CE}" dt="2021-06-03T08:33:42.459" v="78"/>
        <pc:sldMkLst>
          <pc:docMk/>
          <pc:sldMk cId="2675398681" sldId="290"/>
        </pc:sldMkLst>
        <pc:spChg chg="mod">
          <ac:chgData name="ICHSAN ALI" userId="b216b9ff-47e7-44df-87b2-6e17dbbf18eb" providerId="ADAL" clId="{60D3A2A4-8945-440A-AC93-405389C260CE}" dt="2021-06-03T08:28:09.821" v="57" actId="179"/>
          <ac:spMkLst>
            <pc:docMk/>
            <pc:sldMk cId="2675398681" sldId="290"/>
            <ac:spMk id="4" creationId="{00000000-0000-0000-0000-000000000000}"/>
          </ac:spMkLst>
        </pc:spChg>
        <pc:spChg chg="add mod">
          <ac:chgData name="ICHSAN ALI" userId="b216b9ff-47e7-44df-87b2-6e17dbbf18eb" providerId="ADAL" clId="{60D3A2A4-8945-440A-AC93-405389C260CE}" dt="2021-06-03T08:29:30.304" v="74" actId="1582"/>
          <ac:spMkLst>
            <pc:docMk/>
            <pc:sldMk cId="2675398681" sldId="290"/>
            <ac:spMk id="5" creationId="{6CE7A7BE-7A46-41FE-B15C-616A17E938CB}"/>
          </ac:spMkLst>
        </pc:spChg>
        <pc:spChg chg="mod">
          <ac:chgData name="ICHSAN ALI" userId="b216b9ff-47e7-44df-87b2-6e17dbbf18eb" providerId="ADAL" clId="{60D3A2A4-8945-440A-AC93-405389C260CE}" dt="2021-06-03T08:30:51.612" v="76" actId="14100"/>
          <ac:spMkLst>
            <pc:docMk/>
            <pc:sldMk cId="2675398681" sldId="290"/>
            <ac:spMk id="9" creationId="{00000000-0000-0000-0000-000000000000}"/>
          </ac:spMkLst>
        </pc:spChg>
        <pc:picChg chg="add mod">
          <ac:chgData name="ICHSAN ALI" userId="b216b9ff-47e7-44df-87b2-6e17dbbf18eb" providerId="ADAL" clId="{60D3A2A4-8945-440A-AC93-405389C260CE}" dt="2021-06-03T08:29:22.038" v="73" actId="1582"/>
          <ac:picMkLst>
            <pc:docMk/>
            <pc:sldMk cId="2675398681" sldId="290"/>
            <ac:picMk id="3" creationId="{ED5DAFC5-42BB-47A0-ACCE-6C94E92847A6}"/>
          </ac:picMkLst>
        </pc:picChg>
        <pc:picChg chg="del">
          <ac:chgData name="ICHSAN ALI" userId="b216b9ff-47e7-44df-87b2-6e17dbbf18eb" providerId="ADAL" clId="{60D3A2A4-8945-440A-AC93-405389C260CE}" dt="2021-06-03T08:27:51.986" v="50" actId="478"/>
          <ac:picMkLst>
            <pc:docMk/>
            <pc:sldMk cId="2675398681" sldId="290"/>
            <ac:picMk id="102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15" name="Google Shape;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1101213" y="2179587"/>
            <a:ext cx="10825317" cy="3958416"/>
          </a:xfrm>
          <a:prstGeom prst="roundRect">
            <a:avLst>
              <a:gd name="adj" fmla="val 16667"/>
            </a:avLst>
          </a:prstGeom>
          <a:solidFill>
            <a:srgbClr val="D0CECE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383458" y="2002606"/>
            <a:ext cx="993057" cy="3958416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rgbClr val="517E3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855406" y="2179586"/>
            <a:ext cx="861551" cy="3958416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rgbClr val="517E3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-1" y="373146"/>
            <a:ext cx="11321935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176213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 sz="6700" b="1">
                <a:solidFill>
                  <a:schemeClr val="lt1"/>
                </a:solidFill>
              </a:rPr>
              <a:t>Tugas Pra Pelatihan </a:t>
            </a:r>
            <a:br>
              <a:rPr lang="en-US"/>
            </a:br>
            <a:r>
              <a:rPr lang="en-US" b="1"/>
              <a:t>Sesi 11 Norma dan Etika</a:t>
            </a:r>
            <a:endParaRPr b="1"/>
          </a:p>
        </p:txBody>
      </p:sp>
      <p:sp>
        <p:nvSpPr>
          <p:cNvPr id="92" name="Google Shape;92;p1"/>
          <p:cNvSpPr txBox="1">
            <a:spLocks noGrp="1"/>
          </p:cNvSpPr>
          <p:nvPr>
            <p:ph type="body" idx="1"/>
          </p:nvPr>
        </p:nvSpPr>
        <p:spPr>
          <a:xfrm>
            <a:off x="973395" y="2343392"/>
            <a:ext cx="10835147" cy="304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82663" lvl="0" indent="-98266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❑"/>
            </a:pPr>
            <a:r>
              <a:rPr lang="en-US"/>
              <a:t>Peserta membaca buku pedoman akreditasi Sekolah/Madrasah 2021 bab 5 Norma, Kode Etik, dan Sanksi</a:t>
            </a:r>
            <a:endParaRPr/>
          </a:p>
          <a:p>
            <a:pPr marL="982663" lvl="0" indent="-9826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❑"/>
            </a:pPr>
            <a:r>
              <a:rPr lang="en-US"/>
              <a:t>Menuliskan 5 (lima) bentuk pelanggaran yang berpotensi dilakukan dalam pelaksanaan akreditasi dan disebutkan alasannya</a:t>
            </a:r>
          </a:p>
          <a:p>
            <a:pPr marL="982663" lvl="0" indent="-9826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❑"/>
            </a:pPr>
            <a:r>
              <a:rPr lang="en-US"/>
              <a:t>Menuliskan upaya pencegahan dari pelanggaran tersebut</a:t>
            </a:r>
            <a:endParaRPr/>
          </a:p>
          <a:p>
            <a:pPr marL="982663" lvl="0" indent="-9826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❑"/>
            </a:pPr>
            <a:r>
              <a:rPr lang="en-US"/>
              <a:t>Masing-masing peserta presentasi selama 5 - 7 menit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/>
        </p:nvSpPr>
        <p:spPr>
          <a:xfrm>
            <a:off x="-68826" y="2068408"/>
            <a:ext cx="12191999" cy="157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 Black"/>
              <a:buNone/>
            </a:pPr>
            <a:r>
              <a:rPr lang="en-US" sz="35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SESI 11</a:t>
            </a:r>
            <a:endParaRPr sz="3500" b="1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 Black"/>
              <a:buNone/>
            </a:pPr>
            <a:r>
              <a:rPr lang="en-US" sz="35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NORMA &amp; ETIKA (2 JP)</a:t>
            </a:r>
            <a:endParaRPr sz="3500" b="1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/>
          <p:nvPr/>
        </p:nvSpPr>
        <p:spPr>
          <a:xfrm>
            <a:off x="1069721" y="2288540"/>
            <a:ext cx="10282555" cy="18719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Pembukaan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(5 menit)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000"/>
          </a:p>
        </p:txBody>
      </p:sp>
      <p:pic>
        <p:nvPicPr>
          <p:cNvPr id="111" name="Google Shape;111;p5" descr="SMPN Sekuting Terpadu Raih Akreditasi A - Radarlambar.com | Radar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0396" y="4264441"/>
            <a:ext cx="2993278" cy="1843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>
            <a:spLocks noGrp="1"/>
          </p:cNvSpPr>
          <p:nvPr>
            <p:ph type="title"/>
          </p:nvPr>
        </p:nvSpPr>
        <p:spPr>
          <a:xfrm>
            <a:off x="838200" y="1025236"/>
            <a:ext cx="10515600" cy="665452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Tujuan Sesi ini</a:t>
            </a:r>
            <a:endParaRPr/>
          </a:p>
        </p:txBody>
      </p:sp>
      <p:sp>
        <p:nvSpPr>
          <p:cNvPr id="117" name="Google Shape;11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Asesor dapat: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Memahami</a:t>
            </a:r>
            <a:r>
              <a:rPr lang="en-US" b="1"/>
              <a:t> </a:t>
            </a:r>
            <a:r>
              <a:rPr lang="en-US"/>
              <a:t>pelanggaran yang berpotensi dilakukan dalam pelaksanaan akreditasi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Memahami </a:t>
            </a:r>
            <a:r>
              <a:rPr lang="en-US" b="1"/>
              <a:t>pentingnya implementasi </a:t>
            </a:r>
            <a:r>
              <a:rPr lang="en-US"/>
              <a:t>dari norma dan kode etik asesor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Memahami </a:t>
            </a:r>
            <a:r>
              <a:rPr lang="en-US" b="1"/>
              <a:t>konsekuensi pelanggaran</a:t>
            </a:r>
            <a:r>
              <a:rPr lang="en-US"/>
              <a:t> norma dan kode etik asesor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Memberi masukan yang tepat mengenai </a:t>
            </a:r>
            <a:r>
              <a:rPr lang="en-US" b="1"/>
              <a:t>upaya pencegahan</a:t>
            </a:r>
            <a:r>
              <a:rPr lang="en-US"/>
              <a:t> pelanggaran norma dan etika.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 txBox="1"/>
          <p:nvPr/>
        </p:nvSpPr>
        <p:spPr>
          <a:xfrm>
            <a:off x="9211180" y="5630780"/>
            <a:ext cx="2493300" cy="693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20"/>
              <a:buFont typeface="Arial Black"/>
              <a:buNone/>
            </a:pPr>
            <a:r>
              <a:rPr lang="en-US" sz="272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6 JP = 270m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7"/>
          <p:cNvGrpSpPr/>
          <p:nvPr/>
        </p:nvGrpSpPr>
        <p:grpSpPr>
          <a:xfrm>
            <a:off x="3164985" y="1551380"/>
            <a:ext cx="8132576" cy="3755239"/>
            <a:chOff x="2973177" y="1942401"/>
            <a:chExt cx="8460292" cy="4334395"/>
          </a:xfrm>
        </p:grpSpPr>
        <p:sp>
          <p:nvSpPr>
            <p:cNvPr id="124" name="Google Shape;124;p7"/>
            <p:cNvSpPr/>
            <p:nvPr/>
          </p:nvSpPr>
          <p:spPr>
            <a:xfrm>
              <a:off x="3507342" y="592201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3332774" y="5992960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3154353" y="6051609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2973177" y="609701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4460027" y="523525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4321805" y="537525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5032188" y="4383899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5339470" y="334666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5185829" y="2119767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5300372" y="2031320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5414914" y="1942401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5530007" y="2031320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5644550" y="2119767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5414914" y="2129699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5414914" y="2316997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3318525" y="5788915"/>
              <a:ext cx="3734606" cy="417155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7"/>
            <p:cNvSpPr txBox="1"/>
            <p:nvPr/>
          </p:nvSpPr>
          <p:spPr>
            <a:xfrm>
              <a:off x="3263468" y="5706968"/>
              <a:ext cx="3281131" cy="5698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Pembukaan (5 menit)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3047182" y="5732031"/>
              <a:ext cx="516432" cy="454331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4400404" y="4982140"/>
              <a:ext cx="6526292" cy="362445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7"/>
            <p:cNvSpPr txBox="1"/>
            <p:nvPr/>
          </p:nvSpPr>
          <p:spPr>
            <a:xfrm>
              <a:off x="4446591" y="4888997"/>
              <a:ext cx="6986878" cy="58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Presentasi </a:t>
              </a: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Individu</a:t>
              </a: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dan Umpan balik dari Pelatih (60  menit)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4221461" y="4917577"/>
              <a:ext cx="516432" cy="454331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5507853" y="2904062"/>
              <a:ext cx="3242100" cy="362445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7"/>
            <p:cNvSpPr txBox="1"/>
            <p:nvPr/>
          </p:nvSpPr>
          <p:spPr>
            <a:xfrm>
              <a:off x="5430081" y="2908248"/>
              <a:ext cx="2953242" cy="3520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Refleksi (10 menit)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5188277" y="2865605"/>
              <a:ext cx="483607" cy="435903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5339470" y="4007202"/>
              <a:ext cx="4989600" cy="362445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4898481" y="3926241"/>
              <a:ext cx="516434" cy="466102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7"/>
            <p:cNvSpPr txBox="1"/>
            <p:nvPr/>
          </p:nvSpPr>
          <p:spPr>
            <a:xfrm>
              <a:off x="5225128" y="3886885"/>
              <a:ext cx="5193601" cy="603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Pembahasan Materi Norma &amp; Etika (15  menit)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" name="Google Shape;151;p7"/>
          <p:cNvSpPr txBox="1"/>
          <p:nvPr/>
        </p:nvSpPr>
        <p:spPr>
          <a:xfrm>
            <a:off x="158970" y="1417834"/>
            <a:ext cx="4111534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ALUR </a:t>
            </a:r>
            <a:b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PELATIHAN </a:t>
            </a:r>
            <a:b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NORMA &amp; ETIKA</a:t>
            </a:r>
            <a:endParaRPr sz="3959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endParaRPr sz="3959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8958606" y="5630780"/>
            <a:ext cx="2729545" cy="693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20"/>
              <a:buFont typeface="Arial Black"/>
              <a:buNone/>
            </a:pPr>
            <a:r>
              <a:rPr lang="en-US" sz="272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2 JP = 90 m</a:t>
            </a:r>
            <a:endParaRPr sz="2720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/>
          <p:nvPr/>
        </p:nvSpPr>
        <p:spPr>
          <a:xfrm>
            <a:off x="1086350" y="1209192"/>
            <a:ext cx="10282500" cy="319617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Pelatih memilih secara acak peserta untuk presentasi</a:t>
            </a:r>
            <a:r>
              <a:rPr lang="en-US" sz="36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36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masing-masing 5–7 menit dan mendapat umpan balik dari </a:t>
            </a:r>
            <a:r>
              <a:rPr lang="en-US" sz="36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pelatih. Serta mendiskusikan berbagai upaya pencegahannya</a:t>
            </a:r>
            <a:endParaRPr sz="36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980000"/>
                </a:solidFill>
                <a:latin typeface="Arial Black"/>
                <a:ea typeface="Arial Black"/>
                <a:cs typeface="Arial Black"/>
                <a:sym typeface="Arial Black"/>
              </a:rPr>
              <a:t>(ini dari PR)</a:t>
            </a:r>
            <a:r>
              <a:rPr lang="en-US" sz="36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</p:txBody>
      </p:sp>
      <p:pic>
        <p:nvPicPr>
          <p:cNvPr id="164" name="Google Shape;164;p8" descr="SMPN Sekuting Terpadu Raih Akreditasi A - Radarlambar.com | Radar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7145" y="4680077"/>
            <a:ext cx="2993278" cy="1843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1818" y="598742"/>
            <a:ext cx="7691853" cy="574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9"/>
          <p:cNvPicPr preferRelativeResize="0"/>
          <p:nvPr/>
        </p:nvPicPr>
        <p:blipFill rotWithShape="1">
          <a:blip r:embed="rId5">
            <a:alphaModFix/>
          </a:blip>
          <a:srcRect l="4255"/>
          <a:stretch/>
        </p:blipFill>
        <p:spPr>
          <a:xfrm>
            <a:off x="1273629" y="-12382"/>
            <a:ext cx="8571830" cy="53182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71" name="Google Shape;171;p9"/>
          <p:cNvSpPr txBox="1"/>
          <p:nvPr/>
        </p:nvSpPr>
        <p:spPr>
          <a:xfrm>
            <a:off x="1637225" y="-62976"/>
            <a:ext cx="5437631" cy="611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NORMA, KODE ETIK, DAN SANKSI</a:t>
            </a: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9071" y="1618794"/>
            <a:ext cx="3005987" cy="316146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9"/>
          <p:cNvSpPr/>
          <p:nvPr/>
        </p:nvSpPr>
        <p:spPr>
          <a:xfrm>
            <a:off x="534096" y="2692163"/>
            <a:ext cx="2535936" cy="101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NORMA,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KODE ETIK,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DAN SANKSI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5153479" y="2867047"/>
            <a:ext cx="4526230" cy="133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Kode etik adalah sistem norma, nilai, dan aturan profesional tertulis yang secara tegas menyatakan apa yang benar dan baik, dan apa yang tidak benar dan tidak baik bagi profesional</a:t>
            </a:r>
            <a:endParaRPr sz="1800" b="1" i="0" u="none" strike="noStrike" cap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75" name="Google Shape;175;p9"/>
          <p:cNvSpPr txBox="1"/>
          <p:nvPr/>
        </p:nvSpPr>
        <p:spPr>
          <a:xfrm>
            <a:off x="5042835" y="946413"/>
            <a:ext cx="4802624" cy="1089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Norma merupakan suatu bentuk peraturan yang berisikan tentang perintah dan larangan yang </a:t>
            </a:r>
            <a:endParaRPr sz="1600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harus dipatuhi oleh setiap pelaku dalam kehidupan bermasyarakat</a:t>
            </a:r>
            <a:endParaRPr sz="1600" b="0" i="0" u="none" strike="noStrike" cap="non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76" name="Google Shape;176;p9"/>
          <p:cNvSpPr txBox="1"/>
          <p:nvPr/>
        </p:nvSpPr>
        <p:spPr>
          <a:xfrm>
            <a:off x="4725397" y="4822059"/>
            <a:ext cx="54375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Sanksi adalah suatu langkah hukuman yang dijatuhkan oleh suatu lembaga/instansi/ kelompok tertentu karena terjadi pelanggaran yang dilakukan oleh seseorang atau kelompok</a:t>
            </a:r>
            <a:endParaRPr sz="1600" b="0" i="0" u="none" strike="noStrike" cap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0"/>
          <p:cNvPicPr preferRelativeResize="0"/>
          <p:nvPr/>
        </p:nvPicPr>
        <p:blipFill rotWithShape="1">
          <a:blip r:embed="rId4">
            <a:alphaModFix/>
          </a:blip>
          <a:srcRect l="4255"/>
          <a:stretch/>
        </p:blipFill>
        <p:spPr>
          <a:xfrm>
            <a:off x="1257299" y="-12382"/>
            <a:ext cx="8588160" cy="53283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82" name="Google Shape;182;p10"/>
          <p:cNvSpPr txBox="1"/>
          <p:nvPr/>
        </p:nvSpPr>
        <p:spPr>
          <a:xfrm>
            <a:off x="1871726" y="66380"/>
            <a:ext cx="457200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NORMA PELAKSANAAN AKREDITASI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557" y="1115663"/>
            <a:ext cx="11336481" cy="5177843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0"/>
          <p:cNvSpPr/>
          <p:nvPr/>
        </p:nvSpPr>
        <p:spPr>
          <a:xfrm>
            <a:off x="823892" y="832969"/>
            <a:ext cx="2352675" cy="10261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Kejujuran</a:t>
            </a: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3665698" y="5361121"/>
            <a:ext cx="2352675" cy="70231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Mandiri</a:t>
            </a:r>
            <a:endParaRPr/>
          </a:p>
        </p:txBody>
      </p:sp>
      <p:sp>
        <p:nvSpPr>
          <p:cNvPr id="186" name="Google Shape;186;p10"/>
          <p:cNvSpPr/>
          <p:nvPr/>
        </p:nvSpPr>
        <p:spPr>
          <a:xfrm>
            <a:off x="6076754" y="832969"/>
            <a:ext cx="2352675" cy="10261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Profesionalisme</a:t>
            </a: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9167910" y="5425903"/>
            <a:ext cx="2352675" cy="70958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Keadilan</a:t>
            </a:r>
            <a:endParaRPr sz="20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204353" y="3552264"/>
            <a:ext cx="3166934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arenR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  jujur dalam menyampaikan semua data dan informasi 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arenR"/>
            </a:pP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</a:t>
            </a: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jujur dalam melakukan pengamatan, wawancara, memvalidasi data, menganalisis data, membuat kesimpulan, dan menyusun   rekomendasi. 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arenR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 P Jujur dalam melakukan audit dokumen, analisis data,  memutuskan  kelayakan untuk divisitasi, validasi dan verifikasi laporan asesor, serta  dalam menetapkan status akreditasi </a:t>
            </a:r>
            <a:endParaRPr/>
          </a:p>
          <a:p>
            <a:pPr marL="22860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3398951" y="718012"/>
            <a:ext cx="2617489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arenR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 Tidak bergantung pada bantuan,  tekanan pihak lain, dan pertentangan kepentingan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arenR"/>
            </a:pP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tidak bergantung pada bantuan, tekanan pihak lain, dan pertentangan kepentingan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arenR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BAN-P tidak bergantung pada bantuan, tekanan pihak lain,  dan pertentangan kepentingan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6136798" y="3458295"/>
            <a:ext cx="2672744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AutoNum type="arabicParenR"/>
            </a:pPr>
            <a:r>
              <a:rPr lang="en-US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SM  memahami Pedoman, POS, dan Perangkat Akreditasi</a:t>
            </a:r>
            <a:endParaRPr sz="14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AutoNum type="arabicParenR"/>
            </a:pPr>
            <a:r>
              <a:rPr lang="en-US" sz="14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Asesor </a:t>
            </a:r>
            <a:r>
              <a:rPr lang="en-US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memahami POS, cakap menggunakan perangkat akreditasi, memberikan penilaian secara objektif, dan memberikan saran dan rekomendasi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arenR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BAN-S/M Provinsi memahami dan menjalankan tugas dan fungsinya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 txBox="1"/>
          <p:nvPr/>
        </p:nvSpPr>
        <p:spPr>
          <a:xfrm>
            <a:off x="9124202" y="1673191"/>
            <a:ext cx="24402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AutoNum type="arabicParenR"/>
            </a:pPr>
            <a:r>
              <a:rPr lang="en-US" sz="14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memperlakukan SM tidak memandang status sekolah/madrasah negeri atau swasta, Kota/Desa, Terakreditasi/Tidak</a:t>
            </a:r>
            <a:endParaRPr sz="14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AutoNum type="arabicParenR"/>
            </a:pPr>
            <a:r>
              <a:rPr lang="en-US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BAN-S/M P berlaku adil dan tidak berlaku diskriminatif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1"/>
          <p:cNvPicPr preferRelativeResize="0"/>
          <p:nvPr/>
        </p:nvPicPr>
        <p:blipFill rotWithShape="1">
          <a:blip r:embed="rId4">
            <a:alphaModFix/>
          </a:blip>
          <a:srcRect l="4255"/>
          <a:stretch/>
        </p:blipFill>
        <p:spPr>
          <a:xfrm>
            <a:off x="1257299" y="-12382"/>
            <a:ext cx="8588160" cy="53283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97" name="Google Shape;197;p11"/>
          <p:cNvSpPr txBox="1"/>
          <p:nvPr/>
        </p:nvSpPr>
        <p:spPr>
          <a:xfrm>
            <a:off x="1871726" y="66380"/>
            <a:ext cx="457200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NORMA PELAKSANAAN AKREDITASI </a:t>
            </a:r>
            <a:r>
              <a:rPr lang="en-US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(2)</a:t>
            </a:r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11"/>
          <p:cNvPicPr preferRelativeResize="0"/>
          <p:nvPr/>
        </p:nvPicPr>
        <p:blipFill rotWithShape="1">
          <a:blip r:embed="rId5">
            <a:alphaModFix/>
          </a:blip>
          <a:srcRect l="1307" r="2238"/>
          <a:stretch/>
        </p:blipFill>
        <p:spPr>
          <a:xfrm>
            <a:off x="144117" y="1422637"/>
            <a:ext cx="11523519" cy="407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1"/>
          <p:cNvSpPr/>
          <p:nvPr/>
        </p:nvSpPr>
        <p:spPr>
          <a:xfrm>
            <a:off x="866327" y="4986257"/>
            <a:ext cx="2010797" cy="10261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Kesejajaran</a:t>
            </a:r>
            <a:endParaRPr sz="2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0" name="Google Shape;200;p11"/>
          <p:cNvSpPr/>
          <p:nvPr/>
        </p:nvSpPr>
        <p:spPr>
          <a:xfrm>
            <a:off x="3539993" y="861555"/>
            <a:ext cx="2274919" cy="10261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Keterbukaan</a:t>
            </a:r>
            <a:endParaRPr/>
          </a:p>
        </p:txBody>
      </p:sp>
      <p:sp>
        <p:nvSpPr>
          <p:cNvPr id="201" name="Google Shape;201;p11"/>
          <p:cNvSpPr/>
          <p:nvPr/>
        </p:nvSpPr>
        <p:spPr>
          <a:xfrm>
            <a:off x="6158590" y="4886781"/>
            <a:ext cx="2926416" cy="90551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Bertanggungjawab</a:t>
            </a:r>
            <a:endParaRPr/>
          </a:p>
        </p:txBody>
      </p:sp>
      <p:sp>
        <p:nvSpPr>
          <p:cNvPr id="202" name="Google Shape;202;p11"/>
          <p:cNvSpPr/>
          <p:nvPr/>
        </p:nvSpPr>
        <p:spPr>
          <a:xfrm>
            <a:off x="8991112" y="785323"/>
            <a:ext cx="2115415" cy="10261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Menjaga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Kerahasiaan</a:t>
            </a:r>
            <a:endParaRPr sz="2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3" name="Google Shape;203;p11"/>
          <p:cNvSpPr/>
          <p:nvPr/>
        </p:nvSpPr>
        <p:spPr>
          <a:xfrm>
            <a:off x="502393" y="1887715"/>
            <a:ext cx="209533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Semua pihak yang terlibat dalam proses akreditasi berada dalam posisi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sejajar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1"/>
          <p:cNvSpPr/>
          <p:nvPr/>
        </p:nvSpPr>
        <p:spPr>
          <a:xfrm>
            <a:off x="3184424" y="3618988"/>
            <a:ext cx="2831914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6213" marR="0" lvl="0" indent="-1762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 secara terbuka menyampaikan data dan informasi sesuai dengan kondisi nyata. </a:t>
            </a:r>
            <a:endParaRPr/>
          </a:p>
          <a:p>
            <a:pPr marL="176213" marR="0" lvl="0" indent="-1762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BAN-S/M P dan asesor transparan di dalam menyampaikan penjelasan norma, kriteria, standar, prosedur atau mekanisme kerja, jadwal, dan sistem penilaian akreditasi.</a:t>
            </a:r>
            <a:endParaRPr/>
          </a:p>
        </p:txBody>
      </p:sp>
      <p:sp>
        <p:nvSpPr>
          <p:cNvPr id="205" name="Google Shape;205;p11"/>
          <p:cNvSpPr/>
          <p:nvPr/>
        </p:nvSpPr>
        <p:spPr>
          <a:xfrm>
            <a:off x="5652654" y="1473674"/>
            <a:ext cx="2992582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39750" marR="0" lvl="0" indent="-1762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SM  menyampaikan data dan informasi dengan bertanggung jawab. </a:t>
            </a:r>
            <a:endParaRPr/>
          </a:p>
          <a:p>
            <a:pPr marL="539750" marR="0" lvl="0" indent="-1762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</a:t>
            </a:r>
            <a:r>
              <a:rPr lang="en-U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memberikan hasil penilaian sesuai dengan ketentuan yang berlaku dan dapat dipertanggungjawabkan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1"/>
          <p:cNvSpPr/>
          <p:nvPr/>
        </p:nvSpPr>
        <p:spPr>
          <a:xfrm>
            <a:off x="8851700" y="3512024"/>
            <a:ext cx="281593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BAN-S/M Provinsi dan asesor harus menjaga kerahasiaan data dan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informasi yang diperoleh dalam proses akreditasi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6425" y="2258060"/>
            <a:ext cx="10563860" cy="18719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Arial Black" panose="020B0A04020102020204" charset="0"/>
                <a:cs typeface="Arial Black" panose="020B0A04020102020204" charset="0"/>
              </a:rPr>
              <a:t>SANKSI BAGI PELANGGARAN </a:t>
            </a:r>
          </a:p>
          <a:p>
            <a:pPr algn="ctr"/>
            <a:r>
              <a:rPr lang="en-US" sz="3600">
                <a:latin typeface="Arial Black" panose="020B0A04020102020204" charset="0"/>
                <a:cs typeface="Arial Black" panose="020B0A04020102020204" charset="0"/>
              </a:rPr>
              <a:t>KODE ETIK</a:t>
            </a:r>
          </a:p>
        </p:txBody>
      </p:sp>
      <p:pic>
        <p:nvPicPr>
          <p:cNvPr id="3074" name="Picture 2" descr="SMPN Sekuting Terpadu Raih Akreditasi A - Radarlambar.com | Rada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396" y="4264441"/>
            <a:ext cx="2993278" cy="1843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55"/>
          <a:stretch>
            <a:fillRect/>
          </a:stretch>
        </p:blipFill>
        <p:spPr bwMode="auto">
          <a:xfrm>
            <a:off x="1263246" y="0"/>
            <a:ext cx="8637500" cy="611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1776550" y="-12382"/>
            <a:ext cx="5437631" cy="611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0" algn="l" eaLnBrk="1" hangingPunct="1">
              <a:defRPr/>
            </a:pPr>
            <a:r>
              <a:rPr lang="id-ID" sz="2000" noProof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SANKSI </a:t>
            </a:r>
            <a:r>
              <a:rPr lang="id-ID" sz="2000" noProof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BAGI ASESOR</a:t>
            </a:r>
            <a:endParaRPr kumimoji="0" lang="fi-FI" sz="2000" b="1" i="0" u="none" strike="noStrike" kern="1200" cap="none" spc="0" normalizeH="0" baseline="0" noProof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97271" y="5522469"/>
            <a:ext cx="102750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800" dirty="0"/>
          </a:p>
          <a:p>
            <a:r>
              <a:rPr lang="en-US" sz="2000" dirty="0" err="1"/>
              <a:t>Dinonaktifkan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Asesor</a:t>
            </a:r>
            <a:r>
              <a:rPr lang="en-US" sz="2000" dirty="0"/>
              <a:t> BAN-S/M </a:t>
            </a:r>
            <a:r>
              <a:rPr lang="en-US" sz="2000" dirty="0" err="1"/>
              <a:t>melalui</a:t>
            </a:r>
            <a:r>
              <a:rPr lang="en-US" sz="2000" dirty="0"/>
              <a:t> Surat </a:t>
            </a:r>
            <a:r>
              <a:rPr lang="en-US" sz="2000" dirty="0" err="1"/>
              <a:t>Keputusan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Ketua</a:t>
            </a:r>
            <a:r>
              <a:rPr lang="en-US" sz="2000" dirty="0"/>
              <a:t> BAN-S/M</a:t>
            </a:r>
            <a:endParaRPr lang="id-ID" sz="2000" dirty="0"/>
          </a:p>
        </p:txBody>
      </p:sp>
      <p:sp>
        <p:nvSpPr>
          <p:cNvPr id="2" name="Rectangle 1"/>
          <p:cNvSpPr/>
          <p:nvPr/>
        </p:nvSpPr>
        <p:spPr>
          <a:xfrm>
            <a:off x="1180896" y="1280850"/>
            <a:ext cx="4822922" cy="517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851715" y="1262737"/>
            <a:ext cx="550606" cy="6489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97239" y="1344637"/>
            <a:ext cx="459557" cy="5264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63246" y="1862381"/>
            <a:ext cx="10520515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700" dirty="0"/>
          </a:p>
          <a:p>
            <a:pPr algn="just"/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peringatan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BAN-S/M </a:t>
            </a:r>
            <a:r>
              <a:rPr lang="en-US" dirty="0" err="1"/>
              <a:t>berdasarkan</a:t>
            </a:r>
            <a:r>
              <a:rPr lang="en-US" dirty="0"/>
              <a:t> data/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BAN-S/M </a:t>
            </a:r>
            <a:r>
              <a:rPr lang="en-US" dirty="0" err="1"/>
              <a:t>Provinsi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.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3 (</a:t>
            </a:r>
            <a:r>
              <a:rPr lang="en-US" dirty="0" err="1"/>
              <a:t>tiga</a:t>
            </a:r>
            <a:r>
              <a:rPr lang="en-US" dirty="0"/>
              <a:t>) kali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.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1640453" y="1226196"/>
            <a:ext cx="3659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/>
              <a:t>Pelanggaran</a:t>
            </a:r>
            <a:r>
              <a:rPr lang="en-US" sz="3200" b="1" dirty="0"/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Ringan</a:t>
            </a:r>
            <a:r>
              <a:rPr lang="en-US" sz="3200" b="1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47513" y="1339161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63246" y="3159530"/>
            <a:ext cx="4822922" cy="517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934065" y="3141417"/>
            <a:ext cx="550606" cy="6489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979589" y="3223317"/>
            <a:ext cx="459557" cy="5264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722803" y="3104876"/>
            <a:ext cx="3692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/>
              <a:t>Pelanggaran</a:t>
            </a:r>
            <a:r>
              <a:rPr lang="en-US" sz="3200" b="1" dirty="0"/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Sedang</a:t>
            </a:r>
            <a:r>
              <a:rPr lang="en-US" sz="3200" b="1" dirty="0"/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29863" y="3217841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56796" y="3807391"/>
            <a:ext cx="103155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peringatan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BAN-S/M </a:t>
            </a:r>
            <a:r>
              <a:rPr lang="en-US" dirty="0" err="1"/>
              <a:t>berdasarkan</a:t>
            </a:r>
            <a:r>
              <a:rPr lang="en-US" dirty="0"/>
              <a:t> data/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BAN-S/M </a:t>
            </a:r>
            <a:r>
              <a:rPr lang="en-US" dirty="0" err="1"/>
              <a:t>Provinsi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;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penugasan</a:t>
            </a:r>
            <a:r>
              <a:rPr lang="en-US" dirty="0"/>
              <a:t> </a:t>
            </a:r>
            <a:r>
              <a:rPr lang="en-US" dirty="0" err="1"/>
              <a:t>visitasi</a:t>
            </a:r>
            <a:r>
              <a:rPr lang="en-US" dirty="0"/>
              <a:t> minimal 1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BANS/M; </a:t>
            </a:r>
            <a:r>
              <a:rPr lang="en-US" dirty="0" err="1"/>
              <a:t>Penundaan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asesor</a:t>
            </a:r>
            <a:r>
              <a:rPr lang="en-US" dirty="0"/>
              <a:t> yang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BAN-S/M </a:t>
            </a:r>
            <a:r>
              <a:rPr lang="en-US" dirty="0" err="1"/>
              <a:t>atau</a:t>
            </a:r>
            <a:r>
              <a:rPr lang="en-US" dirty="0"/>
              <a:t> BAN-S/M </a:t>
            </a:r>
            <a:r>
              <a:rPr lang="en-US" dirty="0" err="1"/>
              <a:t>Provinsi</a:t>
            </a:r>
            <a:endParaRPr lang="id-ID" dirty="0"/>
          </a:p>
        </p:txBody>
      </p:sp>
      <p:sp>
        <p:nvSpPr>
          <p:cNvPr id="21" name="Rectangle 20"/>
          <p:cNvSpPr/>
          <p:nvPr/>
        </p:nvSpPr>
        <p:spPr>
          <a:xfrm>
            <a:off x="1298883" y="4968987"/>
            <a:ext cx="4822922" cy="517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969702" y="4950874"/>
            <a:ext cx="550606" cy="6489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015226" y="5032774"/>
            <a:ext cx="459557" cy="5264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758440" y="4914333"/>
            <a:ext cx="3371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/>
              <a:t>Pelanggaran</a:t>
            </a:r>
            <a:r>
              <a:rPr lang="en-US" sz="3200" b="1" dirty="0"/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Berat</a:t>
            </a:r>
            <a:r>
              <a:rPr lang="en-US" sz="3200" b="1" dirty="0"/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65500" y="5027298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4713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55"/>
          <a:stretch>
            <a:fillRect/>
          </a:stretch>
        </p:blipFill>
        <p:spPr bwMode="auto">
          <a:xfrm>
            <a:off x="1171035" y="3212"/>
            <a:ext cx="8719200" cy="611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white">
          <a:xfrm>
            <a:off x="1828801" y="3212"/>
            <a:ext cx="5810508" cy="611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0" algn="l" eaLnBrk="1" hangingPunct="1">
              <a:defRPr/>
            </a:pPr>
            <a:r>
              <a:rPr lang="id-ID" sz="2000" noProof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SANKSI </a:t>
            </a:r>
            <a:r>
              <a:rPr lang="id-ID" sz="2000" noProof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BAGI </a:t>
            </a:r>
            <a:r>
              <a:rPr lang="en-US" sz="2000" dirty="0">
                <a:latin typeface="Arial Black" panose="020B0A04020102020204" pitchFamily="34" charset="0"/>
              </a:rPr>
              <a:t>SEKOLAHMADRASAH</a:t>
            </a:r>
            <a:endParaRPr kumimoji="0" lang="fi-FI" sz="2000" b="1" i="0" u="none" strike="noStrike" kern="1200" cap="none" spc="0" normalizeH="0" baseline="0" noProof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9264" y="1159976"/>
            <a:ext cx="10677833" cy="22101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dirty="0" err="1">
                <a:latin typeface="+mj-lt"/>
                <a:cs typeface="Arial Rounded MT Bold" panose="020F0704030504030204" charset="0"/>
              </a:rPr>
              <a:t>Setiap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pelanggaran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kode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etik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yang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dilakukan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oleh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Sekolah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/Madrasah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akan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ditentukan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sanksinya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oleh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BAN-S/M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berdasarkan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laporan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, data/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informasi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,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dan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hasil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kajian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.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9264" y="3744777"/>
            <a:ext cx="10677833" cy="20337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0" algn="just">
              <a:buNone/>
            </a:pPr>
            <a:r>
              <a:rPr lang="en-US" sz="2800" b="1" dirty="0" err="1">
                <a:latin typeface="+mj-lt"/>
                <a:cs typeface="Arial Rounded MT Bold" panose="020F0704030504030204" charset="0"/>
              </a:rPr>
              <a:t>Sanksi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terberat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yang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akan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diberikan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adalah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tidak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terakreditasinya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sekolah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/madrasah yang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melanggar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kode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 </a:t>
            </a:r>
            <a:r>
              <a:rPr lang="en-US" sz="2800" b="1" dirty="0" err="1">
                <a:latin typeface="+mj-lt"/>
                <a:cs typeface="Arial Rounded MT Bold" panose="020F0704030504030204" charset="0"/>
              </a:rPr>
              <a:t>etik</a:t>
            </a:r>
            <a:r>
              <a:rPr lang="en-US" sz="2800" b="1" dirty="0">
                <a:latin typeface="+mj-lt"/>
                <a:cs typeface="Arial Rounded MT Bold" panose="020F070403050403020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147744"/>
            <a:ext cx="10515600" cy="1325563"/>
          </a:xfrm>
        </p:spPr>
        <p:txBody>
          <a:bodyPr/>
          <a:lstStyle/>
          <a:p>
            <a:r>
              <a:rPr lang="en-US" dirty="0"/>
              <a:t>SANKSI TEGAS SUDAH DIBERIKAN KARENA PELANGGARAN NORMA &amp; KODE ETIK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563" y="3473307"/>
            <a:ext cx="10965873" cy="1327872"/>
          </a:xfrm>
        </p:spPr>
        <p:txBody>
          <a:bodyPr/>
          <a:lstStyle/>
          <a:p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 TT (TIDAK TERAKREDITASI)</a:t>
            </a:r>
          </a:p>
          <a:p>
            <a:r>
              <a:rPr lang="en-US"/>
              <a:t>Asesor </a:t>
            </a:r>
            <a:r>
              <a:rPr lang="en-US" dirty="0" err="1"/>
              <a:t>dibebastugaskan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33712" y="216254"/>
            <a:ext cx="10229193" cy="1325563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GB" b="1"/>
              <a:t>UPAYA BAN S/M </a:t>
            </a:r>
            <a:r>
              <a:rPr lang="en-US" altLang="en-GB" sz="3200" b="1"/>
              <a:t>(1)</a:t>
            </a:r>
            <a:endParaRPr lang="en-GB" sz="3200" dirty="0"/>
          </a:p>
        </p:txBody>
      </p:sp>
      <p:pic>
        <p:nvPicPr>
          <p:cNvPr id="5" name="Picture 2" descr="SMPN Sekuting Terpadu Raih Akreditasi A - Radarlambar.com | Radar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397" y="4475844"/>
            <a:ext cx="2504039" cy="154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ultiply 5"/>
          <p:cNvSpPr/>
          <p:nvPr/>
        </p:nvSpPr>
        <p:spPr>
          <a:xfrm>
            <a:off x="8654473" y="3639128"/>
            <a:ext cx="3731491" cy="2678546"/>
          </a:xfrm>
          <a:prstGeom prst="mathMultiply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18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542" y="3672217"/>
            <a:ext cx="2490459" cy="249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6766" y="299381"/>
            <a:ext cx="10229193" cy="1325563"/>
          </a:xfrm>
          <a:solidFill>
            <a:srgbClr val="00B0F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en-GB" b="1" dirty="0"/>
              <a:t>UPAYA BAN S</a:t>
            </a:r>
            <a:r>
              <a:rPr lang="en-US" altLang="en-GB" b="1"/>
              <a:t>/M </a:t>
            </a:r>
            <a:r>
              <a:rPr lang="en-US" altLang="en-GB" sz="3200" b="1"/>
              <a:t>(2) </a:t>
            </a:r>
            <a:endParaRPr lang="en-GB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1001659" y="2282689"/>
            <a:ext cx="7589114" cy="22154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 Black" panose="020B0A04020102020204" charset="0"/>
                <a:cs typeface="Arial Black" panose="020B0A04020102020204" charset="0"/>
              </a:rPr>
              <a:t>TEST INTEGRITAS SUDAH DILAKUKAN SAAT UJIAN KOMPETENSI ASESOR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6766" y="299381"/>
            <a:ext cx="10229193" cy="1325563"/>
          </a:xfrm>
          <a:solidFill>
            <a:srgbClr val="00B0F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41338"/>
            <a:r>
              <a:rPr lang="en-US" altLang="en-GB" b="1" dirty="0"/>
              <a:t>UPAYA BAN S</a:t>
            </a:r>
            <a:r>
              <a:rPr lang="en-US" altLang="en-GB" b="1"/>
              <a:t>/M </a:t>
            </a:r>
            <a:r>
              <a:rPr lang="en-US" altLang="en-GB" sz="3200" b="1"/>
              <a:t>(3) </a:t>
            </a:r>
            <a:endParaRPr lang="en-GB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1001658" y="2282689"/>
            <a:ext cx="5460341" cy="22154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Arial Black" panose="020B0A04020102020204" charset="0"/>
                <a:cs typeface="Arial Black" panose="020B0A04020102020204" charset="0"/>
              </a:rPr>
              <a:t>Whistle Blower </a:t>
            </a:r>
          </a:p>
          <a:p>
            <a:pPr algn="ctr"/>
            <a:r>
              <a:rPr lang="en-US" sz="3600">
                <a:latin typeface="Arial Black" panose="020B0A04020102020204" charset="0"/>
                <a:cs typeface="Arial Black" panose="020B0A04020102020204" charset="0"/>
              </a:rPr>
              <a:t>di website BAN-S/M</a:t>
            </a:r>
            <a:endParaRPr lang="en-US" sz="3600" dirty="0"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5DAFC5-42BB-47A0-ACCE-6C94E9284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443" y="299381"/>
            <a:ext cx="5034791" cy="597650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E7A7BE-7A46-41FE-B15C-616A17E938CB}"/>
              </a:ext>
            </a:extLst>
          </p:cNvPr>
          <p:cNvSpPr/>
          <p:nvPr/>
        </p:nvSpPr>
        <p:spPr>
          <a:xfrm>
            <a:off x="10107561" y="3982065"/>
            <a:ext cx="1986116" cy="229382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5398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REFLEKSI</a:t>
            </a:r>
            <a:endParaRPr/>
          </a:p>
        </p:txBody>
      </p:sp>
      <p:sp>
        <p:nvSpPr>
          <p:cNvPr id="212" name="Google Shape;212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(10 Menit)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19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 b="1">
                <a:latin typeface="Arial Black"/>
                <a:ea typeface="Arial Black"/>
                <a:cs typeface="Arial Black"/>
                <a:sym typeface="Arial Black"/>
              </a:rPr>
              <a:t>PROSEDUR REFLEKSI</a:t>
            </a:r>
            <a:endParaRPr b="1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8" name="Google Shape;218;p13"/>
          <p:cNvSpPr txBox="1">
            <a:spLocks noGrp="1"/>
          </p:cNvSpPr>
          <p:nvPr>
            <p:ph type="body" idx="1"/>
          </p:nvPr>
        </p:nvSpPr>
        <p:spPr>
          <a:xfrm>
            <a:off x="838200" y="2247165"/>
            <a:ext cx="10515600" cy="3929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Klik link </a:t>
            </a:r>
            <a:r>
              <a:rPr lang="en-US" i="1"/>
              <a:t> </a:t>
            </a:r>
            <a:r>
              <a:rPr lang="en-US" i="1">
                <a:solidFill>
                  <a:srgbClr val="2E75B5"/>
                </a:solidFill>
              </a:rPr>
              <a:t>………..</a:t>
            </a:r>
            <a:r>
              <a:rPr lang="en-US"/>
              <a:t>yang di share di chat room oleh panitia.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Silahkan peserta pelatihan asesor mengisi form secara individu selama max 10 menit.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Panitia menyalakan music background selama pengisian refleksi</a:t>
            </a:r>
          </a:p>
        </p:txBody>
      </p:sp>
      <p:pic>
        <p:nvPicPr>
          <p:cNvPr id="219" name="Google Shape;219;p13"/>
          <p:cNvPicPr preferRelativeResize="0"/>
          <p:nvPr/>
        </p:nvPicPr>
        <p:blipFill rotWithShape="1">
          <a:blip r:embed="rId3">
            <a:alphaModFix/>
          </a:blip>
          <a:srcRect l="20097" t="37918" r="21158" b="43465"/>
          <a:stretch/>
        </p:blipFill>
        <p:spPr>
          <a:xfrm>
            <a:off x="9412314" y="5634183"/>
            <a:ext cx="2308630" cy="73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4359" y="4646385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"/>
          <p:cNvSpPr txBox="1">
            <a:spLocks noGrp="1"/>
          </p:cNvSpPr>
          <p:nvPr>
            <p:ph type="ctrTitle"/>
          </p:nvPr>
        </p:nvSpPr>
        <p:spPr>
          <a:xfrm>
            <a:off x="2324100" y="1292316"/>
            <a:ext cx="7543800" cy="102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6600"/>
              <a:buFont typeface="Dancing Script"/>
              <a:buNone/>
            </a:pPr>
            <a:r>
              <a:rPr lang="en-US" sz="6600" b="1">
                <a:solidFill>
                  <a:srgbClr val="2E75B5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Terima kasih</a:t>
            </a:r>
            <a:endParaRPr sz="6600" b="1">
              <a:solidFill>
                <a:srgbClr val="2E75B5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2219180" y="3376732"/>
            <a:ext cx="3047238" cy="258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bansm.kemdikbud.go.id</a:t>
            </a:r>
            <a:endParaRPr/>
          </a:p>
        </p:txBody>
      </p:sp>
      <p:pic>
        <p:nvPicPr>
          <p:cNvPr id="227" name="Google Shape;22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4550" y="2760431"/>
            <a:ext cx="1380855" cy="101915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4"/>
          <p:cNvSpPr/>
          <p:nvPr/>
        </p:nvSpPr>
        <p:spPr>
          <a:xfrm>
            <a:off x="7460933" y="3376732"/>
            <a:ext cx="35173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sekretariat.bansm@kemdikbud.go.id</a:t>
            </a:r>
            <a:endParaRPr/>
          </a:p>
        </p:txBody>
      </p:sp>
      <p:pic>
        <p:nvPicPr>
          <p:cNvPr id="229" name="Google Shape;229;p14" descr="https://o.remove.bg/downloads/3850a1d6-fec2-480d-be3e-b188892b3dd3/image-removebg-preview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8225" y="2816878"/>
            <a:ext cx="962708" cy="962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835</Words>
  <Application>Microsoft Office PowerPoint</Application>
  <PresentationFormat>Widescreen</PresentationFormat>
  <Paragraphs>97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 Black</vt:lpstr>
      <vt:lpstr>Calibri</vt:lpstr>
      <vt:lpstr>Arial Narrow</vt:lpstr>
      <vt:lpstr>Arial</vt:lpstr>
      <vt:lpstr>Dancing Script</vt:lpstr>
      <vt:lpstr>Noto Sans Symbols</vt:lpstr>
      <vt:lpstr>Office Theme</vt:lpstr>
      <vt:lpstr>Tugas Pra Pelatihan  Sesi 11 Norma dan Etika</vt:lpstr>
      <vt:lpstr>PowerPoint Presentation</vt:lpstr>
      <vt:lpstr>PowerPoint Presentation</vt:lpstr>
      <vt:lpstr>Tujuan Sesi ini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SANKSI TEGAS SUDAH DIBERIKAN KARENA PELANGGARAN NORMA &amp; KODE ETIK </vt:lpstr>
      <vt:lpstr>UPAYA BAN S/M (2) </vt:lpstr>
      <vt:lpstr>UPAYA BAN S/M (3) </vt:lpstr>
      <vt:lpstr>REFLEKSI</vt:lpstr>
      <vt:lpstr>PROSEDUR REFLEKSI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Kelompok Pra Pelatihan  Sesi 6 Norma dan Etika</dc:title>
  <dc:creator>dha_bansm</dc:creator>
  <cp:lastModifiedBy>ICHSAN ALI</cp:lastModifiedBy>
  <cp:revision>4</cp:revision>
  <dcterms:created xsi:type="dcterms:W3CDTF">2020-07-22T13:06:00Z</dcterms:created>
  <dcterms:modified xsi:type="dcterms:W3CDTF">2021-06-03T08:33:53Z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1033-11.2.0.9453</vt:lpwstr>
  </property>
</Properties>
</file>