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34"/>
  </p:notesMasterIdLst>
  <p:handoutMasterIdLst>
    <p:handoutMasterId r:id="rId35"/>
  </p:handoutMasterIdLst>
  <p:sldIdLst>
    <p:sldId id="257" r:id="rId2"/>
    <p:sldId id="16740" r:id="rId3"/>
    <p:sldId id="16594" r:id="rId4"/>
    <p:sldId id="16691" r:id="rId5"/>
    <p:sldId id="16578" r:id="rId6"/>
    <p:sldId id="16707" r:id="rId7"/>
    <p:sldId id="16741" r:id="rId8"/>
    <p:sldId id="16697" r:id="rId9"/>
    <p:sldId id="16709" r:id="rId10"/>
    <p:sldId id="16710" r:id="rId11"/>
    <p:sldId id="16541" r:id="rId12"/>
    <p:sldId id="16449" r:id="rId13"/>
    <p:sldId id="16583" r:id="rId14"/>
    <p:sldId id="16737" r:id="rId15"/>
    <p:sldId id="16738" r:id="rId16"/>
    <p:sldId id="280" r:id="rId17"/>
    <p:sldId id="16572" r:id="rId18"/>
    <p:sldId id="16549" r:id="rId19"/>
    <p:sldId id="16550" r:id="rId20"/>
    <p:sldId id="16564" r:id="rId21"/>
    <p:sldId id="16552" r:id="rId22"/>
    <p:sldId id="16553" r:id="rId23"/>
    <p:sldId id="16555" r:id="rId24"/>
    <p:sldId id="16570" r:id="rId25"/>
    <p:sldId id="16569" r:id="rId26"/>
    <p:sldId id="16742" r:id="rId27"/>
    <p:sldId id="16566" r:id="rId28"/>
    <p:sldId id="299" r:id="rId29"/>
    <p:sldId id="300" r:id="rId30"/>
    <p:sldId id="297" r:id="rId31"/>
    <p:sldId id="298" r:id="rId32"/>
    <p:sldId id="16573" r:id="rId3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EDA"/>
    <a:srgbClr val="C5E2C0"/>
    <a:srgbClr val="BAE8C2"/>
    <a:srgbClr val="9EE2BE"/>
    <a:srgbClr val="B1F58B"/>
    <a:srgbClr val="007A37"/>
    <a:srgbClr val="0033CC"/>
    <a:srgbClr val="990033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5226" autoAdjust="0"/>
  </p:normalViewPr>
  <p:slideViewPr>
    <p:cSldViewPr showGuides="1">
      <p:cViewPr varScale="1">
        <p:scale>
          <a:sx n="86" d="100"/>
          <a:sy n="86" d="100"/>
        </p:scale>
        <p:origin x="715" y="5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9/14/2021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9/14/2021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61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2264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4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9534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23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9bf9849318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g9bf9849318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9bf9849318_4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g9bf9849318_4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4053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9bf9849318_4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g9bf9849318_4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0160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9bf9849318_4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g9bf9849318_4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3765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9bf9849318_4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g9bf9849318_4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976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9/14/2021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9bf9849318_14_15"/>
          <p:cNvSpPr txBox="1">
            <a:spLocks noGrp="1"/>
          </p:cNvSpPr>
          <p:nvPr>
            <p:ph type="title"/>
          </p:nvPr>
        </p:nvSpPr>
        <p:spPr>
          <a:xfrm>
            <a:off x="243776" y="366185"/>
            <a:ext cx="11645323" cy="783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6" name="Google Shape;206;g9bf9849318_14_15"/>
          <p:cNvSpPr txBox="1">
            <a:spLocks noGrp="1"/>
          </p:cNvSpPr>
          <p:nvPr>
            <p:ph type="sldNum" idx="12"/>
          </p:nvPr>
        </p:nvSpPr>
        <p:spPr>
          <a:xfrm>
            <a:off x="11330203" y="6468312"/>
            <a:ext cx="7923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7" name="Google Shape;207;g9bf9849318_14_15"/>
          <p:cNvSpPr txBox="1">
            <a:spLocks noGrp="1"/>
          </p:cNvSpPr>
          <p:nvPr>
            <p:ph type="body" idx="1"/>
          </p:nvPr>
        </p:nvSpPr>
        <p:spPr>
          <a:xfrm>
            <a:off x="243775" y="6468534"/>
            <a:ext cx="3603321" cy="24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933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97954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869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88825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799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4"/>
            <a:ext cx="12188825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4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88825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399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88825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399"/>
          </a:p>
        </p:txBody>
      </p:sp>
    </p:spTree>
    <p:extLst>
      <p:ext uri="{BB962C8B-B14F-4D97-AF65-F5344CB8AC3E}">
        <p14:creationId xmlns:p14="http://schemas.microsoft.com/office/powerpoint/2010/main" val="219017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bf9849318_14_26"/>
          <p:cNvSpPr txBox="1">
            <a:spLocks noGrp="1"/>
          </p:cNvSpPr>
          <p:nvPr>
            <p:ph type="title"/>
          </p:nvPr>
        </p:nvSpPr>
        <p:spPr>
          <a:xfrm>
            <a:off x="243776" y="366186"/>
            <a:ext cx="11645323" cy="783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2399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799"/>
            </a:lvl9pPr>
          </a:lstStyle>
          <a:p>
            <a:endParaRPr/>
          </a:p>
        </p:txBody>
      </p:sp>
      <p:sp>
        <p:nvSpPr>
          <p:cNvPr id="217" name="Google Shape;217;g9bf9849318_14_26"/>
          <p:cNvSpPr txBox="1">
            <a:spLocks noGrp="1"/>
          </p:cNvSpPr>
          <p:nvPr>
            <p:ph type="sldNum" idx="12"/>
          </p:nvPr>
        </p:nvSpPr>
        <p:spPr>
          <a:xfrm>
            <a:off x="11330206" y="6468314"/>
            <a:ext cx="7923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Clr>
                <a:schemeClr val="lt1"/>
              </a:buClr>
              <a:buSzPts val="1067"/>
              <a:buFont typeface="Arial"/>
              <a:buNone/>
              <a:defRPr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8" name="Google Shape;218;g9bf9849318_14_26"/>
          <p:cNvSpPr txBox="1">
            <a:spLocks noGrp="1"/>
          </p:cNvSpPr>
          <p:nvPr>
            <p:ph type="body" idx="1"/>
          </p:nvPr>
        </p:nvSpPr>
        <p:spPr>
          <a:xfrm>
            <a:off x="243776" y="6468537"/>
            <a:ext cx="3603321" cy="24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063" marR="0" lvl="0" indent="-228531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933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26" marR="0" lvl="1" indent="-43167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189" marR="0" lvl="2" indent="-397835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251" marR="0" lvl="3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314" marR="0" lvl="4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2377" marR="0" lvl="5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199440" marR="0" lvl="6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6503" marR="0" lvl="7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3566" marR="0" lvl="8" indent="-38088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6984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34BABA8-792A-4092-A4F1-13AE7B43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6" y="366190"/>
            <a:ext cx="11645324" cy="783060"/>
          </a:xfrm>
          <a:prstGeom prst="rect">
            <a:avLst/>
          </a:prstGeom>
        </p:spPr>
        <p:txBody>
          <a:bodyPr lIns="91436" tIns="45718" rIns="91436" bIns="45718"/>
          <a:lstStyle>
            <a:lvl1pPr>
              <a:defRPr sz="2399" b="1">
                <a:solidFill>
                  <a:srgbClr val="0130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7" name="Google Shape;166;p30">
            <a:extLst>
              <a:ext uri="{FF2B5EF4-FFF2-40B4-BE49-F238E27FC236}">
                <a16:creationId xmlns:a16="http://schemas.microsoft.com/office/drawing/2014/main" id="{035A3AB8-3E53-4AA6-8F18-E8339026778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330205" y="6468312"/>
            <a:ext cx="7923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1" tIns="34274" rIns="68571" bIns="34274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6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01577-A9DD-4493-9027-B3A916A4B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3776" y="6468536"/>
            <a:ext cx="3603321" cy="245533"/>
          </a:xfrm>
          <a:prstGeom prst="rect">
            <a:avLst/>
          </a:prstGeom>
        </p:spPr>
        <p:txBody>
          <a:bodyPr lIns="91436" tIns="45718" rIns="91436" bIns="45718"/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933" dirty="0"/>
              <a:t>&lt;Nama acara&gt;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71105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34BABA8-792A-4092-A4F1-13AE7B43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6" y="366190"/>
            <a:ext cx="11645324" cy="783060"/>
          </a:xfrm>
          <a:prstGeom prst="rect">
            <a:avLst/>
          </a:prstGeom>
        </p:spPr>
        <p:txBody>
          <a:bodyPr lIns="91436" tIns="45718" rIns="91436" bIns="45718"/>
          <a:lstStyle>
            <a:lvl1pPr>
              <a:defRPr sz="2399" b="1">
                <a:solidFill>
                  <a:srgbClr val="0130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7" name="Google Shape;166;p30">
            <a:extLst>
              <a:ext uri="{FF2B5EF4-FFF2-40B4-BE49-F238E27FC236}">
                <a16:creationId xmlns:a16="http://schemas.microsoft.com/office/drawing/2014/main" id="{035A3AB8-3E53-4AA6-8F18-E8339026778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330205" y="6468312"/>
            <a:ext cx="7923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1" tIns="34274" rIns="68571" bIns="34274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6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01577-A9DD-4493-9027-B3A916A4B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3776" y="6468536"/>
            <a:ext cx="3603321" cy="245533"/>
          </a:xfrm>
          <a:prstGeom prst="rect">
            <a:avLst/>
          </a:prstGeom>
        </p:spPr>
        <p:txBody>
          <a:bodyPr lIns="91436" tIns="45718" rIns="91436" bIns="45718"/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933" dirty="0"/>
              <a:t>&lt;Nama acara&gt;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236027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5" r:id="rId12"/>
    <p:sldLayoutId id="2147483706" r:id="rId13"/>
    <p:sldLayoutId id="2147483707" r:id="rId14"/>
    <p:sldLayoutId id="2147483709" r:id="rId15"/>
    <p:sldLayoutId id="214748371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4292" y="2276872"/>
            <a:ext cx="7008574" cy="1008386"/>
          </a:xfrm>
        </p:spPr>
        <p:txBody>
          <a:bodyPr/>
          <a:lstStyle/>
          <a:p>
            <a:r>
              <a:rPr lang="en-US" sz="5400" b="1" dirty="0"/>
              <a:t>ASESMEN NASIONAL 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51762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SEPTEMBER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AAE9C-D6E7-4CEF-B4F9-3C2F1E6304AE}"/>
              </a:ext>
            </a:extLst>
          </p:cNvPr>
          <p:cNvSpPr txBox="1"/>
          <p:nvPr/>
        </p:nvSpPr>
        <p:spPr>
          <a:xfrm>
            <a:off x="4879346" y="5733256"/>
            <a:ext cx="7263738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800" b="1" dirty="0"/>
              <a:t>PUSAT ASESMEN PENDIDIKAN</a:t>
            </a:r>
            <a:endParaRPr lang="en-ID" sz="2800" b="1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916314-3DEC-446D-B3D0-9EBEF8B928F4}"/>
              </a:ext>
            </a:extLst>
          </p:cNvPr>
          <p:cNvSpPr/>
          <p:nvPr/>
        </p:nvSpPr>
        <p:spPr>
          <a:xfrm>
            <a:off x="22853" y="6700928"/>
            <a:ext cx="12143118" cy="1653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1BF036-7F29-49EE-9474-28044CF770D6}"/>
              </a:ext>
            </a:extLst>
          </p:cNvPr>
          <p:cNvGrpSpPr/>
          <p:nvPr/>
        </p:nvGrpSpPr>
        <p:grpSpPr>
          <a:xfrm>
            <a:off x="11464758" y="45260"/>
            <a:ext cx="670206" cy="691967"/>
            <a:chOff x="207247" y="394713"/>
            <a:chExt cx="1284090" cy="126964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9A56D3D-8C77-411A-A3BE-33990E279A37}"/>
                </a:ext>
              </a:extLst>
            </p:cNvPr>
            <p:cNvSpPr/>
            <p:nvPr/>
          </p:nvSpPr>
          <p:spPr>
            <a:xfrm>
              <a:off x="238631" y="418150"/>
              <a:ext cx="1252706" cy="12462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srgbClr val="0070C0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D4BF6A2-7496-4758-8784-F73C9B555098}"/>
                </a:ext>
              </a:extLst>
            </p:cNvPr>
            <p:cNvSpPr/>
            <p:nvPr/>
          </p:nvSpPr>
          <p:spPr>
            <a:xfrm>
              <a:off x="207247" y="394713"/>
              <a:ext cx="1146318" cy="114221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A62B04-6595-4EC8-804F-B93B2F95C91A}"/>
                </a:ext>
              </a:extLst>
            </p:cNvPr>
            <p:cNvSpPr/>
            <p:nvPr/>
          </p:nvSpPr>
          <p:spPr>
            <a:xfrm>
              <a:off x="249885" y="521426"/>
              <a:ext cx="1078360" cy="733706"/>
            </a:xfrm>
            <a:prstGeom prst="rect">
              <a:avLst/>
            </a:prstGeom>
            <a:noFill/>
          </p:spPr>
          <p:txBody>
            <a:bodyPr wrap="none" lIns="91416" tIns="45708" rIns="91416" bIns="45708">
              <a:spAutoFit/>
            </a:bodyPr>
            <a:lstStyle/>
            <a:p>
              <a:pPr algn="ctr"/>
              <a:r>
                <a:rPr lang="en-US" sz="1999" b="1" dirty="0">
                  <a:ln w="0"/>
                  <a:solidFill>
                    <a:srgbClr val="00B0F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AN</a:t>
              </a:r>
            </a:p>
          </p:txBody>
        </p:sp>
      </p:grpSp>
      <p:sp>
        <p:nvSpPr>
          <p:cNvPr id="8" name="Rectangles 35">
            <a:extLst>
              <a:ext uri="{FF2B5EF4-FFF2-40B4-BE49-F238E27FC236}">
                <a16:creationId xmlns:a16="http://schemas.microsoft.com/office/drawing/2014/main" id="{8375FD8A-9BDB-4672-9E60-025361510EE9}"/>
              </a:ext>
            </a:extLst>
          </p:cNvPr>
          <p:cNvSpPr/>
          <p:nvPr/>
        </p:nvSpPr>
        <p:spPr>
          <a:xfrm>
            <a:off x="182834" y="2310"/>
            <a:ext cx="3947938" cy="5230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1218834"/>
            <a:r>
              <a:rPr lang="en-US" altLang="zh-CN" sz="2799" b="1" dirty="0">
                <a:solidFill>
                  <a:srgbClr val="00B0F0"/>
                </a:solidFill>
                <a:latin typeface="Arial"/>
                <a:ea typeface="Arial Unicode MS"/>
              </a:rPr>
              <a:t>ASESMEN NASIONAL</a:t>
            </a:r>
          </a:p>
        </p:txBody>
      </p:sp>
      <p:sp>
        <p:nvSpPr>
          <p:cNvPr id="9" name="Rectangles 35">
            <a:extLst>
              <a:ext uri="{FF2B5EF4-FFF2-40B4-BE49-F238E27FC236}">
                <a16:creationId xmlns:a16="http://schemas.microsoft.com/office/drawing/2014/main" id="{B119098B-C536-4CD2-846F-415CB8A27393}"/>
              </a:ext>
            </a:extLst>
          </p:cNvPr>
          <p:cNvSpPr/>
          <p:nvPr/>
        </p:nvSpPr>
        <p:spPr>
          <a:xfrm>
            <a:off x="331121" y="395162"/>
            <a:ext cx="1132279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1218834"/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Asesmen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Nasional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dirancang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untuk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memantau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mengevaluasi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sistem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pendidikan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dasar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menengah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sedangkan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prestasi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siswa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dievaluasi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oleh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pendidik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satuan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pendidikan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s 35">
            <a:extLst>
              <a:ext uri="{FF2B5EF4-FFF2-40B4-BE49-F238E27FC236}">
                <a16:creationId xmlns:a16="http://schemas.microsoft.com/office/drawing/2014/main" id="{AD28E8EC-C231-4CB7-90BC-0B868D357BE5}"/>
              </a:ext>
            </a:extLst>
          </p:cNvPr>
          <p:cNvSpPr/>
          <p:nvPr/>
        </p:nvSpPr>
        <p:spPr>
          <a:xfrm>
            <a:off x="331122" y="6074357"/>
            <a:ext cx="1160158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1218834"/>
            <a:r>
              <a:rPr lang="en-US" altLang="zh-CN" sz="1800" b="1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Asesmen</a:t>
            </a:r>
            <a:r>
              <a:rPr lang="en-US" altLang="zh-CN" sz="1800" b="1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Nasional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memotret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kualitas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input, proses,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hasil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belajar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yang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mencerminkan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kinerja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sekolah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sebagai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umpan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balik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berkala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bagi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manajemen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sekolah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dinas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pendidikan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Kemenag</a:t>
            </a:r>
            <a:r>
              <a:rPr lang="en-US" altLang="zh-CN" sz="18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Kemendikbud</a:t>
            </a:r>
            <a:endParaRPr lang="en-US" altLang="zh-CN" sz="1800" b="1" dirty="0"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1" name="Rounded Rectangle 18">
            <a:extLst>
              <a:ext uri="{FF2B5EF4-FFF2-40B4-BE49-F238E27FC236}">
                <a16:creationId xmlns:a16="http://schemas.microsoft.com/office/drawing/2014/main" id="{F21F3892-DDEF-425B-BFE7-0696A5974166}"/>
              </a:ext>
            </a:extLst>
          </p:cNvPr>
          <p:cNvSpPr/>
          <p:nvPr/>
        </p:nvSpPr>
        <p:spPr>
          <a:xfrm>
            <a:off x="2444282" y="1467893"/>
            <a:ext cx="4562437" cy="4260703"/>
          </a:xfrm>
          <a:prstGeom prst="roundRect">
            <a:avLst>
              <a:gd name="adj" fmla="val 487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399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endParaRPr lang="sv-SE" sz="1799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endParaRPr lang="en-US" sz="1799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" name="Rounded Rectangle 19">
            <a:extLst>
              <a:ext uri="{FF2B5EF4-FFF2-40B4-BE49-F238E27FC236}">
                <a16:creationId xmlns:a16="http://schemas.microsoft.com/office/drawing/2014/main" id="{1770C281-E139-48BE-A9B6-5BE514E79D7A}"/>
              </a:ext>
            </a:extLst>
          </p:cNvPr>
          <p:cNvSpPr/>
          <p:nvPr/>
        </p:nvSpPr>
        <p:spPr>
          <a:xfrm>
            <a:off x="7088977" y="1457946"/>
            <a:ext cx="4635600" cy="4270650"/>
          </a:xfrm>
          <a:prstGeom prst="roundRect">
            <a:avLst>
              <a:gd name="adj" fmla="val 487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799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F37275-0550-4758-9C47-07CE03890526}"/>
              </a:ext>
            </a:extLst>
          </p:cNvPr>
          <p:cNvSpPr/>
          <p:nvPr/>
        </p:nvSpPr>
        <p:spPr>
          <a:xfrm flipH="1" flipV="1">
            <a:off x="11900098" y="1082988"/>
            <a:ext cx="45707" cy="50682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424A9-89E7-42C9-9D4F-ED03023E6E2B}"/>
              </a:ext>
            </a:extLst>
          </p:cNvPr>
          <p:cNvSpPr/>
          <p:nvPr/>
        </p:nvSpPr>
        <p:spPr>
          <a:xfrm flipV="1">
            <a:off x="11998965" y="975786"/>
            <a:ext cx="45719" cy="46712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804BF0-B1EF-4AD5-8ACD-CC704CAB53D8}"/>
              </a:ext>
            </a:extLst>
          </p:cNvPr>
          <p:cNvSpPr/>
          <p:nvPr/>
        </p:nvSpPr>
        <p:spPr>
          <a:xfrm>
            <a:off x="7088976" y="1054822"/>
            <a:ext cx="4635601" cy="3539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defTabSz="914126">
              <a:defRPr/>
            </a:pPr>
            <a:r>
              <a:rPr lang="en-US" sz="1700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Hasil dan/</a:t>
            </a:r>
            <a:r>
              <a:rPr lang="en-US" sz="1700" b="1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atau</a:t>
            </a:r>
            <a:r>
              <a:rPr lang="en-US" sz="1700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</a:t>
            </a:r>
            <a:r>
              <a:rPr lang="en-US" sz="1700" b="1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dampak</a:t>
            </a:r>
            <a:r>
              <a:rPr lang="en-US" sz="1700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yang </a:t>
            </a:r>
            <a:r>
              <a:rPr lang="en-US" sz="1700" b="1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diharapkan</a:t>
            </a:r>
            <a:endParaRPr lang="en-US" sz="17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8B5D7B-8A75-46DF-88FF-E58257883395}"/>
              </a:ext>
            </a:extLst>
          </p:cNvPr>
          <p:cNvSpPr txBox="1"/>
          <p:nvPr/>
        </p:nvSpPr>
        <p:spPr>
          <a:xfrm>
            <a:off x="7088977" y="1467893"/>
            <a:ext cx="4700663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Pemetaan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dan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potret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mutu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SD/MI, SMP/MTS, SMA/K/MA dan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satuan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pendidikan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program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kesetaraan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 di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semua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daerah</a:t>
            </a:r>
            <a:endParaRPr lang="en-US" sz="16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endParaRPr lang="en-US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Kinerja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sistem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terpantau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secara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berkala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dan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digunakan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untuk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evaluasi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diri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</a:t>
            </a:r>
          </a:p>
          <a:p>
            <a:endParaRPr lang="en-US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Mengurangi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kecemasan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pemangku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kepentingan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dan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menghilangkan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tekanan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untuk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curang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</a:t>
            </a:r>
          </a:p>
          <a:p>
            <a:endParaRPr lang="en-US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Evaluasi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kinerja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diyakini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lebih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adil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karena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memperhitungkan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posisi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awal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beragam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dan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mendorong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orientasi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perbaikan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bukan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perbandingan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antarsekolah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/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daerah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</a:t>
            </a:r>
          </a:p>
          <a:p>
            <a:endParaRPr lang="en-US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AN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bukan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evaluasi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individu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murid,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hasil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AN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dapat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ditindaklanjuti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oleh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sekolah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tidak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menambah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beban</a:t>
            </a:r>
            <a:r>
              <a:rPr lang="en-US" sz="16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murid </a:t>
            </a:r>
            <a:r>
              <a:rPr lang="en-US" sz="16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kelas</a:t>
            </a:r>
            <a:r>
              <a:rPr lang="en-US" sz="16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6, 9 dan 12.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761495-0883-4C88-B157-1D17A7B3212F}"/>
              </a:ext>
            </a:extLst>
          </p:cNvPr>
          <p:cNvSpPr txBox="1"/>
          <p:nvPr/>
        </p:nvSpPr>
        <p:spPr>
          <a:xfrm>
            <a:off x="2426797" y="1527850"/>
            <a:ext cx="46356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AN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dilaksanakan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di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semua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sekolah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/madrasah 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dan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satuan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pendidikan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program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pendidikan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kesetaraan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</a:t>
            </a:r>
          </a:p>
          <a:p>
            <a:endParaRPr lang="en-US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sv-SE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AN dilaksanakan </a:t>
            </a:r>
            <a:r>
              <a:rPr lang="sv-SE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setiap tahun</a:t>
            </a:r>
            <a:r>
              <a:rPr lang="sv-SE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dan dilaporkan pada setiap sekolah/madrasah dan pemda. </a:t>
            </a:r>
          </a:p>
          <a:p>
            <a:endParaRPr lang="sv-SE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AN 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2021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digunakan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sebagai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i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baseline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,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tanpa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konsekuensi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pada guru,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sekolah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, dan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pemda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</a:t>
            </a:r>
          </a:p>
          <a:p>
            <a:endParaRPr lang="sv-SE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Evaluasi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kinerja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tidak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hanya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berdasarkan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skor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rerata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tapi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juga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perubahan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skor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atau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trend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dari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satu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tahun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tahun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berikutnya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. </a:t>
            </a:r>
          </a:p>
          <a:p>
            <a:endParaRPr lang="sv-SE" sz="1100" dirty="0">
              <a:latin typeface="Abadi" panose="020B0604020104020204" pitchFamily="34" charset="0"/>
              <a:ea typeface="Lato"/>
              <a:cs typeface="Lato"/>
              <a:sym typeface="Lato"/>
            </a:endParaRP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AN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hanya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diikuti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sebagian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sampel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) murid yang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dipilih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secara</a:t>
            </a:r>
            <a:r>
              <a:rPr lang="en-US" sz="1700" b="1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b="1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acak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dari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kelas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5, 8, dan 11 di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setiap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 </a:t>
            </a:r>
            <a:r>
              <a:rPr lang="en-US" sz="1700" dirty="0" err="1">
                <a:latin typeface="Abadi" panose="020B0604020104020204" pitchFamily="34" charset="0"/>
                <a:ea typeface="Lato"/>
                <a:cs typeface="Lato"/>
                <a:sym typeface="Lato"/>
              </a:rPr>
              <a:t>sekolah</a:t>
            </a:r>
            <a:r>
              <a:rPr lang="en-US" sz="1700" dirty="0">
                <a:latin typeface="Abadi" panose="020B0604020104020204" pitchFamily="34" charset="0"/>
                <a:ea typeface="Lato"/>
                <a:cs typeface="Lato"/>
                <a:sym typeface="Lato"/>
              </a:rPr>
              <a:t>/madrasah.</a:t>
            </a:r>
          </a:p>
        </p:txBody>
      </p:sp>
      <p:sp>
        <p:nvSpPr>
          <p:cNvPr id="18" name="Google Shape;51;p2">
            <a:extLst>
              <a:ext uri="{FF2B5EF4-FFF2-40B4-BE49-F238E27FC236}">
                <a16:creationId xmlns:a16="http://schemas.microsoft.com/office/drawing/2014/main" id="{28FC52A8-8264-4C59-8F4B-198EB745800F}"/>
              </a:ext>
            </a:extLst>
          </p:cNvPr>
          <p:cNvSpPr txBox="1"/>
          <p:nvPr/>
        </p:nvSpPr>
        <p:spPr>
          <a:xfrm>
            <a:off x="2444282" y="1042592"/>
            <a:ext cx="4575704" cy="3692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121831" tIns="121831" rIns="121831" bIns="121831" anchor="ctr" anchorCtr="0">
            <a:noAutofit/>
          </a:bodyPr>
          <a:lstStyle/>
          <a:p>
            <a:pPr algn="ctr"/>
            <a:r>
              <a:rPr lang="en-US" sz="1600" b="1" dirty="0" err="1">
                <a:solidFill>
                  <a:srgbClr val="323F4F"/>
                </a:solidFill>
              </a:rPr>
              <a:t>Elemen</a:t>
            </a:r>
            <a:r>
              <a:rPr lang="en-US" sz="1600" b="1" dirty="0">
                <a:solidFill>
                  <a:srgbClr val="323F4F"/>
                </a:solidFill>
              </a:rPr>
              <a:t> </a:t>
            </a:r>
            <a:r>
              <a:rPr lang="en-US" sz="1600" b="1" dirty="0" err="1">
                <a:solidFill>
                  <a:srgbClr val="323F4F"/>
                </a:solidFill>
              </a:rPr>
              <a:t>kebijakan</a:t>
            </a:r>
            <a:r>
              <a:rPr lang="en-US" sz="1600" b="1" dirty="0">
                <a:solidFill>
                  <a:srgbClr val="323F4F"/>
                </a:solidFill>
              </a:rPr>
              <a:t> </a:t>
            </a:r>
            <a:r>
              <a:rPr lang="en-US" sz="1600" b="1" dirty="0" err="1">
                <a:solidFill>
                  <a:srgbClr val="323F4F"/>
                </a:solidFill>
              </a:rPr>
              <a:t>Asesmen</a:t>
            </a:r>
            <a:r>
              <a:rPr lang="en-US" sz="1600" b="1" dirty="0">
                <a:solidFill>
                  <a:srgbClr val="323F4F"/>
                </a:solidFill>
              </a:rPr>
              <a:t> Nasional</a:t>
            </a:r>
            <a:endParaRPr sz="1600" b="1" dirty="0">
              <a:solidFill>
                <a:srgbClr val="323F4F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F2CC37-42B7-4623-A28A-7AC99BC0BE53}"/>
              </a:ext>
            </a:extLst>
          </p:cNvPr>
          <p:cNvSpPr/>
          <p:nvPr/>
        </p:nvSpPr>
        <p:spPr>
          <a:xfrm>
            <a:off x="87824" y="1639351"/>
            <a:ext cx="2272869" cy="3002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D8D3AE-9AC3-441C-A7CC-817BD1640F1C}"/>
              </a:ext>
            </a:extLst>
          </p:cNvPr>
          <p:cNvSpPr txBox="1"/>
          <p:nvPr/>
        </p:nvSpPr>
        <p:spPr>
          <a:xfrm>
            <a:off x="62025" y="1684407"/>
            <a:ext cx="2272869" cy="295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b="1" dirty="0"/>
              <a:t>PP no 57/2021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b="1" dirty="0" err="1"/>
              <a:t>Standar</a:t>
            </a:r>
            <a:r>
              <a:rPr lang="en-US" sz="1400" b="1" dirty="0"/>
              <a:t> Nasional Pendidikan </a:t>
            </a:r>
            <a:r>
              <a:rPr lang="en-US" sz="1400" dirty="0" err="1"/>
              <a:t>Pasal</a:t>
            </a:r>
            <a:r>
              <a:rPr lang="en-US" sz="1400" dirty="0"/>
              <a:t> 46 (3): </a:t>
            </a:r>
            <a:r>
              <a:rPr lang="en-ID" sz="1400" dirty="0" err="1"/>
              <a:t>Evaluasi</a:t>
            </a:r>
            <a:r>
              <a:rPr lang="en-ID" sz="1400" dirty="0"/>
              <a:t> </a:t>
            </a:r>
            <a:r>
              <a:rPr lang="en-ID" sz="1400" dirty="0" err="1"/>
              <a:t>sebagaimana</a:t>
            </a:r>
            <a:r>
              <a:rPr lang="en-ID" sz="1400" dirty="0"/>
              <a:t> </a:t>
            </a:r>
            <a:r>
              <a:rPr lang="en-ID" sz="1400" dirty="0" err="1"/>
              <a:t>dimaksud</a:t>
            </a:r>
            <a:r>
              <a:rPr lang="en-ID" sz="1400" dirty="0"/>
              <a:t> pada </a:t>
            </a:r>
            <a:r>
              <a:rPr lang="en-ID" sz="1400" dirty="0" err="1"/>
              <a:t>ayat</a:t>
            </a:r>
            <a:r>
              <a:rPr lang="en-ID" sz="1400" dirty="0"/>
              <a:t> (1) </a:t>
            </a:r>
            <a:r>
              <a:rPr lang="en-ID" sz="1400" dirty="0" err="1"/>
              <a:t>dilaksanakan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bentuk</a:t>
            </a:r>
            <a:r>
              <a:rPr lang="en-ID" sz="1400" dirty="0"/>
              <a:t>: </a:t>
            </a:r>
          </a:p>
          <a:p>
            <a:pPr marL="342900" indent="-342900">
              <a:lnSpc>
                <a:spcPct val="95000"/>
              </a:lnSpc>
              <a:buAutoNum type="alphaLcPeriod"/>
            </a:pPr>
            <a:r>
              <a:rPr lang="en-ID" sz="1400" dirty="0" err="1"/>
              <a:t>asesmen</a:t>
            </a:r>
            <a:r>
              <a:rPr lang="en-ID" sz="1400" dirty="0"/>
              <a:t> </a:t>
            </a:r>
            <a:r>
              <a:rPr lang="en-ID" sz="1400" dirty="0" err="1"/>
              <a:t>nasional</a:t>
            </a:r>
            <a:r>
              <a:rPr lang="en-ID" sz="1400" dirty="0"/>
              <a:t>; dan </a:t>
            </a:r>
          </a:p>
          <a:p>
            <a:pPr marL="342900" indent="-342900">
              <a:lnSpc>
                <a:spcPct val="95000"/>
              </a:lnSpc>
              <a:buAutoNum type="alphaLcPeriod"/>
            </a:pPr>
            <a:r>
              <a:rPr lang="en-ID" sz="1400" dirty="0" err="1"/>
              <a:t>analisis</a:t>
            </a:r>
            <a:r>
              <a:rPr lang="en-ID" sz="1400" dirty="0"/>
              <a:t> data </a:t>
            </a:r>
            <a:r>
              <a:rPr lang="en-ID" sz="1400" dirty="0" err="1"/>
              <a:t>Satuan</a:t>
            </a:r>
            <a:r>
              <a:rPr lang="en-ID" sz="1400" dirty="0"/>
              <a:t> Pendidikan, </a:t>
            </a:r>
            <a:r>
              <a:rPr lang="en-ID" sz="1400" dirty="0" err="1"/>
              <a:t>pendidik</a:t>
            </a:r>
            <a:r>
              <a:rPr lang="en-ID" sz="1400" dirty="0"/>
              <a:t>, </a:t>
            </a:r>
            <a:r>
              <a:rPr lang="en-ID" sz="1400" dirty="0" err="1"/>
              <a:t>tenaga</a:t>
            </a:r>
            <a:r>
              <a:rPr lang="en-ID" sz="1400" dirty="0"/>
              <a:t> </a:t>
            </a:r>
            <a:r>
              <a:rPr lang="en-ID" sz="1400" dirty="0" err="1"/>
              <a:t>kependidikan,dan</a:t>
            </a:r>
            <a:r>
              <a:rPr lang="en-ID" sz="1400" dirty="0"/>
              <a:t> </a:t>
            </a:r>
            <a:r>
              <a:rPr lang="en-ID" sz="1400" dirty="0" err="1"/>
              <a:t>Pemerintah</a:t>
            </a:r>
            <a:r>
              <a:rPr lang="en-ID" sz="1400" dirty="0"/>
              <a:t> Daerah.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89DD8A0-6D12-4F14-BC2A-CC6AA7E0EB54}"/>
              </a:ext>
            </a:extLst>
          </p:cNvPr>
          <p:cNvSpPr/>
          <p:nvPr/>
        </p:nvSpPr>
        <p:spPr>
          <a:xfrm>
            <a:off x="106060" y="4714316"/>
            <a:ext cx="2238479" cy="8747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5000"/>
              </a:lnSpc>
            </a:pPr>
            <a:r>
              <a:rPr lang="en-US" sz="1400" b="1" dirty="0" err="1">
                <a:solidFill>
                  <a:schemeClr val="tx1"/>
                </a:solidFill>
              </a:rPr>
              <a:t>Permendikbudristek</a:t>
            </a:r>
            <a:r>
              <a:rPr lang="en-US" sz="1400" b="1" dirty="0">
                <a:solidFill>
                  <a:schemeClr val="tx1"/>
                </a:solidFill>
              </a:rPr>
              <a:t> no 17/2021 </a:t>
            </a:r>
            <a:r>
              <a:rPr lang="en-US" sz="1400" dirty="0" err="1">
                <a:solidFill>
                  <a:schemeClr val="tx1"/>
                </a:solidFill>
              </a:rPr>
              <a:t>tentang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Asesmen</a:t>
            </a:r>
            <a:r>
              <a:rPr lang="en-US" sz="1400" b="1" dirty="0">
                <a:solidFill>
                  <a:schemeClr val="tx1"/>
                </a:solidFill>
              </a:rPr>
              <a:t> Nasional</a:t>
            </a:r>
            <a:endParaRPr lang="en-ID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7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s 35"/>
          <p:cNvSpPr/>
          <p:nvPr/>
        </p:nvSpPr>
        <p:spPr>
          <a:xfrm>
            <a:off x="1398063" y="458107"/>
            <a:ext cx="3684994" cy="5230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1218834"/>
            <a:r>
              <a:rPr lang="en-US" altLang="zh-CN" sz="2799" b="1" dirty="0">
                <a:solidFill>
                  <a:srgbClr val="00B0F0"/>
                </a:solidFill>
              </a:rPr>
              <a:t>ASESMEN NASIONAL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07192" y="167052"/>
            <a:ext cx="1236919" cy="1148868"/>
            <a:chOff x="207247" y="394713"/>
            <a:chExt cx="1284090" cy="1269642"/>
          </a:xfrm>
        </p:grpSpPr>
        <p:sp>
          <p:nvSpPr>
            <p:cNvPr id="30" name="Oval 29"/>
            <p:cNvSpPr/>
            <p:nvPr/>
          </p:nvSpPr>
          <p:spPr>
            <a:xfrm>
              <a:off x="238631" y="418150"/>
              <a:ext cx="1252706" cy="12462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srgbClr val="0070C0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07247" y="394713"/>
              <a:ext cx="1146318" cy="114221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20743" y="521427"/>
              <a:ext cx="1136641" cy="917974"/>
            </a:xfrm>
            <a:prstGeom prst="rect">
              <a:avLst/>
            </a:prstGeom>
            <a:noFill/>
          </p:spPr>
          <p:txBody>
            <a:bodyPr wrap="none" lIns="91416" tIns="45708" rIns="91416" bIns="45708">
              <a:spAutoFit/>
            </a:bodyPr>
            <a:lstStyle/>
            <a:p>
              <a:pPr algn="ctr"/>
              <a:r>
                <a:rPr lang="en-US" sz="4799" b="1" dirty="0">
                  <a:ln w="0"/>
                  <a:solidFill>
                    <a:srgbClr val="00B0F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AN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265950" y="1370876"/>
            <a:ext cx="11700992" cy="2223380"/>
          </a:xfrm>
          <a:prstGeom prst="roundRect">
            <a:avLst>
              <a:gd name="adj" fmla="val 8544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37424" y="3649212"/>
            <a:ext cx="11742478" cy="952476"/>
          </a:xfrm>
          <a:prstGeom prst="roundRect">
            <a:avLst>
              <a:gd name="adj" fmla="val 1815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30942" y="3735156"/>
            <a:ext cx="11339243" cy="83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+mj-lt"/>
                <a:ea typeface="SimSun" panose="02010600030101010101" pitchFamily="2" charset="-122"/>
              </a:rPr>
              <a:t>Asesmen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Nasional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dilaksanakan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pada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:</a:t>
            </a:r>
          </a:p>
          <a:p>
            <a:pPr marL="342797" indent="-342797" algn="just">
              <a:buFont typeface="+mj-lt"/>
              <a:buAutoNum type="alphaLcPeriod"/>
            </a:pPr>
            <a:r>
              <a:rPr lang="en-US" sz="1600" dirty="0" err="1">
                <a:latin typeface="+mj-lt"/>
                <a:ea typeface="SimSun" panose="02010600030101010101" pitchFamily="2" charset="-122"/>
              </a:rPr>
              <a:t>satuan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pendidikan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jenjang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dasar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dan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menengah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pada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jalur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formal</a:t>
            </a:r>
          </a:p>
          <a:p>
            <a:pPr marL="342797" indent="-342797" algn="just">
              <a:buFont typeface="+mj-lt"/>
              <a:buAutoNum type="alphaLcPeriod"/>
            </a:pPr>
            <a:r>
              <a:rPr lang="en-US" sz="1600" dirty="0">
                <a:latin typeface="+mj-lt"/>
                <a:ea typeface="SimSun" panose="02010600030101010101" pitchFamily="2" charset="-122"/>
              </a:rPr>
              <a:t>Program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pendidikan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kesetaraan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jenjang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dasar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dan</a:t>
            </a:r>
            <a:r>
              <a:rPr lang="en-US" sz="1600" b="1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menengah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pada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dirty="0" err="1">
                <a:latin typeface="+mj-lt"/>
                <a:ea typeface="SimSun" panose="02010600030101010101" pitchFamily="2" charset="-122"/>
              </a:rPr>
              <a:t>jalur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latin typeface="+mj-lt"/>
                <a:ea typeface="SimSun" panose="02010600030101010101" pitchFamily="2" charset="-122"/>
              </a:rPr>
              <a:t>nonformal</a:t>
            </a:r>
            <a:r>
              <a:rPr lang="en-US" sz="1600" dirty="0">
                <a:latin typeface="+mj-lt"/>
                <a:ea typeface="SimSun" panose="02010600030101010101" pitchFamily="2" charset="-122"/>
              </a:rPr>
              <a:t>. 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263737" y="4687631"/>
            <a:ext cx="11716164" cy="630925"/>
            <a:chOff x="3845563" y="2913371"/>
            <a:chExt cx="3017134" cy="755742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75" name="Rounded Rectangle 74"/>
            <p:cNvSpPr/>
            <p:nvPr/>
          </p:nvSpPr>
          <p:spPr>
            <a:xfrm>
              <a:off x="3845563" y="2968833"/>
              <a:ext cx="3017134" cy="70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855130" y="2913371"/>
              <a:ext cx="2953561" cy="70027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Asesmen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Nasional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dilaksanakan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dengan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menggunakan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b="1" dirty="0" err="1">
                  <a:latin typeface="+mj-lt"/>
                  <a:ea typeface="SimSun" panose="02010600030101010101" pitchFamily="2" charset="-122"/>
                </a:rPr>
                <a:t>komputer</a:t>
              </a:r>
              <a:r>
                <a:rPr lang="en-US" sz="1600" b="1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b="1" dirty="0" err="1">
                  <a:latin typeface="+mj-lt"/>
                  <a:ea typeface="SimSun" panose="02010600030101010101" pitchFamily="2" charset="-122"/>
                </a:rPr>
                <a:t>secara</a:t>
              </a:r>
              <a:r>
                <a:rPr lang="en-US" sz="1600" b="1" dirty="0">
                  <a:latin typeface="+mj-lt"/>
                  <a:ea typeface="SimSun" panose="02010600030101010101" pitchFamily="2" charset="-122"/>
                </a:rPr>
                <a:t> daring 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dan</a:t>
              </a:r>
              <a:r>
                <a:rPr lang="en-US" sz="1600" b="1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b="1" dirty="0" err="1">
                  <a:latin typeface="+mj-lt"/>
                  <a:ea typeface="SimSun" panose="02010600030101010101" pitchFamily="2" charset="-122"/>
                </a:rPr>
                <a:t>semidaring</a:t>
              </a:r>
              <a:r>
                <a:rPr lang="en-US" sz="1600" b="1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sebagai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media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untuk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menampilkan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dan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menjawab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 </a:t>
              </a:r>
              <a:r>
                <a:rPr lang="en-US" sz="1600" dirty="0" err="1">
                  <a:latin typeface="+mj-lt"/>
                  <a:ea typeface="SimSun" panose="02010600030101010101" pitchFamily="2" charset="-122"/>
                </a:rPr>
                <a:t>soal</a:t>
              </a:r>
              <a:r>
                <a:rPr lang="en-US" sz="1600" dirty="0">
                  <a:latin typeface="+mj-lt"/>
                  <a:ea typeface="SimSun" panose="02010600030101010101" pitchFamily="2" charset="-122"/>
                </a:rPr>
                <a:t>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870276" y="429101"/>
            <a:ext cx="691855" cy="616327"/>
            <a:chOff x="5381219" y="565547"/>
            <a:chExt cx="692035" cy="616488"/>
          </a:xfrm>
        </p:grpSpPr>
        <p:sp>
          <p:nvSpPr>
            <p:cNvPr id="3" name="Chevron 2"/>
            <p:cNvSpPr/>
            <p:nvPr/>
          </p:nvSpPr>
          <p:spPr>
            <a:xfrm>
              <a:off x="5589431" y="567695"/>
              <a:ext cx="483823" cy="614340"/>
            </a:xfrm>
            <a:prstGeom prst="chevron">
              <a:avLst>
                <a:gd name="adj" fmla="val 68633"/>
              </a:avLst>
            </a:prstGeom>
            <a:solidFill>
              <a:srgbClr val="4FB2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tx1"/>
                </a:solidFill>
              </a:endParaRPr>
            </a:p>
          </p:txBody>
        </p:sp>
        <p:sp>
          <p:nvSpPr>
            <p:cNvPr id="51" name="Chevron 50"/>
            <p:cNvSpPr/>
            <p:nvPr/>
          </p:nvSpPr>
          <p:spPr>
            <a:xfrm>
              <a:off x="5381219" y="565547"/>
              <a:ext cx="483823" cy="614340"/>
            </a:xfrm>
            <a:prstGeom prst="chevron">
              <a:avLst>
                <a:gd name="adj" fmla="val 68633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62BC9D6-ADC9-498C-B754-CA77ED4F6470}"/>
              </a:ext>
            </a:extLst>
          </p:cNvPr>
          <p:cNvSpPr/>
          <p:nvPr/>
        </p:nvSpPr>
        <p:spPr>
          <a:xfrm>
            <a:off x="452643" y="1373024"/>
            <a:ext cx="114702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600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Instrumen</a:t>
            </a:r>
            <a:r>
              <a:rPr lang="en-US" sz="1600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</a:t>
            </a:r>
            <a:r>
              <a:rPr lang="en-US" sz="1600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Asesmen</a:t>
            </a:r>
            <a:r>
              <a:rPr lang="en-US" sz="1600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Nasional:</a:t>
            </a:r>
          </a:p>
          <a:p>
            <a:pPr marL="342797" indent="-342797">
              <a:buFont typeface="+mj-lt"/>
              <a:buAutoNum type="arabicParenR"/>
              <a:defRPr/>
            </a:pPr>
            <a:r>
              <a:rPr lang="en-US" sz="1600" b="1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Asesmen</a:t>
            </a:r>
            <a:r>
              <a:rPr lang="en-US" sz="1600" b="1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Kompetensi</a:t>
            </a:r>
            <a:r>
              <a:rPr lang="en-US" sz="1600" b="1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 Minimum </a:t>
            </a:r>
            <a:r>
              <a:rPr lang="en-US" sz="1600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(AKM), </a:t>
            </a:r>
            <a:r>
              <a:rPr lang="en-US" sz="1600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mengukur</a:t>
            </a:r>
            <a:r>
              <a:rPr lang="en-US" sz="1600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ID" sz="1600" dirty="0" err="1">
                <a:latin typeface="+mj-lt"/>
              </a:rPr>
              <a:t>hasil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belajar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kognitif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peserta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didik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dalam</a:t>
            </a:r>
            <a:r>
              <a:rPr lang="en-ID" sz="1600" dirty="0">
                <a:latin typeface="+mj-lt"/>
              </a:rPr>
              <a:t> </a:t>
            </a:r>
            <a:r>
              <a:rPr lang="en-US" sz="1600" b="1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literasi</a:t>
            </a:r>
            <a:r>
              <a:rPr lang="en-US" sz="1600" b="1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membaca</a:t>
            </a:r>
            <a:r>
              <a:rPr lang="en-US" sz="1600" b="1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kern="0" dirty="0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dan </a:t>
            </a:r>
            <a:r>
              <a:rPr lang="en-US" sz="1600" b="1" kern="0" dirty="0" err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numerasi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</a:rPr>
              <a:t>.</a:t>
            </a:r>
          </a:p>
          <a:p>
            <a:pPr marL="342797" indent="-342797">
              <a:buFont typeface="+mj-lt"/>
              <a:buAutoNum type="arabicParenR"/>
              <a:defRPr/>
            </a:pPr>
            <a:r>
              <a:rPr lang="en-US" sz="1600" b="1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Survei</a:t>
            </a:r>
            <a:r>
              <a:rPr lang="en-US" sz="1600" b="1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Karakter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, </a:t>
            </a:r>
            <a:r>
              <a:rPr lang="en-US" sz="1600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mengukur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ID" sz="1600" dirty="0" err="1">
                <a:latin typeface="+mj-lt"/>
              </a:rPr>
              <a:t>mengukur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hasil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belajar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nonkognitif</a:t>
            </a:r>
            <a:r>
              <a:rPr lang="en-ID" sz="1600" dirty="0">
                <a:latin typeface="+mj-lt"/>
              </a:rPr>
              <a:t> </a:t>
            </a:r>
            <a:r>
              <a:rPr lang="en-US" sz="1600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peserta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didik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berupa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ID" sz="1600" dirty="0" err="1">
                <a:latin typeface="+mj-lt"/>
              </a:rPr>
              <a:t>sikap</a:t>
            </a:r>
            <a:r>
              <a:rPr lang="en-ID" sz="1600" dirty="0">
                <a:latin typeface="+mj-lt"/>
              </a:rPr>
              <a:t>, </a:t>
            </a:r>
            <a:r>
              <a:rPr lang="en-ID" sz="1600" dirty="0" err="1">
                <a:latin typeface="+mj-lt"/>
              </a:rPr>
              <a:t>kebiasaan</a:t>
            </a:r>
            <a:r>
              <a:rPr lang="en-ID" sz="1600" dirty="0">
                <a:latin typeface="+mj-lt"/>
              </a:rPr>
              <a:t>, </a:t>
            </a:r>
            <a:r>
              <a:rPr lang="en-ID" sz="1600" dirty="0" err="1">
                <a:latin typeface="+mj-lt"/>
              </a:rPr>
              <a:t>nilai-nilai</a:t>
            </a:r>
            <a:r>
              <a:rPr lang="en-ID" sz="1600" dirty="0">
                <a:latin typeface="+mj-lt"/>
              </a:rPr>
              <a:t> (values) pada </a:t>
            </a:r>
            <a:r>
              <a:rPr lang="en-ID" sz="1600" dirty="0" err="1">
                <a:latin typeface="+mj-lt"/>
              </a:rPr>
              <a:t>enam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aspek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Profil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Pelajar</a:t>
            </a:r>
            <a:r>
              <a:rPr lang="en-ID" sz="1600" dirty="0">
                <a:latin typeface="+mj-lt"/>
              </a:rPr>
              <a:t> Pancasila, </a:t>
            </a:r>
            <a:r>
              <a:rPr lang="en-ID" sz="1600" dirty="0" err="1">
                <a:latin typeface="+mj-lt"/>
              </a:rPr>
              <a:t>yaitu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beriman</a:t>
            </a:r>
            <a:r>
              <a:rPr lang="en-ID" sz="1600" dirty="0">
                <a:latin typeface="+mj-lt"/>
              </a:rPr>
              <a:t>, </a:t>
            </a:r>
            <a:r>
              <a:rPr lang="en-ID" sz="1600" dirty="0" err="1">
                <a:latin typeface="+mj-lt"/>
              </a:rPr>
              <a:t>bertakwa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kepada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Tuhan</a:t>
            </a:r>
            <a:r>
              <a:rPr lang="en-ID" sz="1600" dirty="0">
                <a:latin typeface="+mj-lt"/>
              </a:rPr>
              <a:t> Yang </a:t>
            </a:r>
            <a:r>
              <a:rPr lang="en-ID" sz="1600" dirty="0" err="1">
                <a:latin typeface="+mj-lt"/>
              </a:rPr>
              <a:t>Maha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Esa</a:t>
            </a:r>
            <a:r>
              <a:rPr lang="en-ID" sz="1600" dirty="0">
                <a:latin typeface="+mj-lt"/>
              </a:rPr>
              <a:t> dan </a:t>
            </a:r>
            <a:r>
              <a:rPr lang="en-ID" sz="1600" dirty="0" err="1">
                <a:latin typeface="+mj-lt"/>
              </a:rPr>
              <a:t>berakhlak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mulia</a:t>
            </a:r>
            <a:r>
              <a:rPr lang="en-ID" sz="1600" dirty="0">
                <a:latin typeface="+mj-lt"/>
              </a:rPr>
              <a:t>; </a:t>
            </a:r>
            <a:r>
              <a:rPr lang="en-ID" sz="1600" dirty="0" err="1">
                <a:latin typeface="+mj-lt"/>
              </a:rPr>
              <a:t>bernalar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kritis</a:t>
            </a:r>
            <a:r>
              <a:rPr lang="en-ID" sz="1600" dirty="0">
                <a:latin typeface="+mj-lt"/>
              </a:rPr>
              <a:t>; </a:t>
            </a:r>
            <a:r>
              <a:rPr lang="en-ID" sz="1600" dirty="0" err="1">
                <a:latin typeface="+mj-lt"/>
              </a:rPr>
              <a:t>mandiri</a:t>
            </a:r>
            <a:r>
              <a:rPr lang="en-ID" sz="1600" dirty="0">
                <a:latin typeface="+mj-lt"/>
              </a:rPr>
              <a:t>; </a:t>
            </a:r>
            <a:r>
              <a:rPr lang="en-ID" sz="1600" dirty="0" err="1">
                <a:latin typeface="+mj-lt"/>
              </a:rPr>
              <a:t>kreatif</a:t>
            </a:r>
            <a:r>
              <a:rPr lang="en-ID" sz="1600" dirty="0">
                <a:latin typeface="+mj-lt"/>
              </a:rPr>
              <a:t>; </a:t>
            </a:r>
            <a:r>
              <a:rPr lang="en-ID" sz="1600" dirty="0" err="1">
                <a:latin typeface="+mj-lt"/>
              </a:rPr>
              <a:t>bergotong</a:t>
            </a:r>
            <a:r>
              <a:rPr lang="en-ID" sz="1600" dirty="0">
                <a:latin typeface="+mj-lt"/>
              </a:rPr>
              <a:t> royong; dan </a:t>
            </a:r>
            <a:r>
              <a:rPr lang="en-ID" sz="1600" dirty="0" err="1">
                <a:latin typeface="+mj-lt"/>
              </a:rPr>
              <a:t>berkebinekaan</a:t>
            </a:r>
            <a:r>
              <a:rPr lang="en-ID" sz="1600" dirty="0">
                <a:latin typeface="+mj-lt"/>
              </a:rPr>
              <a:t> global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.</a:t>
            </a:r>
          </a:p>
          <a:p>
            <a:pPr marL="342797" indent="-342797">
              <a:buFont typeface="+mj-lt"/>
              <a:buAutoNum type="arabicParenR"/>
              <a:defRPr/>
            </a:pPr>
            <a:r>
              <a:rPr lang="en-US" sz="1600" b="1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Survei</a:t>
            </a:r>
            <a:r>
              <a:rPr lang="en-US" sz="1600" b="1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Lingkungan</a:t>
            </a:r>
            <a:r>
              <a:rPr lang="en-US" sz="1600" b="1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US" sz="1600" b="1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Belajar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, </a:t>
            </a:r>
            <a:r>
              <a:rPr lang="en-US" sz="1600" kern="0" dirty="0" err="1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mengukur</a:t>
            </a:r>
            <a:r>
              <a:rPr lang="en-US" sz="1600" kern="0" dirty="0">
                <a:solidFill>
                  <a:sysClr val="windowText" lastClr="000000"/>
                </a:solidFill>
                <a:latin typeface="+mj-lt"/>
                <a:ea typeface="SimSun" panose="02010600030101010101" pitchFamily="2" charset="-122"/>
              </a:rPr>
              <a:t> </a:t>
            </a:r>
            <a:r>
              <a:rPr lang="en-ID" sz="1600" dirty="0" err="1">
                <a:latin typeface="+mj-lt"/>
              </a:rPr>
              <a:t>kualitas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lingkungan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belajar</a:t>
            </a:r>
            <a:r>
              <a:rPr lang="en-ID" sz="1600" dirty="0">
                <a:latin typeface="+mj-lt"/>
              </a:rPr>
              <a:t> pada </a:t>
            </a:r>
            <a:r>
              <a:rPr lang="en-ID" sz="1600" dirty="0" err="1">
                <a:latin typeface="+mj-lt"/>
              </a:rPr>
              <a:t>satuan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pendidikan</a:t>
            </a:r>
            <a:r>
              <a:rPr lang="en-ID" sz="1600" dirty="0">
                <a:latin typeface="+mj-lt"/>
              </a:rPr>
              <a:t> yang </a:t>
            </a:r>
            <a:r>
              <a:rPr lang="en-ID" sz="1600" dirty="0" err="1">
                <a:latin typeface="+mj-lt"/>
              </a:rPr>
              <a:t>berupa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iklim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keamanan</a:t>
            </a:r>
            <a:r>
              <a:rPr lang="en-ID" sz="1600" dirty="0">
                <a:latin typeface="+mj-lt"/>
              </a:rPr>
              <a:t>, </a:t>
            </a:r>
            <a:r>
              <a:rPr lang="en-ID" sz="1600" dirty="0" err="1">
                <a:latin typeface="+mj-lt"/>
              </a:rPr>
              <a:t>iklim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inklusivitas</a:t>
            </a:r>
            <a:r>
              <a:rPr lang="en-ID" sz="1600" dirty="0">
                <a:latin typeface="+mj-lt"/>
              </a:rPr>
              <a:t> dan </a:t>
            </a:r>
            <a:r>
              <a:rPr lang="en-ID" sz="1600" dirty="0" err="1">
                <a:latin typeface="+mj-lt"/>
              </a:rPr>
              <a:t>kebinekaan</a:t>
            </a:r>
            <a:r>
              <a:rPr lang="en-ID" sz="1600" dirty="0">
                <a:latin typeface="+mj-lt"/>
              </a:rPr>
              <a:t>, dan </a:t>
            </a:r>
            <a:r>
              <a:rPr lang="en-ID" sz="1600" dirty="0" err="1">
                <a:latin typeface="+mj-lt"/>
              </a:rPr>
              <a:t>kualitas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pembelajaran</a:t>
            </a:r>
            <a:r>
              <a:rPr lang="en-ID" sz="1600" dirty="0">
                <a:latin typeface="+mj-lt"/>
              </a:rPr>
              <a:t> pada </a:t>
            </a:r>
            <a:r>
              <a:rPr lang="en-ID" sz="1600" dirty="0" err="1">
                <a:latin typeface="+mj-lt"/>
              </a:rPr>
              <a:t>satuan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pendidikan</a:t>
            </a:r>
            <a:endParaRPr lang="en-US" sz="1600" kern="0" dirty="0">
              <a:solidFill>
                <a:prstClr val="black"/>
              </a:solidFill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29" name="Google Shape;77;ga9911d17e9_1_328">
            <a:extLst>
              <a:ext uri="{FF2B5EF4-FFF2-40B4-BE49-F238E27FC236}">
                <a16:creationId xmlns:a16="http://schemas.microsoft.com/office/drawing/2014/main" id="{D29AD019-0B0D-4BFC-BA04-64CA5666C780}"/>
              </a:ext>
            </a:extLst>
          </p:cNvPr>
          <p:cNvSpPr/>
          <p:nvPr/>
        </p:nvSpPr>
        <p:spPr>
          <a:xfrm>
            <a:off x="5562131" y="134743"/>
            <a:ext cx="6459323" cy="117892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just">
              <a:lnSpc>
                <a:spcPct val="130000"/>
              </a:lnSpc>
              <a:buSzPts val="1600"/>
            </a:pPr>
            <a:r>
              <a:rPr lang="en-US" sz="1600" b="1" dirty="0">
                <a:solidFill>
                  <a:schemeClr val="bg1"/>
                </a:solidFill>
              </a:rPr>
              <a:t>AN </a:t>
            </a:r>
            <a:r>
              <a:rPr lang="en-US" sz="1600" b="1" dirty="0" err="1">
                <a:solidFill>
                  <a:schemeClr val="bg1"/>
                </a:solidFill>
              </a:rPr>
              <a:t>menghasilkan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potret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komprehensif</a:t>
            </a:r>
            <a:r>
              <a:rPr lang="en-US" sz="1600" b="1" dirty="0">
                <a:solidFill>
                  <a:schemeClr val="bg1"/>
                </a:solidFill>
              </a:rPr>
              <a:t> yang </a:t>
            </a:r>
            <a:r>
              <a:rPr lang="en-US" sz="1600" b="1" dirty="0" err="1">
                <a:solidFill>
                  <a:schemeClr val="bg1"/>
                </a:solidFill>
              </a:rPr>
              <a:t>berguna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bagi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satuan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pendidikan</a:t>
            </a:r>
            <a:r>
              <a:rPr lang="en-US" sz="1600" b="1" dirty="0">
                <a:solidFill>
                  <a:schemeClr val="bg1"/>
                </a:solidFill>
              </a:rPr>
              <a:t> dan </a:t>
            </a:r>
            <a:r>
              <a:rPr lang="en-US" sz="1600" b="1" dirty="0" err="1">
                <a:solidFill>
                  <a:schemeClr val="bg1"/>
                </a:solidFill>
              </a:rPr>
              <a:t>Pemda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untuk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melakukan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evaluasi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diri</a:t>
            </a:r>
            <a:r>
              <a:rPr lang="en-US" sz="1600" b="1" dirty="0">
                <a:solidFill>
                  <a:schemeClr val="bg1"/>
                </a:solidFill>
              </a:rPr>
              <a:t> dan </a:t>
            </a:r>
            <a:r>
              <a:rPr lang="en-US" sz="1600" b="1" dirty="0" err="1">
                <a:solidFill>
                  <a:schemeClr val="bg1"/>
                </a:solidFill>
              </a:rPr>
              <a:t>perencanaan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perbaikan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mutu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pendidikan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DB7BEA-6B66-4405-9CDC-524D2828A31E}"/>
              </a:ext>
            </a:extLst>
          </p:cNvPr>
          <p:cNvSpPr/>
          <p:nvPr/>
        </p:nvSpPr>
        <p:spPr>
          <a:xfrm>
            <a:off x="242809" y="5403074"/>
            <a:ext cx="11703205" cy="65209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59C625-8A0C-469E-BC12-84E091CE68A0}"/>
              </a:ext>
            </a:extLst>
          </p:cNvPr>
          <p:cNvSpPr txBox="1"/>
          <p:nvPr/>
        </p:nvSpPr>
        <p:spPr>
          <a:xfrm>
            <a:off x="254588" y="5426319"/>
            <a:ext cx="1174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Asesmen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Nasional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mendorong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guru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untuk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mengembangkan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kompetensi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kognitif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yang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mendasar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sekaligus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karakter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murid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secara</a:t>
            </a:r>
            <a:r>
              <a:rPr lang="en-US" sz="1600" dirty="0">
                <a:latin typeface="+mj-lt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1600" dirty="0" err="1">
                <a:latin typeface="+mj-lt"/>
                <a:ea typeface="Raleway"/>
                <a:cs typeface="Arial" panose="020B0604020202020204" pitchFamily="34" charset="0"/>
                <a:sym typeface="Raleway"/>
              </a:rPr>
              <a:t>utuh</a:t>
            </a:r>
            <a:endParaRPr lang="en-US" sz="1600" dirty="0">
              <a:latin typeface="+mj-lt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25" name="Rounded Rectangle 61">
            <a:extLst>
              <a:ext uri="{FF2B5EF4-FFF2-40B4-BE49-F238E27FC236}">
                <a16:creationId xmlns:a16="http://schemas.microsoft.com/office/drawing/2014/main" id="{EEB06D90-E3D6-46AD-83D2-45554DF2E78A}"/>
              </a:ext>
            </a:extLst>
          </p:cNvPr>
          <p:cNvSpPr/>
          <p:nvPr/>
        </p:nvSpPr>
        <p:spPr>
          <a:xfrm>
            <a:off x="219669" y="6106921"/>
            <a:ext cx="11703205" cy="652098"/>
          </a:xfrm>
          <a:prstGeom prst="roundRect">
            <a:avLst>
              <a:gd name="adj" fmla="val 1815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AN 2021 </a:t>
            </a:r>
            <a:r>
              <a:rPr lang="en-US" sz="1600" dirty="0" err="1">
                <a:solidFill>
                  <a:schemeClr val="tx1"/>
                </a:solidFill>
              </a:rPr>
              <a:t>diselenggarakan</a:t>
            </a:r>
            <a:r>
              <a:rPr lang="en-US" sz="1600" dirty="0">
                <a:solidFill>
                  <a:schemeClr val="tx1"/>
                </a:solidFill>
              </a:rPr>
              <a:t> per </a:t>
            </a:r>
            <a:r>
              <a:rPr lang="en-US" sz="1600" dirty="0" err="1">
                <a:solidFill>
                  <a:schemeClr val="tx1"/>
                </a:solidFill>
              </a:rPr>
              <a:t>jenjang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secara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bertahap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hasilnya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dilaporkan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sebagai</a:t>
            </a:r>
            <a:r>
              <a:rPr lang="en-US" sz="1600" dirty="0">
                <a:solidFill>
                  <a:schemeClr val="tx1"/>
                </a:solidFill>
              </a:rPr>
              <a:t> input </a:t>
            </a:r>
            <a:r>
              <a:rPr lang="en-US" sz="1600" dirty="0" err="1">
                <a:solidFill>
                  <a:schemeClr val="tx1"/>
                </a:solidFill>
              </a:rPr>
              <a:t>untuk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evaluasi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diri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perencanaan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satuan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pendidikan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pemda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579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4565" y="2814981"/>
            <a:ext cx="4915529" cy="283193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067" tIns="45033" rIns="90067" bIns="45033" rtlCol="0">
            <a:spAutoFit/>
          </a:bodyPr>
          <a:lstStyle/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Menilai</a:t>
            </a:r>
            <a:r>
              <a:rPr lang="en-US" sz="2005" dirty="0">
                <a:latin typeface="Arial"/>
                <a:cs typeface="Arial"/>
              </a:rPr>
              <a:t>  </a:t>
            </a:r>
            <a:r>
              <a:rPr lang="en-US" sz="2005" dirty="0" err="1">
                <a:latin typeface="Arial"/>
                <a:cs typeface="Arial"/>
              </a:rPr>
              <a:t>hasil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belajar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didik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pada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akhir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jenjang</a:t>
            </a:r>
            <a:endParaRPr lang="en-US" sz="2005" dirty="0">
              <a:latin typeface="Arial"/>
              <a:cs typeface="Arial"/>
            </a:endParaRP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Mengukur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capaian</a:t>
            </a:r>
            <a:r>
              <a:rPr lang="en-US" sz="2005" dirty="0">
                <a:latin typeface="Arial"/>
                <a:cs typeface="Arial"/>
              </a:rPr>
              <a:t> individual  </a:t>
            </a: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didik</a:t>
            </a:r>
            <a:endParaRPr lang="en-US" sz="2005" dirty="0">
              <a:latin typeface="Arial"/>
              <a:cs typeface="Arial"/>
            </a:endParaRP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seluruh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didik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kelas</a:t>
            </a:r>
            <a:r>
              <a:rPr lang="en-US" sz="2005" dirty="0">
                <a:latin typeface="Arial"/>
                <a:cs typeface="Arial"/>
              </a:rPr>
              <a:t> 9, 12</a:t>
            </a: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Laporan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individul</a:t>
            </a:r>
            <a:r>
              <a:rPr lang="en-US" sz="2005" dirty="0">
                <a:latin typeface="Arial"/>
                <a:cs typeface="Arial"/>
              </a:rPr>
              <a:t>  </a:t>
            </a: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(SHUN)</a:t>
            </a:r>
            <a:endParaRPr lang="en-US" sz="1804" dirty="0">
              <a:latin typeface="Arial"/>
              <a:cs typeface="Arial"/>
            </a:endParaRPr>
          </a:p>
          <a:p>
            <a:pPr marL="337741" indent="-337741">
              <a:buAutoNum type="arabicPeriod"/>
            </a:pPr>
            <a:endParaRPr lang="en-US" sz="1804" dirty="0"/>
          </a:p>
        </p:txBody>
      </p:sp>
      <p:sp>
        <p:nvSpPr>
          <p:cNvPr id="5" name="TextBox 4"/>
          <p:cNvSpPr txBox="1"/>
          <p:nvPr/>
        </p:nvSpPr>
        <p:spPr>
          <a:xfrm>
            <a:off x="6628732" y="2735565"/>
            <a:ext cx="4827944" cy="252311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067" tIns="45033" rIns="90067" bIns="45033" rtlCol="0">
            <a:spAutoFit/>
          </a:bodyPr>
          <a:lstStyle/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Mengevaluasi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kualitas</a:t>
            </a:r>
            <a:r>
              <a:rPr lang="en-US" sz="2005" dirty="0">
                <a:latin typeface="Arial"/>
                <a:cs typeface="Arial"/>
              </a:rPr>
              <a:t>  </a:t>
            </a:r>
            <a:r>
              <a:rPr lang="en-US" sz="2005" dirty="0" err="1">
                <a:latin typeface="Arial"/>
                <a:cs typeface="Arial"/>
              </a:rPr>
              <a:t>pendidikan</a:t>
            </a:r>
            <a:endParaRPr lang="en-US" sz="2005" dirty="0">
              <a:latin typeface="Arial"/>
              <a:cs typeface="Arial"/>
            </a:endParaRP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Memotret</a:t>
            </a:r>
            <a:r>
              <a:rPr lang="en-US" sz="2005" dirty="0">
                <a:latin typeface="Arial"/>
                <a:cs typeface="Arial"/>
              </a:rPr>
              <a:t> input, proses, </a:t>
            </a:r>
            <a:r>
              <a:rPr lang="en-US" sz="2005" dirty="0" err="1">
                <a:latin typeface="Arial"/>
                <a:cs typeface="Arial"/>
              </a:rPr>
              <a:t>dan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hasil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belajar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pada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satuan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pendidikan</a:t>
            </a:r>
            <a:r>
              <a:rPr lang="en-US" sz="2005" dirty="0">
                <a:latin typeface="Arial"/>
                <a:cs typeface="Arial"/>
              </a:rPr>
              <a:t> </a:t>
            </a: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Peserta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meliputi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siswa</a:t>
            </a:r>
            <a:r>
              <a:rPr lang="en-US" sz="2005" dirty="0">
                <a:latin typeface="Arial"/>
                <a:cs typeface="Arial"/>
              </a:rPr>
              <a:t> ( </a:t>
            </a:r>
            <a:r>
              <a:rPr lang="en-US" sz="2005" dirty="0" err="1">
                <a:latin typeface="Arial"/>
                <a:cs typeface="Arial"/>
              </a:rPr>
              <a:t>sampel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kelas</a:t>
            </a:r>
            <a:r>
              <a:rPr lang="en-US" sz="2005" dirty="0">
                <a:latin typeface="Arial"/>
                <a:cs typeface="Arial"/>
              </a:rPr>
              <a:t> 5, 8, 11), guru </a:t>
            </a:r>
            <a:r>
              <a:rPr lang="en-US" sz="2005" dirty="0" err="1">
                <a:latin typeface="Arial"/>
                <a:cs typeface="Arial"/>
              </a:rPr>
              <a:t>dan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kepala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sekolah</a:t>
            </a:r>
            <a:endParaRPr lang="en-US" sz="2005" dirty="0">
              <a:latin typeface="Arial"/>
              <a:cs typeface="Arial"/>
            </a:endParaRPr>
          </a:p>
          <a:p>
            <a:pPr marL="337741" indent="-337741">
              <a:spcAft>
                <a:spcPts val="592"/>
              </a:spcAft>
              <a:buAutoNum type="arabicPeriod"/>
            </a:pPr>
            <a:r>
              <a:rPr lang="en-US" sz="2005" dirty="0" err="1">
                <a:latin typeface="Arial"/>
                <a:cs typeface="Arial"/>
              </a:rPr>
              <a:t>Laporan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satuan</a:t>
            </a:r>
            <a:r>
              <a:rPr lang="en-US" sz="2005" dirty="0">
                <a:latin typeface="Arial"/>
                <a:cs typeface="Arial"/>
              </a:rPr>
              <a:t> </a:t>
            </a:r>
            <a:r>
              <a:rPr lang="en-US" sz="2005" dirty="0" err="1">
                <a:latin typeface="Arial"/>
                <a:cs typeface="Arial"/>
              </a:rPr>
              <a:t>pendidikan</a:t>
            </a:r>
            <a:r>
              <a:rPr lang="en-US" sz="2005" dirty="0">
                <a:latin typeface="Arial"/>
                <a:cs typeface="Arial"/>
              </a:rPr>
              <a:t> </a:t>
            </a:r>
          </a:p>
          <a:p>
            <a:endParaRPr lang="en-US" sz="1804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6176" y="428712"/>
            <a:ext cx="7210008" cy="70770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067" tIns="45033" rIns="90067" bIns="45033" rtlCol="0">
            <a:spAutoFit/>
          </a:bodyPr>
          <a:lstStyle/>
          <a:p>
            <a:pPr algn="ctr"/>
            <a:r>
              <a:rPr lang="en-US" sz="3910" dirty="0">
                <a:solidFill>
                  <a:schemeClr val="tx1"/>
                </a:solidFill>
              </a:rPr>
              <a:t>Beda UN </a:t>
            </a:r>
            <a:r>
              <a:rPr lang="en-US" sz="3910" dirty="0" err="1">
                <a:solidFill>
                  <a:schemeClr val="tx1"/>
                </a:solidFill>
              </a:rPr>
              <a:t>dan</a:t>
            </a:r>
            <a:r>
              <a:rPr lang="en-US" sz="3910" dirty="0">
                <a:solidFill>
                  <a:schemeClr val="tx1"/>
                </a:solidFill>
              </a:rPr>
              <a:t> AN </a:t>
            </a:r>
          </a:p>
        </p:txBody>
      </p:sp>
      <p:sp>
        <p:nvSpPr>
          <p:cNvPr id="10" name="Google Shape;136;p18"/>
          <p:cNvSpPr/>
          <p:nvPr/>
        </p:nvSpPr>
        <p:spPr>
          <a:xfrm>
            <a:off x="644565" y="1887521"/>
            <a:ext cx="5001212" cy="548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120049" tIns="120049" rIns="120049" bIns="120049" anchor="ctr" anchorCtr="0">
            <a:noAutofit/>
          </a:bodyPr>
          <a:lstStyle/>
          <a:p>
            <a:pPr algn="ctr"/>
            <a:r>
              <a:rPr lang="en-US" sz="2406" b="1" dirty="0" err="1">
                <a:solidFill>
                  <a:srgbClr val="FFFFFF"/>
                </a:solidFill>
              </a:rPr>
              <a:t>Ujian</a:t>
            </a:r>
            <a:r>
              <a:rPr lang="en-US" sz="2406" b="1" dirty="0">
                <a:solidFill>
                  <a:srgbClr val="FFFFFF"/>
                </a:solidFill>
              </a:rPr>
              <a:t> </a:t>
            </a:r>
            <a:r>
              <a:rPr lang="en-US" sz="2406" b="1" dirty="0" err="1">
                <a:solidFill>
                  <a:srgbClr val="FFFFFF"/>
                </a:solidFill>
              </a:rPr>
              <a:t>Nasional</a:t>
            </a:r>
            <a:r>
              <a:rPr lang="en-US" sz="2406" b="1" dirty="0">
                <a:solidFill>
                  <a:srgbClr val="FFFFFF"/>
                </a:solidFill>
              </a:rPr>
              <a:t> </a:t>
            </a:r>
            <a:endParaRPr sz="2406" b="1" dirty="0">
              <a:solidFill>
                <a:srgbClr val="FFFFFF"/>
              </a:solidFill>
            </a:endParaRPr>
          </a:p>
        </p:txBody>
      </p:sp>
      <p:sp>
        <p:nvSpPr>
          <p:cNvPr id="12" name="Google Shape;136;p18"/>
          <p:cNvSpPr/>
          <p:nvPr/>
        </p:nvSpPr>
        <p:spPr>
          <a:xfrm>
            <a:off x="6628732" y="1883616"/>
            <a:ext cx="4915527" cy="5527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120049" tIns="120049" rIns="120049" bIns="120049" anchor="ctr" anchorCtr="0">
            <a:noAutofit/>
          </a:bodyPr>
          <a:lstStyle/>
          <a:p>
            <a:pPr algn="ctr"/>
            <a:r>
              <a:rPr lang="en-US" sz="2406" b="1" dirty="0" err="1">
                <a:solidFill>
                  <a:srgbClr val="FFFFFF"/>
                </a:solidFill>
              </a:rPr>
              <a:t>Asesmen</a:t>
            </a:r>
            <a:r>
              <a:rPr lang="en-US" sz="2406" b="1" dirty="0">
                <a:solidFill>
                  <a:srgbClr val="FFFFFF"/>
                </a:solidFill>
              </a:rPr>
              <a:t> </a:t>
            </a:r>
            <a:r>
              <a:rPr lang="en-US" sz="2406" b="1" dirty="0" err="1">
                <a:solidFill>
                  <a:srgbClr val="FFFFFF"/>
                </a:solidFill>
              </a:rPr>
              <a:t>Nasional</a:t>
            </a:r>
            <a:endParaRPr sz="2406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sldNum" idx="12"/>
          </p:nvPr>
        </p:nvSpPr>
        <p:spPr>
          <a:xfrm>
            <a:off x="11209428" y="6467522"/>
            <a:ext cx="773918" cy="2463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7591" tIns="43760" rIns="87591" bIns="43760" rtlCol="0" anchor="ctr" anchorCtr="0">
            <a:noAutofit/>
          </a:bodyPr>
          <a:lstStyle/>
          <a:p>
            <a:pPr>
              <a:buClr>
                <a:schemeClr val="lt1"/>
              </a:buClr>
            </a:pPr>
            <a:fld id="{00000000-1234-1234-1234-123412341234}" type="slidenum">
              <a:rPr lang="en-US"/>
              <a:pPr>
                <a:buClr>
                  <a:schemeClr val="lt1"/>
                </a:buClr>
              </a:pPr>
              <a:t>5</a:t>
            </a:fld>
            <a:endParaRPr/>
          </a:p>
        </p:txBody>
      </p:sp>
      <p:sp>
        <p:nvSpPr>
          <p:cNvPr id="24" name="Google Shape;79;ga9911d17e9_1_328">
            <a:extLst>
              <a:ext uri="{FF2B5EF4-FFF2-40B4-BE49-F238E27FC236}">
                <a16:creationId xmlns:a16="http://schemas.microsoft.com/office/drawing/2014/main" id="{2305EC20-6183-4CD8-9586-C80AE2397288}"/>
              </a:ext>
            </a:extLst>
          </p:cNvPr>
          <p:cNvSpPr txBox="1">
            <a:spLocks/>
          </p:cNvSpPr>
          <p:nvPr/>
        </p:nvSpPr>
        <p:spPr>
          <a:xfrm>
            <a:off x="378741" y="167668"/>
            <a:ext cx="11376736" cy="782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783" tIns="58375" rIns="116783" bIns="58375" anchor="t" anchorCtr="0">
            <a:noAutofit/>
          </a:bodyPr>
          <a:lstStyle>
            <a:lvl1pPr marR="0" lvl="0" algn="l" defTabSz="1165131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1800"/>
              <a:buFont typeface="Arial"/>
              <a:buNone/>
              <a:defRPr sz="2300" b="1" i="0" u="none" strike="noStrike" kern="1200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9pPr>
          </a:lstStyle>
          <a:p>
            <a:r>
              <a:rPr lang="en-US" sz="2005" dirty="0" err="1"/>
              <a:t>Perbedaan</a:t>
            </a:r>
            <a:r>
              <a:rPr lang="en-US" sz="2005" dirty="0"/>
              <a:t> </a:t>
            </a:r>
            <a:r>
              <a:rPr lang="en-US" sz="2005" dirty="0" err="1"/>
              <a:t>soal</a:t>
            </a:r>
            <a:r>
              <a:rPr lang="en-US" sz="2005" dirty="0"/>
              <a:t> UN dan AKM pada AN</a:t>
            </a:r>
          </a:p>
        </p:txBody>
      </p:sp>
      <p:graphicFrame>
        <p:nvGraphicFramePr>
          <p:cNvPr id="25" name="Table 8">
            <a:extLst>
              <a:ext uri="{FF2B5EF4-FFF2-40B4-BE49-F238E27FC236}">
                <a16:creationId xmlns:a16="http://schemas.microsoft.com/office/drawing/2014/main" id="{751F78B2-83F2-4845-889D-CEDB3475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153626"/>
              </p:ext>
            </p:extLst>
          </p:nvPr>
        </p:nvGraphicFramePr>
        <p:xfrm>
          <a:off x="773786" y="814316"/>
          <a:ext cx="10843853" cy="4987672"/>
        </p:xfrm>
        <a:graphic>
          <a:graphicData uri="http://schemas.openxmlformats.org/drawingml/2006/table">
            <a:tbl>
              <a:tblPr firstRow="1" bandRow="1"/>
              <a:tblGrid>
                <a:gridCol w="2648070">
                  <a:extLst>
                    <a:ext uri="{9D8B030D-6E8A-4147-A177-3AD203B41FA5}">
                      <a16:colId xmlns:a16="http://schemas.microsoft.com/office/drawing/2014/main" val="1663544827"/>
                    </a:ext>
                  </a:extLst>
                </a:gridCol>
                <a:gridCol w="3904606">
                  <a:extLst>
                    <a:ext uri="{9D8B030D-6E8A-4147-A177-3AD203B41FA5}">
                      <a16:colId xmlns:a16="http://schemas.microsoft.com/office/drawing/2014/main" val="3342376526"/>
                    </a:ext>
                  </a:extLst>
                </a:gridCol>
                <a:gridCol w="4291177">
                  <a:extLst>
                    <a:ext uri="{9D8B030D-6E8A-4147-A177-3AD203B41FA5}">
                      <a16:colId xmlns:a16="http://schemas.microsoft.com/office/drawing/2014/main" val="2675743305"/>
                    </a:ext>
                  </a:extLst>
                </a:gridCol>
              </a:tblGrid>
              <a:tr h="64034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chemeClr val="bg1"/>
                          </a:solidFill>
                        </a:rPr>
                        <a:t>Aspek</a:t>
                      </a:r>
                      <a:endParaRPr lang="en-ID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89308" marR="89308" marT="45708" marB="4570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UN</a:t>
                      </a:r>
                      <a:endParaRPr lang="en-ID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89308" marR="89308" marT="45708" marB="4570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AKM</a:t>
                      </a:r>
                      <a:endParaRPr lang="en-ID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89308" marR="89308" marT="45708" marB="4570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862305"/>
                  </a:ext>
                </a:extLst>
              </a:tr>
              <a:tr h="691564">
                <a:tc>
                  <a:txBody>
                    <a:bodyPr/>
                    <a:lstStyle/>
                    <a:p>
                      <a:r>
                        <a:rPr lang="en-US" sz="1800" dirty="0"/>
                        <a:t>Format </a:t>
                      </a:r>
                      <a:r>
                        <a:rPr lang="en-US" sz="1800" dirty="0" err="1"/>
                        <a:t>soal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PG dan </a:t>
                      </a:r>
                      <a:r>
                        <a:rPr lang="en-US" sz="1800" dirty="0" err="1"/>
                        <a:t>isian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singkat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PG, PG </a:t>
                      </a:r>
                      <a:r>
                        <a:rPr lang="en-US" sz="1800" dirty="0" err="1"/>
                        <a:t>kompleks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Menjodohkan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Isian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singkat</a:t>
                      </a:r>
                      <a:r>
                        <a:rPr lang="en-US" sz="1800" dirty="0"/>
                        <a:t>, dan </a:t>
                      </a:r>
                      <a:r>
                        <a:rPr lang="en-US" sz="1800" dirty="0" err="1"/>
                        <a:t>Uraian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extLst>
                  <a:ext uri="{0D108BD9-81ED-4DB2-BD59-A6C34878D82A}">
                    <a16:rowId xmlns:a16="http://schemas.microsoft.com/office/drawing/2014/main" val="1003464089"/>
                  </a:ext>
                </a:extLst>
              </a:tr>
              <a:tr h="691564">
                <a:tc>
                  <a:txBody>
                    <a:bodyPr/>
                    <a:lstStyle/>
                    <a:p>
                      <a:r>
                        <a:rPr lang="en-US" sz="1800" dirty="0" err="1"/>
                        <a:t>Komposisi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Pengetahuan</a:t>
                      </a:r>
                      <a:r>
                        <a:rPr lang="en-US" sz="1800" dirty="0"/>
                        <a:t> 40%, </a:t>
                      </a:r>
                      <a:r>
                        <a:rPr lang="en-US" sz="1800" dirty="0" err="1"/>
                        <a:t>aplikasi</a:t>
                      </a:r>
                      <a:r>
                        <a:rPr lang="en-US" sz="1800" dirty="0"/>
                        <a:t> 40%, </a:t>
                      </a:r>
                      <a:r>
                        <a:rPr lang="en-US" sz="1800" dirty="0" err="1"/>
                        <a:t>penalaran</a:t>
                      </a:r>
                      <a:r>
                        <a:rPr lang="en-US" sz="1800" dirty="0"/>
                        <a:t> 20%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Pengetahuan</a:t>
                      </a:r>
                      <a:r>
                        <a:rPr lang="en-US" sz="1800" dirty="0"/>
                        <a:t> 20%, </a:t>
                      </a:r>
                      <a:r>
                        <a:rPr lang="en-US" sz="1800" dirty="0" err="1"/>
                        <a:t>aplikasi</a:t>
                      </a:r>
                      <a:r>
                        <a:rPr lang="en-US" sz="1800" dirty="0"/>
                        <a:t> 50%, </a:t>
                      </a:r>
                      <a:r>
                        <a:rPr lang="en-US" sz="1800" dirty="0" err="1"/>
                        <a:t>penalaran</a:t>
                      </a:r>
                      <a:r>
                        <a:rPr lang="en-US" sz="1800" dirty="0"/>
                        <a:t> 30%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extLst>
                  <a:ext uri="{0D108BD9-81ED-4DB2-BD59-A6C34878D82A}">
                    <a16:rowId xmlns:a16="http://schemas.microsoft.com/office/drawing/2014/main" val="1044819821"/>
                  </a:ext>
                </a:extLst>
              </a:tr>
              <a:tr h="691564">
                <a:tc>
                  <a:txBody>
                    <a:bodyPr/>
                    <a:lstStyle/>
                    <a:p>
                      <a:r>
                        <a:rPr lang="en-US" sz="1800" dirty="0" err="1"/>
                        <a:t>Konteks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50% </a:t>
                      </a:r>
                      <a:r>
                        <a:rPr lang="en-US" sz="1800" dirty="0" err="1"/>
                        <a:t>soal</a:t>
                      </a:r>
                      <a:r>
                        <a:rPr lang="en-US" sz="1800" dirty="0"/>
                        <a:t> UN </a:t>
                      </a:r>
                      <a:r>
                        <a:rPr lang="en-US" sz="1800" dirty="0" err="1"/>
                        <a:t>tidak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menggunakan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konteks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Semua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soal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diberikan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konteks</a:t>
                      </a:r>
                      <a:r>
                        <a:rPr lang="en-US" sz="1800" dirty="0"/>
                        <a:t> (personal, </a:t>
                      </a:r>
                      <a:r>
                        <a:rPr lang="en-US" sz="1800" dirty="0" err="1"/>
                        <a:t>sosial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budaya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sains</a:t>
                      </a:r>
                      <a:r>
                        <a:rPr lang="en-US" sz="1800" dirty="0"/>
                        <a:t>)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extLst>
                  <a:ext uri="{0D108BD9-81ED-4DB2-BD59-A6C34878D82A}">
                    <a16:rowId xmlns:a16="http://schemas.microsoft.com/office/drawing/2014/main" val="347873277"/>
                  </a:ext>
                </a:extLst>
              </a:tr>
              <a:tr h="1581069">
                <a:tc>
                  <a:txBody>
                    <a:bodyPr/>
                    <a:lstStyle/>
                    <a:p>
                      <a:r>
                        <a:rPr lang="en-US" sz="1800" dirty="0"/>
                        <a:t>Teks </a:t>
                      </a:r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Stimulus </a:t>
                      </a:r>
                      <a:r>
                        <a:rPr lang="en-US" sz="1800" dirty="0" err="1"/>
                        <a:t>Soal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Panjang 2-3 </a:t>
                      </a:r>
                      <a:r>
                        <a:rPr lang="en-US" sz="1800" dirty="0" err="1"/>
                        <a:t>paragraf</a:t>
                      </a:r>
                      <a:r>
                        <a:rPr lang="en-US" sz="1800" dirty="0"/>
                        <a:t> (100 kata), </a:t>
                      </a:r>
                      <a:r>
                        <a:rPr lang="en-US" sz="1800" dirty="0" err="1"/>
                        <a:t>sedikit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ilustrasi</a:t>
                      </a:r>
                      <a:r>
                        <a:rPr lang="en-US" sz="1800" dirty="0"/>
                        <a:t>. </a:t>
                      </a:r>
                      <a:r>
                        <a:rPr lang="en-US" sz="1800" dirty="0" err="1"/>
                        <a:t>Hanya</a:t>
                      </a:r>
                      <a:r>
                        <a:rPr lang="en-US" sz="1800" dirty="0"/>
                        <a:t> 1 </a:t>
                      </a:r>
                      <a:r>
                        <a:rPr lang="en-US" sz="1800" dirty="0" err="1"/>
                        <a:t>teks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menjawab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satu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soal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Panjang </a:t>
                      </a:r>
                      <a:r>
                        <a:rPr lang="en-US" sz="1800" dirty="0" err="1"/>
                        <a:t>bergradasi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sesuai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kelas</a:t>
                      </a:r>
                      <a:r>
                        <a:rPr lang="en-US" sz="1800" dirty="0"/>
                        <a:t>. Di </a:t>
                      </a:r>
                      <a:r>
                        <a:rPr lang="en-US" sz="1800" dirty="0" err="1"/>
                        <a:t>kelas</a:t>
                      </a:r>
                      <a:r>
                        <a:rPr lang="en-US" sz="1800" dirty="0"/>
                        <a:t> 11 </a:t>
                      </a:r>
                      <a:r>
                        <a:rPr lang="en-US" sz="1800" dirty="0" err="1"/>
                        <a:t>panjang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teks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sampai</a:t>
                      </a:r>
                      <a:r>
                        <a:rPr lang="en-US" sz="1800" dirty="0"/>
                        <a:t> 700 kata. Teks </a:t>
                      </a:r>
                      <a:r>
                        <a:rPr lang="en-US" sz="1800" dirty="0" err="1"/>
                        <a:t>disertai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ilustrasi</a:t>
                      </a:r>
                      <a:r>
                        <a:rPr lang="en-US" sz="1800" dirty="0"/>
                        <a:t> dan </a:t>
                      </a:r>
                      <a:r>
                        <a:rPr lang="en-US" sz="1800" dirty="0" err="1"/>
                        <a:t>infografis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terdapat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soal-soal</a:t>
                      </a:r>
                      <a:r>
                        <a:rPr lang="en-US" sz="1800" dirty="0"/>
                        <a:t> yang </a:t>
                      </a:r>
                      <a:r>
                        <a:rPr lang="en-US" sz="1800" dirty="0" err="1"/>
                        <a:t>memerlukan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pemahaman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multiteks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extLst>
                  <a:ext uri="{0D108BD9-81ED-4DB2-BD59-A6C34878D82A}">
                    <a16:rowId xmlns:a16="http://schemas.microsoft.com/office/drawing/2014/main" val="2221031870"/>
                  </a:ext>
                </a:extLst>
              </a:tr>
              <a:tr h="691564">
                <a:tc>
                  <a:txBody>
                    <a:bodyPr/>
                    <a:lstStyle/>
                    <a:p>
                      <a:r>
                        <a:rPr lang="en-US" sz="1800" dirty="0"/>
                        <a:t>Format </a:t>
                      </a:r>
                      <a:r>
                        <a:rPr lang="en-US" sz="1800" dirty="0" err="1"/>
                        <a:t>Jawaban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Semua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jawaban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tunggal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Disediakan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soal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dengan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jawaban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terbuka</a:t>
                      </a:r>
                      <a:endParaRPr lang="en-ID" sz="1800" dirty="0"/>
                    </a:p>
                  </a:txBody>
                  <a:tcPr marL="89308" marR="89308" marT="45708" marB="45708"/>
                </a:tc>
                <a:extLst>
                  <a:ext uri="{0D108BD9-81ED-4DB2-BD59-A6C34878D82A}">
                    <a16:rowId xmlns:a16="http://schemas.microsoft.com/office/drawing/2014/main" val="4179179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21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90BCA-234D-41B0-9FF0-BD5E8D2F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82" y="8565"/>
            <a:ext cx="11645324" cy="783060"/>
          </a:xfrm>
        </p:spPr>
        <p:txBody>
          <a:bodyPr/>
          <a:lstStyle/>
          <a:p>
            <a:r>
              <a:rPr lang="en-US" dirty="0"/>
              <a:t>SATUAN PENDIDIKAN</a:t>
            </a:r>
            <a:endParaRPr lang="en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A727B8-28DB-403F-B8E4-D5A7FE1EB79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D360BD-F446-43E8-B795-51780C8FAB01}"/>
              </a:ext>
            </a:extLst>
          </p:cNvPr>
          <p:cNvSpPr txBox="1"/>
          <p:nvPr/>
        </p:nvSpPr>
        <p:spPr>
          <a:xfrm>
            <a:off x="246382" y="962501"/>
            <a:ext cx="11372484" cy="526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Lingkup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Asesmen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Nasional </a:t>
            </a:r>
          </a:p>
          <a:p>
            <a:endParaRPr lang="en-ID" sz="23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797" indent="-342797">
              <a:buFont typeface="+mj-lt"/>
              <a:buAutoNum type="arabicPeriod"/>
            </a:pP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diikuti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Pendidikan,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 Kerjasama (SPK),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Indonesia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Negeri (SILN)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Program Pendidikan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Kesetaraan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negeri yang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terdaftar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Dapodik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EMIS 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Nasional (NPSN) 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yang valid. </a:t>
            </a:r>
          </a:p>
          <a:p>
            <a:pPr marL="342797" indent="-342797">
              <a:buFont typeface="+mj-lt"/>
              <a:buAutoNum type="arabicPeriod"/>
            </a:pP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 yang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Asesmen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Nasional pada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2021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mencakup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 pada wilayah yang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diperbolehkan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tatap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muka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(PTM)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penetapan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, pada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gladi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jadwal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POS AN.</a:t>
            </a:r>
          </a:p>
          <a:p>
            <a:pPr marL="342797" indent="-342797">
              <a:buFont typeface="+mj-lt"/>
              <a:buAutoNum type="arabicPeriod"/>
            </a:pP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Pendidikan pada wilayah yang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b="1" dirty="0" err="1">
                <a:latin typeface="Arial" panose="020B0604020202020204" pitchFamily="34" charset="0"/>
                <a:cs typeface="Arial" panose="020B0604020202020204" pitchFamily="34" charset="0"/>
              </a:rPr>
              <a:t>diperbolehkan</a:t>
            </a:r>
            <a:r>
              <a:rPr lang="en-ID" sz="2399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PTM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terbatas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2021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AN pada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rentang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Februari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– April </a:t>
            </a:r>
            <a:r>
              <a:rPr lang="en-ID" sz="2399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2399" dirty="0">
                <a:latin typeface="Arial" panose="020B0604020202020204" pitchFamily="34" charset="0"/>
                <a:cs typeface="Arial" panose="020B0604020202020204" pitchFamily="34" charset="0"/>
              </a:rPr>
              <a:t> 2022. </a:t>
            </a:r>
          </a:p>
        </p:txBody>
      </p:sp>
    </p:spTree>
    <p:extLst>
      <p:ext uri="{BB962C8B-B14F-4D97-AF65-F5344CB8AC3E}">
        <p14:creationId xmlns:p14="http://schemas.microsoft.com/office/powerpoint/2010/main" val="3837226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Arrow 114">
            <a:extLst>
              <a:ext uri="{FF2B5EF4-FFF2-40B4-BE49-F238E27FC236}">
                <a16:creationId xmlns:a16="http://schemas.microsoft.com/office/drawing/2014/main" id="{29F8836A-D116-4385-8FD6-B3A9EE788A7C}"/>
              </a:ext>
            </a:extLst>
          </p:cNvPr>
          <p:cNvSpPr/>
          <p:nvPr/>
        </p:nvSpPr>
        <p:spPr>
          <a:xfrm>
            <a:off x="-1" y="2888246"/>
            <a:ext cx="12177108" cy="528148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" name="Right Arrow 114">
            <a:extLst>
              <a:ext uri="{FF2B5EF4-FFF2-40B4-BE49-F238E27FC236}">
                <a16:creationId xmlns:a16="http://schemas.microsoft.com/office/drawing/2014/main" id="{F5377C11-9AB3-49E3-828D-EFDF6BE9A912}"/>
              </a:ext>
            </a:extLst>
          </p:cNvPr>
          <p:cNvSpPr/>
          <p:nvPr/>
        </p:nvSpPr>
        <p:spPr>
          <a:xfrm>
            <a:off x="11716" y="2320333"/>
            <a:ext cx="12177108" cy="528148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3" name="Right Arrow 14">
            <a:extLst>
              <a:ext uri="{FF2B5EF4-FFF2-40B4-BE49-F238E27FC236}">
                <a16:creationId xmlns:a16="http://schemas.microsoft.com/office/drawing/2014/main" id="{5B7D08E0-AEE8-4262-B0E3-4172141BB7CA}"/>
              </a:ext>
            </a:extLst>
          </p:cNvPr>
          <p:cNvSpPr/>
          <p:nvPr/>
        </p:nvSpPr>
        <p:spPr>
          <a:xfrm>
            <a:off x="11717" y="1807727"/>
            <a:ext cx="12177108" cy="528148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962C17-FA11-4980-BE7F-208F2849BF79}"/>
              </a:ext>
            </a:extLst>
          </p:cNvPr>
          <p:cNvSpPr/>
          <p:nvPr/>
        </p:nvSpPr>
        <p:spPr>
          <a:xfrm>
            <a:off x="6722066" y="159403"/>
            <a:ext cx="4715773" cy="4377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497DEF-A205-48BE-9214-B54FBE822C7D}"/>
              </a:ext>
            </a:extLst>
          </p:cNvPr>
          <p:cNvGrpSpPr/>
          <p:nvPr/>
        </p:nvGrpSpPr>
        <p:grpSpPr>
          <a:xfrm>
            <a:off x="228805" y="172489"/>
            <a:ext cx="917310" cy="878860"/>
            <a:chOff x="159379" y="394713"/>
            <a:chExt cx="1331958" cy="126964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1998DF5-56CA-4038-84A5-24EA75B8CE7C}"/>
                </a:ext>
              </a:extLst>
            </p:cNvPr>
            <p:cNvSpPr/>
            <p:nvPr/>
          </p:nvSpPr>
          <p:spPr>
            <a:xfrm>
              <a:off x="238631" y="418150"/>
              <a:ext cx="1252706" cy="12462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srgbClr val="0070C0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E8563ED-EE74-48B2-9ACA-BB90C84E0CF9}"/>
                </a:ext>
              </a:extLst>
            </p:cNvPr>
            <p:cNvSpPr/>
            <p:nvPr/>
          </p:nvSpPr>
          <p:spPr>
            <a:xfrm>
              <a:off x="207247" y="394713"/>
              <a:ext cx="1146318" cy="114221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34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44A783-00E6-4EE1-AE1A-7EE2B6E2ED9C}"/>
                </a:ext>
              </a:extLst>
            </p:cNvPr>
            <p:cNvSpPr/>
            <p:nvPr/>
          </p:nvSpPr>
          <p:spPr>
            <a:xfrm>
              <a:off x="159379" y="521427"/>
              <a:ext cx="1259371" cy="933292"/>
            </a:xfrm>
            <a:prstGeom prst="rect">
              <a:avLst/>
            </a:prstGeom>
            <a:noFill/>
          </p:spPr>
          <p:txBody>
            <a:bodyPr wrap="none" lIns="91416" tIns="45708" rIns="91416" bIns="45708">
              <a:spAutoFit/>
            </a:bodyPr>
            <a:lstStyle/>
            <a:p>
              <a:pPr algn="ctr"/>
              <a:r>
                <a:rPr lang="en-US" sz="3599" b="1" dirty="0">
                  <a:ln w="0"/>
                  <a:solidFill>
                    <a:srgbClr val="00B0F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AN</a:t>
              </a:r>
            </a:p>
          </p:txBody>
        </p:sp>
      </p:grpSp>
      <p:sp>
        <p:nvSpPr>
          <p:cNvPr id="10" name="Rectangles 35">
            <a:extLst>
              <a:ext uri="{FF2B5EF4-FFF2-40B4-BE49-F238E27FC236}">
                <a16:creationId xmlns:a16="http://schemas.microsoft.com/office/drawing/2014/main" id="{3FA06FCE-C32F-4EDE-9F65-258B0FEB18B1}"/>
              </a:ext>
            </a:extLst>
          </p:cNvPr>
          <p:cNvSpPr/>
          <p:nvPr/>
        </p:nvSpPr>
        <p:spPr>
          <a:xfrm>
            <a:off x="1231148" y="260201"/>
            <a:ext cx="3641424" cy="5230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 defTabSz="1218834"/>
            <a:r>
              <a:rPr lang="en-US" altLang="zh-CN" sz="2799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KEPESERTAAN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002FA67-A462-4FD3-A589-7035B90FD9C9}"/>
              </a:ext>
            </a:extLst>
          </p:cNvPr>
          <p:cNvGrpSpPr/>
          <p:nvPr/>
        </p:nvGrpSpPr>
        <p:grpSpPr>
          <a:xfrm>
            <a:off x="7347872" y="3089257"/>
            <a:ext cx="3535974" cy="1318480"/>
            <a:chOff x="9016301" y="2770868"/>
            <a:chExt cx="2782576" cy="220798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2" name="Rounded Rectangle 93">
              <a:extLst>
                <a:ext uri="{FF2B5EF4-FFF2-40B4-BE49-F238E27FC236}">
                  <a16:creationId xmlns:a16="http://schemas.microsoft.com/office/drawing/2014/main" id="{DDEE5B7F-EF7F-4F95-B43C-F127FB3B6FF8}"/>
                </a:ext>
              </a:extLst>
            </p:cNvPr>
            <p:cNvSpPr/>
            <p:nvPr/>
          </p:nvSpPr>
          <p:spPr>
            <a:xfrm>
              <a:off x="9016301" y="2770868"/>
              <a:ext cx="2782576" cy="22079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800" kern="0">
                <a:solidFill>
                  <a:srgbClr val="0070C0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38B8F0-8719-498F-8246-61FC8BE99531}"/>
                </a:ext>
              </a:extLst>
            </p:cNvPr>
            <p:cNvSpPr/>
            <p:nvPr/>
          </p:nvSpPr>
          <p:spPr>
            <a:xfrm>
              <a:off x="9072339" y="2868037"/>
              <a:ext cx="2613989" cy="1610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SMA/MA/SMAK/SMTK/UWP</a:t>
              </a:r>
            </a:p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SMK/MAK</a:t>
              </a:r>
            </a:p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SMALB</a:t>
              </a:r>
            </a:p>
            <a:p>
              <a:pPr algn="ctr"/>
              <a:r>
                <a:rPr lang="en-US" sz="1800" b="1" kern="0" dirty="0" err="1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Paket</a:t>
              </a:r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 C/</a:t>
              </a:r>
              <a:r>
                <a:rPr lang="en-US" sz="1800" b="1" kern="0" dirty="0" err="1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Ulya</a:t>
              </a:r>
              <a:endParaRPr lang="en-US" sz="1800" b="1" kern="0" dirty="0">
                <a:solidFill>
                  <a:prstClr val="white"/>
                </a:solidFill>
                <a:latin typeface="Arial"/>
                <a:ea typeface="SimSun" panose="02010600030101010101" pitchFamily="2" charset="-122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3F43D1-EC11-4DFC-882A-6833D7FBD9F2}"/>
              </a:ext>
            </a:extLst>
          </p:cNvPr>
          <p:cNvGrpSpPr/>
          <p:nvPr/>
        </p:nvGrpSpPr>
        <p:grpSpPr>
          <a:xfrm>
            <a:off x="7335425" y="1831850"/>
            <a:ext cx="3535976" cy="1080739"/>
            <a:chOff x="4170921" y="1723631"/>
            <a:chExt cx="3777395" cy="74480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Rounded Rectangle 83">
              <a:extLst>
                <a:ext uri="{FF2B5EF4-FFF2-40B4-BE49-F238E27FC236}">
                  <a16:creationId xmlns:a16="http://schemas.microsoft.com/office/drawing/2014/main" id="{5147071D-4B59-46DE-AB32-B81DAEA8ABE6}"/>
                </a:ext>
              </a:extLst>
            </p:cNvPr>
            <p:cNvSpPr/>
            <p:nvPr/>
          </p:nvSpPr>
          <p:spPr>
            <a:xfrm>
              <a:off x="4170921" y="1723631"/>
              <a:ext cx="3777395" cy="744805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800" kern="0">
                <a:solidFill>
                  <a:srgbClr val="0070C0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C7F828-6307-42DA-8716-DEE8B44564B6}"/>
                </a:ext>
              </a:extLst>
            </p:cNvPr>
            <p:cNvSpPr/>
            <p:nvPr/>
          </p:nvSpPr>
          <p:spPr>
            <a:xfrm>
              <a:off x="4225061" y="1769676"/>
              <a:ext cx="3655819" cy="60262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SMP/MTs/SMPTK/MWP</a:t>
              </a:r>
            </a:p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SMPLB</a:t>
              </a:r>
            </a:p>
            <a:p>
              <a:pPr algn="ctr"/>
              <a:r>
                <a:rPr lang="en-US" sz="1800" b="1" kern="0" dirty="0" err="1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Paket</a:t>
              </a:r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 B/</a:t>
              </a:r>
              <a:r>
                <a:rPr lang="en-US" sz="1800" b="1" kern="0" dirty="0" err="1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Wustha</a:t>
              </a:r>
              <a:endParaRPr lang="en-US" sz="1800" b="1" kern="0" dirty="0">
                <a:solidFill>
                  <a:prstClr val="white"/>
                </a:solidFill>
                <a:latin typeface="Arial"/>
                <a:ea typeface="SimSun" panose="02010600030101010101" pitchFamily="2" charset="-122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989BAE-DFDE-49AC-8FE1-5172BEBBC146}"/>
              </a:ext>
            </a:extLst>
          </p:cNvPr>
          <p:cNvGrpSpPr/>
          <p:nvPr/>
        </p:nvGrpSpPr>
        <p:grpSpPr>
          <a:xfrm>
            <a:off x="7335425" y="663081"/>
            <a:ext cx="3548421" cy="1041561"/>
            <a:chOff x="1206343" y="3098606"/>
            <a:chExt cx="1309320" cy="943968"/>
          </a:xfrm>
          <a:solidFill>
            <a:schemeClr val="bg2">
              <a:lumMod val="75000"/>
            </a:schemeClr>
          </a:solidFill>
        </p:grpSpPr>
        <p:sp>
          <p:nvSpPr>
            <p:cNvPr id="18" name="Rounded Rectangle 76">
              <a:extLst>
                <a:ext uri="{FF2B5EF4-FFF2-40B4-BE49-F238E27FC236}">
                  <a16:creationId xmlns:a16="http://schemas.microsoft.com/office/drawing/2014/main" id="{57FE6CEE-A4E1-444B-9C92-B88F84E85E69}"/>
                </a:ext>
              </a:extLst>
            </p:cNvPr>
            <p:cNvSpPr/>
            <p:nvPr/>
          </p:nvSpPr>
          <p:spPr>
            <a:xfrm>
              <a:off x="1206343" y="3098606"/>
              <a:ext cx="1309320" cy="943968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sz="1800" kern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D0D63A-4DCA-46DA-9AD7-57C14FE94C95}"/>
                </a:ext>
              </a:extLst>
            </p:cNvPr>
            <p:cNvSpPr/>
            <p:nvPr/>
          </p:nvSpPr>
          <p:spPr>
            <a:xfrm>
              <a:off x="1232305" y="3178035"/>
              <a:ext cx="1280479" cy="83681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SD/MI/SDTK/AWP</a:t>
              </a:r>
            </a:p>
            <a:p>
              <a:pPr algn="ctr"/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SDLB</a:t>
              </a:r>
            </a:p>
            <a:p>
              <a:pPr algn="ctr"/>
              <a:r>
                <a:rPr lang="en-US" sz="1800" b="1" kern="0" dirty="0" err="1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Paket</a:t>
              </a:r>
              <a:r>
                <a:rPr lang="en-US" sz="1800" b="1" kern="0" dirty="0">
                  <a:solidFill>
                    <a:prstClr val="white"/>
                  </a:solidFill>
                  <a:latin typeface="Arial"/>
                  <a:ea typeface="SimSun" panose="02010600030101010101" pitchFamily="2" charset="-122"/>
                </a:rPr>
                <a:t> A/Ula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08EA03-F569-4ABC-B23E-D0EAA6D2583B}"/>
              </a:ext>
            </a:extLst>
          </p:cNvPr>
          <p:cNvGrpSpPr/>
          <p:nvPr/>
        </p:nvGrpSpPr>
        <p:grpSpPr>
          <a:xfrm>
            <a:off x="784899" y="1122839"/>
            <a:ext cx="5129300" cy="2941948"/>
            <a:chOff x="534623" y="1215868"/>
            <a:chExt cx="3800178" cy="3931744"/>
          </a:xfrm>
          <a:solidFill>
            <a:schemeClr val="bg2">
              <a:lumMod val="90000"/>
            </a:schemeClr>
          </a:solidFill>
        </p:grpSpPr>
        <p:sp>
          <p:nvSpPr>
            <p:cNvPr id="21" name="Rounded Rectangle 69">
              <a:extLst>
                <a:ext uri="{FF2B5EF4-FFF2-40B4-BE49-F238E27FC236}">
                  <a16:creationId xmlns:a16="http://schemas.microsoft.com/office/drawing/2014/main" id="{186BBF68-B610-4283-BAE3-CFE3EB494B8D}"/>
                </a:ext>
              </a:extLst>
            </p:cNvPr>
            <p:cNvSpPr/>
            <p:nvPr/>
          </p:nvSpPr>
          <p:spPr>
            <a:xfrm>
              <a:off x="534623" y="1215868"/>
              <a:ext cx="3800178" cy="3931744"/>
            </a:xfrm>
            <a:prstGeom prst="roundRect">
              <a:avLst>
                <a:gd name="adj" fmla="val 9047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126">
                <a:defRPr/>
              </a:pPr>
              <a:endParaRPr lang="en-US" sz="1799" kern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E42F59-6A7C-4E10-B71C-261CCF2576CE}"/>
                </a:ext>
              </a:extLst>
            </p:cNvPr>
            <p:cNvSpPr/>
            <p:nvPr/>
          </p:nvSpPr>
          <p:spPr>
            <a:xfrm>
              <a:off x="649866" y="1336238"/>
              <a:ext cx="3630206" cy="36514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 defTabSz="914126">
                <a:defRPr/>
              </a:pP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Peserta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Asesmen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Nasional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terdiri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atas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:</a:t>
              </a:r>
            </a:p>
            <a:p>
              <a:pPr algn="just" defTabSz="914126">
                <a:defRPr/>
              </a:pPr>
              <a:endParaRPr lang="en-US" sz="1800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endParaRPr>
            </a:p>
            <a:p>
              <a:pPr marL="342797" indent="-342797" algn="just" defTabSz="914126">
                <a:buFont typeface="+mj-lt"/>
                <a:buAutoNum type="arabicPeriod"/>
                <a:defRPr/>
              </a:pP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Seluruh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Kepala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Satuan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Pendidikan</a:t>
              </a:r>
              <a:endParaRPr lang="en-US" sz="1800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endParaRPr>
            </a:p>
            <a:p>
              <a:pPr marL="342797" indent="-342797" algn="just" defTabSz="914126">
                <a:buFont typeface="+mj-lt"/>
                <a:buAutoNum type="arabicPeriod"/>
                <a:defRPr/>
              </a:pP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Seluruh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Guru/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Pendidik</a:t>
              </a:r>
              <a:endParaRPr lang="en-US" sz="1800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endParaRPr>
            </a:p>
            <a:p>
              <a:pPr marL="342797" indent="-342797" algn="just" defTabSz="914126">
                <a:buFont typeface="+mj-lt"/>
                <a:buAutoNum type="arabicPeriod"/>
                <a:defRPr/>
              </a:pP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Peserta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Didik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.</a:t>
              </a:r>
            </a:p>
            <a:p>
              <a:pPr algn="just" defTabSz="914126">
                <a:defRPr/>
              </a:pPr>
              <a:endParaRPr lang="en-US" sz="1800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endParaRPr>
            </a:p>
            <a:p>
              <a:pPr algn="just" defTabSz="914126">
                <a:defRPr/>
              </a:pP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Peserta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didik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dari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satuan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pendidikan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dipilih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secara</a:t>
              </a:r>
              <a:r>
                <a:rPr lang="en-US" sz="1800" b="1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b="1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acak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mewakili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satuan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pendidikan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dengan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metode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yang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ditetapkan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 oleh </a:t>
              </a:r>
              <a:r>
                <a:rPr lang="en-US" sz="1800" kern="0" dirty="0" err="1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kementerian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  <a:ea typeface="SimSun" panose="02010600030101010101" pitchFamily="2" charset="-122"/>
                </a:rPr>
                <a:t>.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AD04018-4D63-4FB7-880A-033CD1C2A876}"/>
              </a:ext>
            </a:extLst>
          </p:cNvPr>
          <p:cNvSpPr/>
          <p:nvPr/>
        </p:nvSpPr>
        <p:spPr>
          <a:xfrm>
            <a:off x="7570157" y="183244"/>
            <a:ext cx="3019592" cy="461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9" b="1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Satuan</a:t>
            </a:r>
            <a:r>
              <a:rPr lang="en-US" sz="2399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</a:t>
            </a:r>
            <a:r>
              <a:rPr lang="en-US" sz="2399" b="1" kern="0" dirty="0" err="1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Pendidikan</a:t>
            </a:r>
            <a:r>
              <a:rPr lang="en-US" sz="2399" b="1" kern="0" dirty="0">
                <a:solidFill>
                  <a:prstClr val="black"/>
                </a:solidFill>
                <a:latin typeface="Arial"/>
                <a:ea typeface="SimSun" panose="02010600030101010101" pitchFamily="2" charset="-122"/>
              </a:rPr>
              <a:t> </a:t>
            </a:r>
            <a:endParaRPr lang="en-US" sz="2399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9B6697C-43ED-4C5C-9589-26832F0DF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52300"/>
              </p:ext>
            </p:extLst>
          </p:nvPr>
        </p:nvGraphicFramePr>
        <p:xfrm>
          <a:off x="405780" y="4631756"/>
          <a:ext cx="7416824" cy="2084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926">
                  <a:extLst>
                    <a:ext uri="{9D8B030D-6E8A-4147-A177-3AD203B41FA5}">
                      <a16:colId xmlns:a16="http://schemas.microsoft.com/office/drawing/2014/main" val="1098871601"/>
                    </a:ext>
                  </a:extLst>
                </a:gridCol>
                <a:gridCol w="3812898">
                  <a:extLst>
                    <a:ext uri="{9D8B030D-6E8A-4147-A177-3AD203B41FA5}">
                      <a16:colId xmlns:a16="http://schemas.microsoft.com/office/drawing/2014/main" val="1471979267"/>
                    </a:ext>
                  </a:extLst>
                </a:gridCol>
              </a:tblGrid>
              <a:tr h="3805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Jenjang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Pendidikan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119077" marR="119077" marT="60943" marB="60943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Peserta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119077" marR="119077" marT="60943" marB="60943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106974"/>
                  </a:ext>
                </a:extLst>
              </a:tr>
              <a:tr h="380595">
                <a:tc>
                  <a:txBody>
                    <a:bodyPr/>
                    <a:lstStyle/>
                    <a:p>
                      <a:r>
                        <a:rPr lang="en-US" sz="1800" dirty="0"/>
                        <a:t>SD/MI/SDLB </a:t>
                      </a:r>
                      <a:r>
                        <a:rPr lang="en-US" sz="1800" dirty="0" err="1"/>
                        <a:t>sederajat</a:t>
                      </a:r>
                      <a:endParaRPr lang="en-US" sz="1800" dirty="0"/>
                    </a:p>
                  </a:txBody>
                  <a:tcPr marL="119077" marR="119077" marT="60943" marB="6094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Kelas 5</a:t>
                      </a:r>
                      <a:r>
                        <a:rPr lang="en-US" sz="1800" baseline="0" dirty="0"/>
                        <a:t> (</a:t>
                      </a:r>
                      <a:r>
                        <a:rPr lang="en-US" sz="1800" baseline="0" dirty="0" err="1"/>
                        <a:t>maksimal</a:t>
                      </a:r>
                      <a:r>
                        <a:rPr lang="en-US" sz="1800" baseline="0" dirty="0"/>
                        <a:t> 30 </a:t>
                      </a:r>
                      <a:r>
                        <a:rPr lang="en-US" sz="1800" baseline="0" dirty="0" err="1"/>
                        <a:t>siswa</a:t>
                      </a:r>
                      <a:r>
                        <a:rPr lang="en-US" sz="1800" baseline="0" dirty="0"/>
                        <a:t>)</a:t>
                      </a:r>
                    </a:p>
                  </a:txBody>
                  <a:tcPr marL="119077" marR="119077" marT="60943" marB="60943"/>
                </a:tc>
                <a:extLst>
                  <a:ext uri="{0D108BD9-81ED-4DB2-BD59-A6C34878D82A}">
                    <a16:rowId xmlns:a16="http://schemas.microsoft.com/office/drawing/2014/main" val="2316718371"/>
                  </a:ext>
                </a:extLst>
              </a:tr>
              <a:tr h="380595">
                <a:tc>
                  <a:txBody>
                    <a:bodyPr/>
                    <a:lstStyle/>
                    <a:p>
                      <a:r>
                        <a:rPr lang="en-US" sz="1800" dirty="0"/>
                        <a:t>SMP/MTs/SMPLB </a:t>
                      </a:r>
                      <a:r>
                        <a:rPr lang="en-US" sz="1800" dirty="0" err="1"/>
                        <a:t>sederajat</a:t>
                      </a:r>
                      <a:endParaRPr lang="en-US" sz="1800" dirty="0"/>
                    </a:p>
                  </a:txBody>
                  <a:tcPr marL="119077" marR="119077" marT="60943" marB="60943"/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Kelas 8</a:t>
                      </a:r>
                      <a:r>
                        <a:rPr lang="en-US" sz="1800" baseline="0" dirty="0"/>
                        <a:t> (</a:t>
                      </a:r>
                      <a:r>
                        <a:rPr lang="en-US" sz="1800" baseline="0" dirty="0" err="1"/>
                        <a:t>maksimal</a:t>
                      </a:r>
                      <a:r>
                        <a:rPr lang="en-US" sz="1800" baseline="0" dirty="0"/>
                        <a:t> 45 </a:t>
                      </a:r>
                      <a:r>
                        <a:rPr lang="en-US" sz="1800" baseline="0" dirty="0" err="1"/>
                        <a:t>siswa</a:t>
                      </a:r>
                      <a:r>
                        <a:rPr lang="en-US" sz="1800" baseline="0" dirty="0"/>
                        <a:t>)</a:t>
                      </a:r>
                    </a:p>
                  </a:txBody>
                  <a:tcPr marL="119077" marR="119077" marT="60943" marB="60943"/>
                </a:tc>
                <a:extLst>
                  <a:ext uri="{0D108BD9-81ED-4DB2-BD59-A6C34878D82A}">
                    <a16:rowId xmlns:a16="http://schemas.microsoft.com/office/drawing/2014/main" val="1268182636"/>
                  </a:ext>
                </a:extLst>
              </a:tr>
              <a:tr h="380595">
                <a:tc>
                  <a:txBody>
                    <a:bodyPr/>
                    <a:lstStyle/>
                    <a:p>
                      <a:r>
                        <a:rPr lang="en-US" sz="1800" dirty="0"/>
                        <a:t>SMA/MA/SMALB </a:t>
                      </a:r>
                      <a:r>
                        <a:rPr lang="en-US" sz="1800" dirty="0" err="1"/>
                        <a:t>sederajat</a:t>
                      </a:r>
                      <a:endParaRPr lang="en-US" sz="1800" dirty="0"/>
                    </a:p>
                  </a:txBody>
                  <a:tcPr marL="119077" marR="119077" marT="60943" marB="60943"/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Kelas 11 (</a:t>
                      </a:r>
                      <a:r>
                        <a:rPr lang="en-US" sz="1800" dirty="0" err="1"/>
                        <a:t>maksimal</a:t>
                      </a:r>
                      <a:r>
                        <a:rPr lang="en-US" sz="1800" dirty="0"/>
                        <a:t> 45 </a:t>
                      </a:r>
                      <a:r>
                        <a:rPr lang="en-US" sz="1800" dirty="0" err="1"/>
                        <a:t>siswa</a:t>
                      </a:r>
                      <a:r>
                        <a:rPr lang="en-US" sz="1800" dirty="0"/>
                        <a:t>)</a:t>
                      </a:r>
                      <a:endParaRPr lang="en-US" sz="1500" dirty="0"/>
                    </a:p>
                  </a:txBody>
                  <a:tcPr marL="119077" marR="119077" marT="60943" marB="60943"/>
                </a:tc>
                <a:extLst>
                  <a:ext uri="{0D108BD9-81ED-4DB2-BD59-A6C34878D82A}">
                    <a16:rowId xmlns:a16="http://schemas.microsoft.com/office/drawing/2014/main" val="3824515589"/>
                  </a:ext>
                </a:extLst>
              </a:tr>
              <a:tr h="499941">
                <a:tc>
                  <a:txBody>
                    <a:bodyPr/>
                    <a:lstStyle/>
                    <a:p>
                      <a:r>
                        <a:rPr lang="en-US" sz="1800" dirty="0"/>
                        <a:t>SMK/MAK</a:t>
                      </a:r>
                    </a:p>
                  </a:txBody>
                  <a:tcPr marL="119077" marR="119077" marT="60943" marB="60943"/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Kelas 11 (</a:t>
                      </a:r>
                      <a:r>
                        <a:rPr lang="en-US" sz="1800" dirty="0" err="1"/>
                        <a:t>maksimal</a:t>
                      </a:r>
                      <a:r>
                        <a:rPr lang="en-US" sz="1800" dirty="0"/>
                        <a:t> 45 </a:t>
                      </a:r>
                      <a:r>
                        <a:rPr lang="en-US" sz="1800" dirty="0" err="1"/>
                        <a:t>siswa</a:t>
                      </a:r>
                      <a:r>
                        <a:rPr lang="en-US" sz="1800" dirty="0"/>
                        <a:t>)</a:t>
                      </a:r>
                    </a:p>
                  </a:txBody>
                  <a:tcPr marL="119077" marR="119077" marT="60943" marB="60943"/>
                </a:tc>
                <a:extLst>
                  <a:ext uri="{0D108BD9-81ED-4DB2-BD59-A6C34878D82A}">
                    <a16:rowId xmlns:a16="http://schemas.microsoft.com/office/drawing/2014/main" val="1441918590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26A85F0B-5DB4-47FA-B31E-851CAF6D89D4}"/>
              </a:ext>
            </a:extLst>
          </p:cNvPr>
          <p:cNvSpPr txBox="1"/>
          <p:nvPr/>
        </p:nvSpPr>
        <p:spPr>
          <a:xfrm>
            <a:off x="7966620" y="4919973"/>
            <a:ext cx="38164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aseline="0" dirty="0" err="1"/>
              <a:t>Catatan</a:t>
            </a:r>
            <a:r>
              <a:rPr lang="en-US" sz="1400" baseline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aseline="0" dirty="0" err="1"/>
              <a:t>Tambahan</a:t>
            </a:r>
            <a:r>
              <a:rPr lang="en-US" sz="1400" baseline="0" dirty="0"/>
              <a:t> 5 </a:t>
            </a:r>
            <a:r>
              <a:rPr lang="en-US" sz="1400" baseline="0" dirty="0" err="1"/>
              <a:t>siswa</a:t>
            </a:r>
            <a:r>
              <a:rPr lang="en-US" sz="1400" baseline="0" dirty="0"/>
              <a:t> </a:t>
            </a:r>
            <a:r>
              <a:rPr lang="en-US" sz="1400" baseline="0" dirty="0" err="1"/>
              <a:t>cadangan</a:t>
            </a:r>
            <a:endParaRPr lang="en-US" sz="14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aseline="0" dirty="0"/>
              <a:t>AN </a:t>
            </a:r>
            <a:r>
              <a:rPr lang="en-US" sz="1400" baseline="0" dirty="0" err="1"/>
              <a:t>diikuti</a:t>
            </a:r>
            <a:r>
              <a:rPr lang="en-US" sz="1400" baseline="0" dirty="0"/>
              <a:t> oleh </a:t>
            </a:r>
            <a:r>
              <a:rPr lang="en-US" sz="1400" dirty="0" err="1"/>
              <a:t>s</a:t>
            </a:r>
            <a:r>
              <a:rPr lang="en-US" sz="1400" baseline="0" dirty="0" err="1"/>
              <a:t>iswa</a:t>
            </a:r>
            <a:r>
              <a:rPr lang="en-US" sz="1400" baseline="0" dirty="0"/>
              <a:t> </a:t>
            </a:r>
            <a:r>
              <a:rPr lang="en-US" sz="1400" baseline="0" dirty="0" err="1"/>
              <a:t>berkebutuhan</a:t>
            </a:r>
            <a:r>
              <a:rPr lang="en-US" sz="1400" baseline="0" dirty="0"/>
              <a:t> </a:t>
            </a:r>
            <a:r>
              <a:rPr lang="en-US" sz="1400" baseline="0" dirty="0" err="1"/>
              <a:t>khusus</a:t>
            </a:r>
            <a:r>
              <a:rPr lang="en-US" sz="1400" baseline="0" dirty="0"/>
              <a:t> di </a:t>
            </a:r>
            <a:r>
              <a:rPr lang="en-US" sz="1400" baseline="0" dirty="0" err="1"/>
              <a:t>sekolah</a:t>
            </a:r>
            <a:r>
              <a:rPr lang="en-US" sz="1400" baseline="0" dirty="0"/>
              <a:t> </a:t>
            </a:r>
            <a:r>
              <a:rPr lang="en-US" sz="1400" baseline="0" dirty="0" err="1"/>
              <a:t>inklusi</a:t>
            </a:r>
            <a:r>
              <a:rPr lang="en-US" sz="1400" baseline="0" dirty="0"/>
              <a:t> yang </a:t>
            </a:r>
            <a:r>
              <a:rPr lang="en-US" sz="1400" b="1" baseline="0" dirty="0" err="1"/>
              <a:t>mampu</a:t>
            </a:r>
            <a:r>
              <a:rPr lang="en-US" sz="1400" b="1" baseline="0" dirty="0"/>
              <a:t> </a:t>
            </a:r>
            <a:r>
              <a:rPr lang="en-US" sz="1400" b="1" baseline="0" dirty="0" err="1"/>
              <a:t>mengerjakan</a:t>
            </a:r>
            <a:r>
              <a:rPr lang="en-US" sz="1400" b="1" baseline="0" dirty="0"/>
              <a:t> </a:t>
            </a:r>
            <a:r>
              <a:rPr lang="en-US" sz="1400" b="1" baseline="0" dirty="0" err="1"/>
              <a:t>asesmen</a:t>
            </a:r>
            <a:r>
              <a:rPr lang="en-US" sz="1400" b="1" baseline="0" dirty="0"/>
              <a:t> </a:t>
            </a:r>
            <a:r>
              <a:rPr lang="en-US" sz="1400" b="1" baseline="0" dirty="0" err="1"/>
              <a:t>secara</a:t>
            </a:r>
            <a:r>
              <a:rPr lang="en-US" sz="1400" b="1" baseline="0" dirty="0"/>
              <a:t> </a:t>
            </a:r>
            <a:r>
              <a:rPr lang="en-US" sz="1400" b="1" baseline="0" dirty="0" err="1"/>
              <a:t>mandiri</a:t>
            </a:r>
            <a:endParaRPr lang="en-US" sz="1400" b="1" baseline="0" dirty="0"/>
          </a:p>
        </p:txBody>
      </p:sp>
    </p:spTree>
    <p:extLst>
      <p:ext uri="{BB962C8B-B14F-4D97-AF65-F5344CB8AC3E}">
        <p14:creationId xmlns:p14="http://schemas.microsoft.com/office/powerpoint/2010/main" val="28468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DABA7E5-290F-FD46-A1DF-F2BDCF40566A}"/>
              </a:ext>
            </a:extLst>
          </p:cNvPr>
          <p:cNvSpPr txBox="1">
            <a:spLocks/>
          </p:cNvSpPr>
          <p:nvPr/>
        </p:nvSpPr>
        <p:spPr>
          <a:xfrm>
            <a:off x="273267" y="107461"/>
            <a:ext cx="11642291" cy="782652"/>
          </a:xfrm>
          <a:prstGeom prst="rect">
            <a:avLst/>
          </a:prstGeom>
        </p:spPr>
        <p:txBody>
          <a:bodyPr lIns="121851" tIns="60925" rIns="121851" bIns="60925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1306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2398" dirty="0" err="1">
                <a:solidFill>
                  <a:srgbClr val="002060"/>
                </a:solidFill>
                <a:ea typeface="MS PGothic" panose="020B0600070205080204" pitchFamily="34" charset="-128"/>
              </a:rPr>
              <a:t>Kepesertaan</a:t>
            </a:r>
            <a:r>
              <a:rPr lang="en-US" sz="2398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sz="1600" dirty="0">
                <a:solidFill>
                  <a:srgbClr val="002060"/>
                </a:solidFill>
                <a:ea typeface="MS PGothic" panose="020B0600070205080204" pitchFamily="34" charset="-128"/>
              </a:rPr>
              <a:t>–</a:t>
            </a:r>
            <a:r>
              <a:rPr lang="en-US" sz="2132" dirty="0" err="1">
                <a:solidFill>
                  <a:srgbClr val="002060"/>
                </a:solidFill>
                <a:ea typeface="MS PGothic" panose="020B0600070205080204" pitchFamily="34" charset="-128"/>
              </a:rPr>
              <a:t>Kepala</a:t>
            </a:r>
            <a:r>
              <a:rPr lang="en-US" sz="2132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sz="2132" dirty="0" err="1">
                <a:solidFill>
                  <a:srgbClr val="002060"/>
                </a:solidFill>
                <a:ea typeface="MS PGothic" panose="020B0600070205080204" pitchFamily="34" charset="-128"/>
              </a:rPr>
              <a:t>Satuan</a:t>
            </a:r>
            <a:r>
              <a:rPr lang="en-US" sz="2132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sz="2132" dirty="0" err="1">
                <a:solidFill>
                  <a:srgbClr val="002060"/>
                </a:solidFill>
                <a:ea typeface="MS PGothic" panose="020B0600070205080204" pitchFamily="34" charset="-128"/>
              </a:rPr>
              <a:t>Pendidikan</a:t>
            </a:r>
            <a:r>
              <a:rPr lang="en-US" sz="2132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sz="2132" dirty="0" err="1">
                <a:solidFill>
                  <a:srgbClr val="002060"/>
                </a:solidFill>
                <a:ea typeface="MS PGothic" panose="020B0600070205080204" pitchFamily="34" charset="-128"/>
              </a:rPr>
              <a:t>dan</a:t>
            </a:r>
            <a:r>
              <a:rPr lang="en-US" sz="2132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sz="2132" dirty="0" err="1">
                <a:solidFill>
                  <a:srgbClr val="002060"/>
                </a:solidFill>
                <a:ea typeface="MS PGothic" panose="020B0600070205080204" pitchFamily="34" charset="-128"/>
              </a:rPr>
              <a:t>Pendidik</a:t>
            </a:r>
            <a:endParaRPr lang="en-ID" sz="2132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3267" y="713658"/>
            <a:ext cx="11642290" cy="2891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121851" tIns="60925" rIns="121851" bIns="60925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999" dirty="0" err="1"/>
              <a:t>Kepala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dan </a:t>
            </a:r>
            <a:r>
              <a:rPr lang="en-US" sz="1999" dirty="0" err="1"/>
              <a:t>semua</a:t>
            </a:r>
            <a:r>
              <a:rPr lang="en-US" sz="1999" dirty="0"/>
              <a:t> </a:t>
            </a:r>
            <a:r>
              <a:rPr lang="en-US" sz="1999" dirty="0" err="1"/>
              <a:t>pendidik</a:t>
            </a:r>
            <a:r>
              <a:rPr lang="en-US" sz="1999" dirty="0"/>
              <a:t> yang </a:t>
            </a:r>
            <a:r>
              <a:rPr lang="en-US" sz="1999" dirty="0" err="1"/>
              <a:t>terdaftar</a:t>
            </a:r>
            <a:r>
              <a:rPr lang="en-US" sz="1999" dirty="0"/>
              <a:t> di </a:t>
            </a:r>
            <a:r>
              <a:rPr lang="en-US" sz="1999" dirty="0" err="1"/>
              <a:t>Dapodik</a:t>
            </a:r>
            <a:r>
              <a:rPr lang="en-US" sz="1999" dirty="0"/>
              <a:t>/EMIS dan </a:t>
            </a:r>
            <a:r>
              <a:rPr lang="en-US" sz="1999" dirty="0" err="1"/>
              <a:t>mengajar</a:t>
            </a:r>
            <a:r>
              <a:rPr lang="en-US" sz="1999" dirty="0"/>
              <a:t> di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</a:t>
            </a:r>
            <a:r>
              <a:rPr lang="en-US" sz="1999" dirty="0" err="1"/>
              <a:t>tersebut</a:t>
            </a:r>
            <a:r>
              <a:rPr lang="en-US" sz="1999" dirty="0"/>
              <a:t> </a:t>
            </a:r>
            <a:r>
              <a:rPr lang="en-US" sz="1999" dirty="0" err="1"/>
              <a:t>menjadi</a:t>
            </a:r>
            <a:r>
              <a:rPr lang="en-US" sz="1999" dirty="0"/>
              <a:t> </a:t>
            </a: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dalam</a:t>
            </a:r>
            <a:r>
              <a:rPr lang="en-US" sz="1999" dirty="0"/>
              <a:t> Survey </a:t>
            </a:r>
            <a:r>
              <a:rPr lang="en-US" sz="1999" dirty="0" err="1"/>
              <a:t>Lingkungan</a:t>
            </a:r>
            <a:r>
              <a:rPr lang="en-US" sz="1999" dirty="0"/>
              <a:t> </a:t>
            </a:r>
            <a:r>
              <a:rPr lang="en-US" sz="1999" dirty="0" err="1"/>
              <a:t>Belajar</a:t>
            </a:r>
            <a:r>
              <a:rPr lang="en-US" sz="1999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99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999" dirty="0" err="1"/>
              <a:t>Pendidik</a:t>
            </a:r>
            <a:r>
              <a:rPr lang="en-US" sz="1999" dirty="0"/>
              <a:t> yang </a:t>
            </a:r>
            <a:r>
              <a:rPr lang="en-US" sz="1999" dirty="0" err="1"/>
              <a:t>mengajar</a:t>
            </a:r>
            <a:r>
              <a:rPr lang="en-US" sz="1999" dirty="0"/>
              <a:t> di </a:t>
            </a:r>
            <a:r>
              <a:rPr lang="en-US" sz="1999" dirty="0" err="1"/>
              <a:t>lebih</a:t>
            </a:r>
            <a:r>
              <a:rPr lang="en-US" sz="1999" dirty="0"/>
              <a:t> </a:t>
            </a:r>
            <a:r>
              <a:rPr lang="en-US" sz="1999" dirty="0" err="1"/>
              <a:t>dari</a:t>
            </a:r>
            <a:r>
              <a:rPr lang="en-US" sz="1999" dirty="0"/>
              <a:t> </a:t>
            </a:r>
            <a:r>
              <a:rPr lang="en-US" sz="1999" dirty="0" err="1"/>
              <a:t>satu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Pendidikan </a:t>
            </a:r>
            <a:r>
              <a:rPr lang="en-US" sz="1999" dirty="0" err="1"/>
              <a:t>mengisi</a:t>
            </a:r>
            <a:r>
              <a:rPr lang="en-US" sz="1999" dirty="0"/>
              <a:t> </a:t>
            </a:r>
            <a:r>
              <a:rPr lang="en-US" sz="1999" dirty="0" err="1"/>
              <a:t>Survei</a:t>
            </a:r>
            <a:r>
              <a:rPr lang="en-US" sz="1999" dirty="0"/>
              <a:t> </a:t>
            </a:r>
            <a:r>
              <a:rPr lang="en-US" sz="1999" dirty="0" err="1"/>
              <a:t>Lingkungan</a:t>
            </a:r>
            <a:r>
              <a:rPr lang="en-US" sz="1999" dirty="0"/>
              <a:t> </a:t>
            </a:r>
            <a:r>
              <a:rPr lang="en-US" sz="1999" dirty="0" err="1"/>
              <a:t>Belajar</a:t>
            </a:r>
            <a:r>
              <a:rPr lang="en-US" sz="1999" dirty="0"/>
              <a:t> di </a:t>
            </a:r>
            <a:r>
              <a:rPr lang="en-US" sz="1999" dirty="0" err="1"/>
              <a:t>setiap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yang </a:t>
            </a:r>
            <a:r>
              <a:rPr lang="en-US" sz="1999" dirty="0" err="1"/>
              <a:t>diajar</a:t>
            </a:r>
            <a:r>
              <a:rPr lang="en-US" sz="1999" dirty="0"/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99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999" dirty="0" err="1"/>
              <a:t>Kepala</a:t>
            </a:r>
            <a:r>
              <a:rPr lang="en-US" sz="1999" dirty="0"/>
              <a:t> </a:t>
            </a:r>
            <a:r>
              <a:rPr lang="en-US" sz="1999" dirty="0" err="1"/>
              <a:t>sekolah</a:t>
            </a:r>
            <a:r>
              <a:rPr lang="en-US" sz="1999" dirty="0"/>
              <a:t> yang </a:t>
            </a:r>
            <a:r>
              <a:rPr lang="en-US" sz="1999" dirty="0" err="1"/>
              <a:t>memimpin</a:t>
            </a:r>
            <a:r>
              <a:rPr lang="en-US" sz="1999" dirty="0"/>
              <a:t> </a:t>
            </a:r>
            <a:r>
              <a:rPr lang="en-US" sz="1999" dirty="0" err="1"/>
              <a:t>lebih</a:t>
            </a:r>
            <a:r>
              <a:rPr lang="en-US" sz="1999" dirty="0"/>
              <a:t> </a:t>
            </a:r>
            <a:r>
              <a:rPr lang="en-US" sz="1999" dirty="0" err="1"/>
              <a:t>dari</a:t>
            </a:r>
            <a:r>
              <a:rPr lang="en-US" sz="1999" dirty="0"/>
              <a:t> </a:t>
            </a:r>
            <a:r>
              <a:rPr lang="en-US" sz="1999" dirty="0" err="1"/>
              <a:t>satu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</a:t>
            </a:r>
            <a:r>
              <a:rPr lang="en-US" sz="1999" dirty="0" err="1"/>
              <a:t>mengisi</a:t>
            </a:r>
            <a:r>
              <a:rPr lang="en-US" sz="1999" dirty="0"/>
              <a:t> </a:t>
            </a:r>
            <a:r>
              <a:rPr lang="en-US" sz="1999" dirty="0" err="1"/>
              <a:t>Survei</a:t>
            </a:r>
            <a:r>
              <a:rPr lang="en-US" sz="1999" dirty="0"/>
              <a:t> </a:t>
            </a:r>
            <a:r>
              <a:rPr lang="en-US" sz="1999" dirty="0" err="1"/>
              <a:t>Lingkungan</a:t>
            </a:r>
            <a:r>
              <a:rPr lang="en-US" sz="1999" dirty="0"/>
              <a:t> </a:t>
            </a:r>
            <a:r>
              <a:rPr lang="en-US" sz="1999" dirty="0" err="1"/>
              <a:t>Belajar</a:t>
            </a:r>
            <a:r>
              <a:rPr lang="en-US" sz="1999" dirty="0"/>
              <a:t> di </a:t>
            </a:r>
            <a:r>
              <a:rPr lang="en-US" sz="1999" dirty="0" err="1"/>
              <a:t>setiap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yang </a:t>
            </a:r>
            <a:r>
              <a:rPr lang="en-US" sz="1999" dirty="0" err="1"/>
              <a:t>dipimpin</a:t>
            </a:r>
            <a:r>
              <a:rPr lang="en-US" sz="1999" dirty="0"/>
              <a:t>.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BDCB17-DC93-456B-AC6D-91C3FE91E06D}"/>
              </a:ext>
            </a:extLst>
          </p:cNvPr>
          <p:cNvGrpSpPr/>
          <p:nvPr/>
        </p:nvGrpSpPr>
        <p:grpSpPr>
          <a:xfrm>
            <a:off x="457970" y="3900263"/>
            <a:ext cx="11272884" cy="2259235"/>
            <a:chOff x="449501" y="2640911"/>
            <a:chExt cx="7455711" cy="2097521"/>
          </a:xfrm>
        </p:grpSpPr>
        <p:pic>
          <p:nvPicPr>
            <p:cNvPr id="3074" name="Picture 2" descr="Guru Vektor unduh gratis - Guru - Guru laki-laki vektor gambar png">
              <a:extLst>
                <a:ext uri="{FF2B5EF4-FFF2-40B4-BE49-F238E27FC236}">
                  <a16:creationId xmlns:a16="http://schemas.microsoft.com/office/drawing/2014/main" id="{9B0FE3EF-8EB1-4EDA-9380-FCA389A80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01" y="3395905"/>
              <a:ext cx="850380" cy="850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Jasa Edit Foto vector gedung sekolah bangunan kantor dll | Shopee Indonesia">
              <a:extLst>
                <a:ext uri="{FF2B5EF4-FFF2-40B4-BE49-F238E27FC236}">
                  <a16:creationId xmlns:a16="http://schemas.microsoft.com/office/drawing/2014/main" id="{6B6C9EA8-BBA3-44B2-A6F7-DE34773A0D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490" r="1141" b="13860"/>
            <a:stretch/>
          </p:blipFill>
          <p:spPr bwMode="auto">
            <a:xfrm>
              <a:off x="3251930" y="2640911"/>
              <a:ext cx="1380032" cy="94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Indonesian School Classic Building Vector Nature Stock Vector (Royalty  Free) 1608251113">
              <a:extLst>
                <a:ext uri="{FF2B5EF4-FFF2-40B4-BE49-F238E27FC236}">
                  <a16:creationId xmlns:a16="http://schemas.microsoft.com/office/drawing/2014/main" id="{4B0F3BD5-E68F-4670-A8A9-79B9D76C3B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70" r="580" b="22949"/>
            <a:stretch/>
          </p:blipFill>
          <p:spPr bwMode="auto">
            <a:xfrm>
              <a:off x="3251930" y="3888052"/>
              <a:ext cx="1380032" cy="850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5825C8F-1DD7-48FA-9D7E-95F0EB9DD2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99881" y="3113101"/>
              <a:ext cx="1848053" cy="55199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F0E0EC-939F-4881-9BD1-9FE77448AA4C}"/>
                </a:ext>
              </a:extLst>
            </p:cNvPr>
            <p:cNvCxnSpPr>
              <a:cxnSpLocks/>
            </p:cNvCxnSpPr>
            <p:nvPr/>
          </p:nvCxnSpPr>
          <p:spPr>
            <a:xfrm>
              <a:off x="1299881" y="3949908"/>
              <a:ext cx="1848053" cy="32030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991DA0-4A86-44A0-93DA-7924CC30B167}"/>
                </a:ext>
              </a:extLst>
            </p:cNvPr>
            <p:cNvSpPr txBox="1"/>
            <p:nvPr/>
          </p:nvSpPr>
          <p:spPr>
            <a:xfrm>
              <a:off x="449501" y="4261039"/>
              <a:ext cx="1160990" cy="371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PENDIDIK  A</a:t>
              </a:r>
              <a:endParaRPr lang="en-ID" sz="1999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A5527A-A812-41ED-9A90-1EBDC6DE13A3}"/>
                </a:ext>
              </a:extLst>
            </p:cNvPr>
            <p:cNvSpPr txBox="1"/>
            <p:nvPr/>
          </p:nvSpPr>
          <p:spPr>
            <a:xfrm>
              <a:off x="1796108" y="2822398"/>
              <a:ext cx="1455822" cy="295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6" dirty="0" err="1">
                  <a:solidFill>
                    <a:schemeClr val="accent3">
                      <a:lumMod val="50000"/>
                    </a:schemeClr>
                  </a:solidFill>
                </a:rPr>
                <a:t>Mengajar</a:t>
              </a:r>
              <a:r>
                <a:rPr lang="en-US" sz="1466" dirty="0">
                  <a:solidFill>
                    <a:schemeClr val="accent3">
                      <a:lumMod val="50000"/>
                    </a:schemeClr>
                  </a:solidFill>
                </a:rPr>
                <a:t> di </a:t>
              </a:r>
              <a:r>
                <a:rPr lang="en-US" sz="1466" dirty="0" err="1">
                  <a:solidFill>
                    <a:schemeClr val="accent3">
                      <a:lumMod val="50000"/>
                    </a:schemeClr>
                  </a:solidFill>
                </a:rPr>
                <a:t>sekolah</a:t>
              </a:r>
              <a:r>
                <a:rPr lang="en-US" sz="1466" dirty="0">
                  <a:solidFill>
                    <a:schemeClr val="accent3">
                      <a:lumMod val="50000"/>
                    </a:schemeClr>
                  </a:solidFill>
                </a:rPr>
                <a:t> I</a:t>
              </a:r>
              <a:endParaRPr lang="en-ID" sz="1466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D8B0CC-D35B-4D5E-9D25-7B142CA5360F}"/>
                </a:ext>
              </a:extLst>
            </p:cNvPr>
            <p:cNvSpPr txBox="1"/>
            <p:nvPr/>
          </p:nvSpPr>
          <p:spPr>
            <a:xfrm>
              <a:off x="1796108" y="4350471"/>
              <a:ext cx="1455822" cy="295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6" dirty="0" err="1">
                  <a:solidFill>
                    <a:schemeClr val="accent3">
                      <a:lumMod val="50000"/>
                    </a:schemeClr>
                  </a:solidFill>
                </a:rPr>
                <a:t>Mengajar</a:t>
              </a:r>
              <a:r>
                <a:rPr lang="en-US" sz="1466" dirty="0">
                  <a:solidFill>
                    <a:schemeClr val="accent3">
                      <a:lumMod val="50000"/>
                    </a:schemeClr>
                  </a:solidFill>
                </a:rPr>
                <a:t> di </a:t>
              </a:r>
              <a:r>
                <a:rPr lang="en-US" sz="1466" dirty="0" err="1">
                  <a:solidFill>
                    <a:schemeClr val="accent3">
                      <a:lumMod val="50000"/>
                    </a:schemeClr>
                  </a:solidFill>
                </a:rPr>
                <a:t>sekolah</a:t>
              </a:r>
              <a:r>
                <a:rPr lang="en-US" sz="1466" dirty="0">
                  <a:solidFill>
                    <a:schemeClr val="accent3">
                      <a:lumMod val="50000"/>
                    </a:schemeClr>
                  </a:solidFill>
                </a:rPr>
                <a:t> II</a:t>
              </a:r>
              <a:endParaRPr lang="en-ID" sz="1466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592E93-E7A8-47E7-891F-7C176D59D52E}"/>
                </a:ext>
              </a:extLst>
            </p:cNvPr>
            <p:cNvSpPr txBox="1"/>
            <p:nvPr/>
          </p:nvSpPr>
          <p:spPr>
            <a:xfrm>
              <a:off x="4817579" y="3303568"/>
              <a:ext cx="3087633" cy="942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Pendidik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A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akan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mengerjakan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survei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lingkungan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belajar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untuk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sekolah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I dan </a:t>
              </a:r>
              <a:r>
                <a:rPr lang="en-US" sz="1999" dirty="0" err="1">
                  <a:solidFill>
                    <a:schemeClr val="accent3">
                      <a:lumMod val="50000"/>
                    </a:schemeClr>
                  </a:solidFill>
                </a:rPr>
                <a:t>sekolah</a:t>
              </a:r>
              <a:r>
                <a:rPr lang="en-US" sz="1999" dirty="0">
                  <a:solidFill>
                    <a:schemeClr val="accent3">
                      <a:lumMod val="50000"/>
                    </a:schemeClr>
                  </a:solidFill>
                </a:rPr>
                <a:t> II</a:t>
              </a:r>
              <a:endParaRPr lang="en-ID" sz="1999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9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311281F-C8A2-4B0A-A809-CF63394AFBC9}"/>
              </a:ext>
            </a:extLst>
          </p:cNvPr>
          <p:cNvSpPr txBox="1"/>
          <p:nvPr/>
        </p:nvSpPr>
        <p:spPr>
          <a:xfrm>
            <a:off x="240118" y="1509739"/>
            <a:ext cx="11642335" cy="1015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99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</a:t>
            </a:r>
            <a:r>
              <a:rPr lang="en-US" sz="1999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1999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endParaRPr lang="en-US" sz="19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sarana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prasarana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999" i="1" dirty="0">
                <a:latin typeface="Arial" panose="020B0604020202020204" pitchFamily="34" charset="0"/>
                <a:cs typeface="Arial" panose="020B0604020202020204" pitchFamily="34" charset="0"/>
              </a:rPr>
              <a:t>resource sharing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99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1999" dirty="0">
                <a:latin typeface="Arial" panose="020B0604020202020204" pitchFamily="34" charset="0"/>
                <a:cs typeface="Arial" panose="020B0604020202020204" pitchFamily="34" charset="0"/>
              </a:rPr>
              <a:t> AN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78A77C-C493-4830-B995-565713DE0D2C}"/>
              </a:ext>
            </a:extLst>
          </p:cNvPr>
          <p:cNvSpPr txBox="1"/>
          <p:nvPr/>
        </p:nvSpPr>
        <p:spPr>
          <a:xfrm>
            <a:off x="214149" y="2525137"/>
            <a:ext cx="11642291" cy="4153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99" b="1" dirty="0" err="1">
                <a:solidFill>
                  <a:schemeClr val="accent2">
                    <a:lumMod val="50000"/>
                  </a:schemeClr>
                </a:solidFill>
              </a:rPr>
              <a:t>Mekanisme</a:t>
            </a:r>
            <a:r>
              <a:rPr lang="en-US" sz="2199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199" b="1" dirty="0" err="1">
                <a:solidFill>
                  <a:schemeClr val="accent2">
                    <a:lumMod val="50000"/>
                  </a:schemeClr>
                </a:solidFill>
              </a:rPr>
              <a:t>Pelaksanaan</a:t>
            </a:r>
            <a:r>
              <a:rPr lang="en-US" sz="2199" b="1" dirty="0">
                <a:solidFill>
                  <a:schemeClr val="accent2">
                    <a:lumMod val="50000"/>
                  </a:schemeClr>
                </a:solidFill>
              </a:rPr>
              <a:t> dan </a:t>
            </a:r>
            <a:r>
              <a:rPr lang="en-US" sz="2199" b="1" dirty="0" err="1">
                <a:solidFill>
                  <a:schemeClr val="accent2">
                    <a:lumMod val="50000"/>
                  </a:schemeClr>
                </a:solidFill>
              </a:rPr>
              <a:t>Pengawasan</a:t>
            </a:r>
            <a:endParaRPr lang="en-US" sz="2199" b="1" dirty="0">
              <a:solidFill>
                <a:schemeClr val="accent2">
                  <a:lumMod val="50000"/>
                </a:schemeClr>
              </a:solidFill>
            </a:endParaRP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Panitia</a:t>
            </a:r>
            <a:r>
              <a:rPr lang="en-US" sz="1999" dirty="0"/>
              <a:t> </a:t>
            </a:r>
            <a:r>
              <a:rPr lang="en-US" sz="1999" dirty="0" err="1"/>
              <a:t>daerah</a:t>
            </a:r>
            <a:r>
              <a:rPr lang="en-US" sz="1999" dirty="0"/>
              <a:t> </a:t>
            </a:r>
            <a:r>
              <a:rPr lang="en-US" sz="1999" dirty="0" err="1"/>
              <a:t>mengkoordinir</a:t>
            </a:r>
            <a:r>
              <a:rPr lang="en-US" sz="1999" dirty="0"/>
              <a:t>  </a:t>
            </a:r>
            <a:r>
              <a:rPr lang="en-US" sz="1999" dirty="0" err="1"/>
              <a:t>tempat</a:t>
            </a:r>
            <a:r>
              <a:rPr lang="en-US" sz="1999" dirty="0"/>
              <a:t> </a:t>
            </a:r>
            <a:r>
              <a:rPr lang="en-US" sz="1999" dirty="0" err="1"/>
              <a:t>pelaksanaan</a:t>
            </a:r>
            <a:r>
              <a:rPr lang="en-US" sz="1999" dirty="0"/>
              <a:t> AN </a:t>
            </a:r>
            <a:r>
              <a:rPr lang="en-US" sz="1999" dirty="0" err="1"/>
              <a:t>terutama</a:t>
            </a:r>
            <a:r>
              <a:rPr lang="en-US" sz="1999" dirty="0"/>
              <a:t> yang </a:t>
            </a:r>
            <a:r>
              <a:rPr lang="en-US" sz="1999" dirty="0" err="1"/>
              <a:t>menumpang</a:t>
            </a:r>
            <a:endParaRPr lang="en-US" sz="1999" dirty="0"/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Dalam</a:t>
            </a:r>
            <a:r>
              <a:rPr lang="en-US" sz="1999" dirty="0"/>
              <a:t> </a:t>
            </a:r>
            <a:r>
              <a:rPr lang="en-US" sz="1999" dirty="0" err="1"/>
              <a:t>satu</a:t>
            </a:r>
            <a:r>
              <a:rPr lang="en-US" sz="1999" dirty="0"/>
              <a:t> </a:t>
            </a:r>
            <a:r>
              <a:rPr lang="en-US" sz="1999" dirty="0" err="1"/>
              <a:t>hari</a:t>
            </a:r>
            <a:r>
              <a:rPr lang="en-US" sz="1999" dirty="0"/>
              <a:t>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dilaksanakan</a:t>
            </a:r>
            <a:r>
              <a:rPr lang="en-US" sz="1999" dirty="0"/>
              <a:t> 2 </a:t>
            </a:r>
            <a:r>
              <a:rPr lang="en-US" sz="1999" dirty="0" err="1"/>
              <a:t>sesi</a:t>
            </a:r>
            <a:r>
              <a:rPr lang="en-US" sz="1999" dirty="0"/>
              <a:t> (masing-masing </a:t>
            </a:r>
            <a:r>
              <a:rPr lang="en-US" sz="1999" dirty="0" err="1"/>
              <a:t>sesi</a:t>
            </a:r>
            <a:r>
              <a:rPr lang="en-US" sz="1999" dirty="0"/>
              <a:t> </a:t>
            </a:r>
            <a:r>
              <a:rPr lang="en-US" sz="1999" dirty="0" err="1"/>
              <a:t>maksimal</a:t>
            </a:r>
            <a:r>
              <a:rPr lang="en-US" sz="1999" dirty="0"/>
              <a:t> 2 jam)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Dilaksanakan</a:t>
            </a:r>
            <a:r>
              <a:rPr lang="en-US" sz="1999" dirty="0"/>
              <a:t> </a:t>
            </a:r>
            <a:r>
              <a:rPr lang="en-US" sz="1999" dirty="0" err="1"/>
              <a:t>dalam</a:t>
            </a:r>
            <a:r>
              <a:rPr lang="en-US" sz="1999" dirty="0"/>
              <a:t> 2 </a:t>
            </a:r>
            <a:r>
              <a:rPr lang="en-US" sz="1999" dirty="0" err="1"/>
              <a:t>jadwal</a:t>
            </a:r>
            <a:r>
              <a:rPr lang="en-US" sz="1999" dirty="0"/>
              <a:t> (</a:t>
            </a:r>
            <a:r>
              <a:rPr lang="en-US" sz="1999" dirty="0" err="1"/>
              <a:t>empat</a:t>
            </a:r>
            <a:r>
              <a:rPr lang="en-US" sz="1999" dirty="0"/>
              <a:t> </a:t>
            </a:r>
            <a:r>
              <a:rPr lang="en-US" sz="1999" dirty="0" err="1"/>
              <a:t>hari</a:t>
            </a:r>
            <a:r>
              <a:rPr lang="en-US" sz="1999" dirty="0"/>
              <a:t> </a:t>
            </a:r>
            <a:r>
              <a:rPr lang="en-US" sz="1999" dirty="0" err="1"/>
              <a:t>berturut-turut</a:t>
            </a:r>
            <a:r>
              <a:rPr lang="en-US" sz="1999" dirty="0"/>
              <a:t>)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Pelaksanaan</a:t>
            </a:r>
            <a:r>
              <a:rPr lang="en-US" sz="1999" dirty="0"/>
              <a:t> pada </a:t>
            </a: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didik</a:t>
            </a:r>
            <a:r>
              <a:rPr lang="en-US" sz="1999" dirty="0"/>
              <a:t> </a:t>
            </a:r>
            <a:r>
              <a:rPr lang="en-US" sz="1999" dirty="0" err="1"/>
              <a:t>diawasi</a:t>
            </a:r>
            <a:r>
              <a:rPr lang="en-US" sz="1999" dirty="0"/>
              <a:t> </a:t>
            </a:r>
            <a:r>
              <a:rPr lang="en-US" sz="1999" dirty="0" err="1"/>
              <a:t>seperti</a:t>
            </a:r>
            <a:r>
              <a:rPr lang="en-US" sz="1999" dirty="0"/>
              <a:t> </a:t>
            </a:r>
            <a:r>
              <a:rPr lang="en-US" sz="1999" dirty="0" err="1"/>
              <a:t>dalam</a:t>
            </a:r>
            <a:r>
              <a:rPr lang="en-US" sz="1999" dirty="0"/>
              <a:t> </a:t>
            </a:r>
            <a:r>
              <a:rPr lang="en-US" sz="1999" dirty="0" err="1"/>
              <a:t>keadaan</a:t>
            </a:r>
            <a:r>
              <a:rPr lang="en-US" sz="1999" dirty="0"/>
              <a:t> </a:t>
            </a:r>
            <a:r>
              <a:rPr lang="en-US" sz="1999" dirty="0" err="1"/>
              <a:t>ujian</a:t>
            </a:r>
            <a:r>
              <a:rPr lang="en-US" sz="1999" dirty="0"/>
              <a:t> 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Pengawas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 </a:t>
            </a:r>
            <a:r>
              <a:rPr lang="en-US" sz="1999" dirty="0" err="1"/>
              <a:t>bukan</a:t>
            </a:r>
            <a:r>
              <a:rPr lang="en-US" sz="1999" dirty="0"/>
              <a:t> </a:t>
            </a:r>
            <a:r>
              <a:rPr lang="en-US" sz="1999" dirty="0" err="1"/>
              <a:t>dari</a:t>
            </a:r>
            <a:r>
              <a:rPr lang="en-US" sz="1999" dirty="0"/>
              <a:t> </a:t>
            </a:r>
            <a:r>
              <a:rPr lang="en-US" sz="1999" dirty="0" err="1"/>
              <a:t>asal</a:t>
            </a:r>
            <a:r>
              <a:rPr lang="en-US" sz="1999" dirty="0"/>
              <a:t> </a:t>
            </a:r>
            <a:r>
              <a:rPr lang="en-US" sz="1999" dirty="0" err="1"/>
              <a:t>sekolah</a:t>
            </a:r>
            <a:r>
              <a:rPr lang="en-US" sz="1999" dirty="0"/>
              <a:t> </a:t>
            </a:r>
            <a:r>
              <a:rPr lang="en-US" sz="1999" dirty="0" err="1"/>
              <a:t>pelaksana</a:t>
            </a:r>
            <a:r>
              <a:rPr lang="en-US" sz="1999" dirty="0"/>
              <a:t> (</a:t>
            </a:r>
            <a:r>
              <a:rPr lang="en-US" sz="1999" dirty="0" err="1"/>
              <a:t>pengawas</a:t>
            </a:r>
            <a:r>
              <a:rPr lang="en-US" sz="1999" dirty="0"/>
              <a:t> </a:t>
            </a:r>
            <a:r>
              <a:rPr lang="en-US" sz="1999" dirty="0" err="1"/>
              <a:t>silang</a:t>
            </a:r>
            <a:r>
              <a:rPr lang="en-US" sz="1999" dirty="0"/>
              <a:t> </a:t>
            </a:r>
            <a:r>
              <a:rPr lang="en-US" sz="1999" dirty="0" err="1"/>
              <a:t>bisa</a:t>
            </a:r>
            <a:r>
              <a:rPr lang="en-US" sz="1999" dirty="0"/>
              <a:t> </a:t>
            </a:r>
            <a:r>
              <a:rPr lang="en-US" sz="1999" dirty="0" err="1"/>
              <a:t>dari</a:t>
            </a:r>
            <a:r>
              <a:rPr lang="en-US" sz="1999" dirty="0"/>
              <a:t> </a:t>
            </a:r>
            <a:r>
              <a:rPr lang="en-US" sz="1999" dirty="0" err="1"/>
              <a:t>jenjang</a:t>
            </a:r>
            <a:r>
              <a:rPr lang="en-US" sz="1999" dirty="0"/>
              <a:t> yang </a:t>
            </a:r>
            <a:r>
              <a:rPr lang="en-US" sz="1999" dirty="0" err="1"/>
              <a:t>sama</a:t>
            </a:r>
            <a:r>
              <a:rPr lang="en-US" sz="1999" dirty="0"/>
              <a:t> </a:t>
            </a:r>
            <a:r>
              <a:rPr lang="en-US" sz="1999" dirty="0" err="1"/>
              <a:t>atau</a:t>
            </a:r>
            <a:r>
              <a:rPr lang="en-US" sz="1999" dirty="0"/>
              <a:t> </a:t>
            </a:r>
            <a:r>
              <a:rPr lang="en-US" sz="1999" dirty="0" err="1"/>
              <a:t>lintas</a:t>
            </a:r>
            <a:r>
              <a:rPr lang="en-US" sz="1999" dirty="0"/>
              <a:t> </a:t>
            </a:r>
            <a:r>
              <a:rPr lang="en-US" sz="1999" dirty="0" err="1"/>
              <a:t>jenjang</a:t>
            </a:r>
            <a:r>
              <a:rPr lang="en-US" sz="1999" dirty="0"/>
              <a:t>)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Pengawasan</a:t>
            </a:r>
            <a:r>
              <a:rPr lang="en-US" sz="1999" dirty="0"/>
              <a:t> </a:t>
            </a:r>
            <a:r>
              <a:rPr lang="en-US" sz="1999" dirty="0" err="1"/>
              <a:t>diatur</a:t>
            </a:r>
            <a:r>
              <a:rPr lang="en-US" sz="1999" dirty="0"/>
              <a:t> oleh </a:t>
            </a:r>
            <a:r>
              <a:rPr lang="en-US" sz="1999" dirty="0" err="1"/>
              <a:t>dinas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</a:t>
            </a:r>
            <a:r>
              <a:rPr lang="en-US" sz="1999" dirty="0" err="1"/>
              <a:t>sesuai</a:t>
            </a:r>
            <a:r>
              <a:rPr lang="en-US" sz="1999" dirty="0"/>
              <a:t> </a:t>
            </a:r>
            <a:r>
              <a:rPr lang="en-US" sz="1999" dirty="0" err="1"/>
              <a:t>kewenangan</a:t>
            </a:r>
            <a:r>
              <a:rPr lang="en-US" sz="1999" dirty="0"/>
              <a:t>. 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Seluruh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menjadi</a:t>
            </a:r>
            <a:r>
              <a:rPr lang="en-US" sz="1999" dirty="0"/>
              <a:t> </a:t>
            </a:r>
            <a:r>
              <a:rPr lang="en-US" sz="1999" dirty="0" err="1"/>
              <a:t>tempat</a:t>
            </a:r>
            <a:r>
              <a:rPr lang="en-US" sz="1999" dirty="0"/>
              <a:t> </a:t>
            </a:r>
            <a:r>
              <a:rPr lang="en-US" sz="1999" dirty="0" err="1"/>
              <a:t>penyelenggaraan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 </a:t>
            </a:r>
            <a:r>
              <a:rPr lang="en-US" sz="1999" dirty="0" err="1"/>
              <a:t>nasional</a:t>
            </a:r>
            <a:r>
              <a:rPr lang="en-US" sz="1999" dirty="0"/>
              <a:t> </a:t>
            </a:r>
            <a:r>
              <a:rPr lang="en-US" sz="1999" dirty="0" err="1"/>
              <a:t>tanpa</a:t>
            </a:r>
            <a:r>
              <a:rPr lang="en-US" sz="1999" dirty="0"/>
              <a:t> </a:t>
            </a:r>
            <a:r>
              <a:rPr lang="en-US" sz="1999" dirty="0" err="1"/>
              <a:t>mempertimbangkan</a:t>
            </a:r>
            <a:r>
              <a:rPr lang="en-US" sz="1999" dirty="0"/>
              <a:t> status </a:t>
            </a:r>
            <a:r>
              <a:rPr lang="en-US" sz="1999" dirty="0" err="1"/>
              <a:t>akreditasi</a:t>
            </a:r>
            <a:r>
              <a:rPr lang="en-US" sz="1999" dirty="0"/>
              <a:t>.</a:t>
            </a:r>
          </a:p>
          <a:p>
            <a:pPr marL="807083" indent="-438018" algn="just">
              <a:buFont typeface="+mj-lt"/>
              <a:buAutoNum type="arabicPeriod"/>
            </a:pPr>
            <a:r>
              <a:rPr lang="en-US" sz="1999" dirty="0" err="1"/>
              <a:t>Pelaksanaan</a:t>
            </a:r>
            <a:r>
              <a:rPr lang="en-US" sz="1999" dirty="0"/>
              <a:t> </a:t>
            </a:r>
            <a:r>
              <a:rPr lang="en-US" sz="1999" dirty="0" err="1"/>
              <a:t>survei</a:t>
            </a:r>
            <a:r>
              <a:rPr lang="en-US" sz="1999" dirty="0"/>
              <a:t> </a:t>
            </a:r>
            <a:r>
              <a:rPr lang="en-US" sz="1999" dirty="0" err="1"/>
              <a:t>lingkungan</a:t>
            </a:r>
            <a:r>
              <a:rPr lang="en-US" sz="1999" dirty="0"/>
              <a:t> </a:t>
            </a:r>
            <a:r>
              <a:rPr lang="en-US" sz="1999" dirty="0" err="1"/>
              <a:t>belajar</a:t>
            </a:r>
            <a:r>
              <a:rPr lang="en-US" sz="1999" dirty="0"/>
              <a:t> pada </a:t>
            </a:r>
            <a:r>
              <a:rPr lang="en-US" sz="1999" dirty="0" err="1"/>
              <a:t>kepala</a:t>
            </a:r>
            <a:r>
              <a:rPr lang="en-US" sz="1999" dirty="0"/>
              <a:t>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dan guru/</a:t>
            </a:r>
            <a:r>
              <a:rPr lang="en-US" sz="1999" dirty="0" err="1"/>
              <a:t>pendidik</a:t>
            </a:r>
            <a:r>
              <a:rPr lang="en-US" sz="1999" dirty="0"/>
              <a:t> </a:t>
            </a:r>
            <a:r>
              <a:rPr lang="en-US" sz="1999" dirty="0" err="1"/>
              <a:t>dilakukan</a:t>
            </a:r>
            <a:r>
              <a:rPr lang="en-US" sz="1999" dirty="0"/>
              <a:t> </a:t>
            </a:r>
            <a:r>
              <a:rPr lang="en-US" sz="1999" dirty="0" err="1"/>
              <a:t>mandiri</a:t>
            </a:r>
            <a:r>
              <a:rPr lang="en-US" sz="1999" dirty="0"/>
              <a:t> </a:t>
            </a:r>
            <a:r>
              <a:rPr lang="en-US" sz="1999" dirty="0" err="1"/>
              <a:t>tanpa</a:t>
            </a:r>
            <a:r>
              <a:rPr lang="en-US" sz="1999" dirty="0"/>
              <a:t> </a:t>
            </a:r>
            <a:r>
              <a:rPr lang="en-US" sz="1999" dirty="0" err="1"/>
              <a:t>pengawasan</a:t>
            </a:r>
            <a:r>
              <a:rPr lang="en-US" sz="1999" dirty="0"/>
              <a:t> – </a:t>
            </a:r>
            <a:r>
              <a:rPr lang="en-US" sz="1999" dirty="0" err="1"/>
              <a:t>baik</a:t>
            </a:r>
            <a:r>
              <a:rPr lang="en-US" sz="1999" dirty="0"/>
              <a:t> </a:t>
            </a:r>
            <a:r>
              <a:rPr lang="en-US" sz="1999" dirty="0" err="1"/>
              <a:t>saat</a:t>
            </a:r>
            <a:r>
              <a:rPr lang="en-US" sz="1999" dirty="0"/>
              <a:t> jam </a:t>
            </a:r>
            <a:r>
              <a:rPr lang="en-US" sz="1999" dirty="0" err="1"/>
              <a:t>pelaksanaan</a:t>
            </a:r>
            <a:r>
              <a:rPr lang="en-US" sz="1999" dirty="0"/>
              <a:t> AN </a:t>
            </a:r>
            <a:r>
              <a:rPr lang="en-US" sz="1999" dirty="0" err="1"/>
              <a:t>atau</a:t>
            </a:r>
            <a:r>
              <a:rPr lang="en-US" sz="1999" dirty="0"/>
              <a:t> di </a:t>
            </a:r>
            <a:r>
              <a:rPr lang="en-US" sz="1999" dirty="0" err="1"/>
              <a:t>luar</a:t>
            </a:r>
            <a:r>
              <a:rPr lang="en-US" sz="1999" dirty="0"/>
              <a:t> jam </a:t>
            </a:r>
            <a:r>
              <a:rPr lang="en-US" sz="1999" dirty="0" err="1"/>
              <a:t>pelaksanaan</a:t>
            </a:r>
            <a:r>
              <a:rPr lang="en-US" sz="1999" dirty="0"/>
              <a:t> – </a:t>
            </a:r>
            <a:r>
              <a:rPr lang="en-US" sz="1999" dirty="0" err="1"/>
              <a:t>sesuai</a:t>
            </a:r>
            <a:r>
              <a:rPr lang="en-US" sz="1999" dirty="0"/>
              <a:t> </a:t>
            </a:r>
            <a:r>
              <a:rPr lang="en-US" sz="1999" dirty="0" err="1"/>
              <a:t>kurun</a:t>
            </a:r>
            <a:r>
              <a:rPr lang="en-US" sz="1999" dirty="0"/>
              <a:t> </a:t>
            </a:r>
            <a:r>
              <a:rPr lang="en-US" sz="1999" dirty="0" err="1"/>
              <a:t>waktu</a:t>
            </a:r>
            <a:r>
              <a:rPr lang="en-US" sz="1999" dirty="0"/>
              <a:t> </a:t>
            </a:r>
            <a:r>
              <a:rPr lang="en-US" sz="1999" dirty="0" err="1"/>
              <a:t>pelaksanaan</a:t>
            </a:r>
            <a:r>
              <a:rPr lang="en-US" sz="1999" dirty="0"/>
              <a:t> AN</a:t>
            </a:r>
          </a:p>
        </p:txBody>
      </p:sp>
      <p:sp>
        <p:nvSpPr>
          <p:cNvPr id="32" name="Google Shape;1002;g9bf9849318_14_169">
            <a:extLst>
              <a:ext uri="{FF2B5EF4-FFF2-40B4-BE49-F238E27FC236}">
                <a16:creationId xmlns:a16="http://schemas.microsoft.com/office/drawing/2014/main" id="{254AB854-0475-4E08-807F-5290A571813C}"/>
              </a:ext>
            </a:extLst>
          </p:cNvPr>
          <p:cNvSpPr txBox="1"/>
          <p:nvPr/>
        </p:nvSpPr>
        <p:spPr>
          <a:xfrm>
            <a:off x="245670" y="624601"/>
            <a:ext cx="11610770" cy="88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7" tIns="45676" rIns="91377" bIns="45676" anchor="t" anchorCtr="0">
            <a:noAutofit/>
          </a:bodyPr>
          <a:lstStyle/>
          <a:p>
            <a:pPr algn="just"/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Daerah </a:t>
            </a:r>
            <a:r>
              <a:rPr lang="en-US" sz="2199" b="1" dirty="0" err="1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perlu</a:t>
            </a:r>
            <a:r>
              <a:rPr lang="en-US" sz="2199" b="1" dirty="0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 mapping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kesiapan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pelaksanaan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Asesmen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Nasional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serta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perlu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mengupayakan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ketersediaan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infrastruktur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2199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dibutuhkan</a:t>
            </a:r>
            <a:r>
              <a:rPr lang="en-US" sz="2199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199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96B09C-5385-48F7-9E2C-9AF3ED852CBF}"/>
              </a:ext>
            </a:extLst>
          </p:cNvPr>
          <p:cNvSpPr txBox="1">
            <a:spLocks/>
          </p:cNvSpPr>
          <p:nvPr/>
        </p:nvSpPr>
        <p:spPr>
          <a:xfrm>
            <a:off x="214149" y="100692"/>
            <a:ext cx="11642291" cy="571654"/>
          </a:xfrm>
          <a:prstGeom prst="rect">
            <a:avLst/>
          </a:prstGeom>
        </p:spPr>
        <p:txBody>
          <a:bodyPr lIns="121851" tIns="60925" rIns="121851" bIns="60925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1306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2398" dirty="0">
                <a:latin typeface="Arial" panose="020B0604020202020204" pitchFamily="34" charset="0"/>
                <a:cs typeface="Arial" panose="020B0604020202020204" pitchFamily="34" charset="0"/>
              </a:rPr>
              <a:t>PELAKSANAAN </a:t>
            </a:r>
            <a:endParaRPr lang="en-ID" sz="239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81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DABA7E5-290F-FD46-A1DF-F2BDCF40566A}"/>
              </a:ext>
            </a:extLst>
          </p:cNvPr>
          <p:cNvSpPr txBox="1">
            <a:spLocks/>
          </p:cNvSpPr>
          <p:nvPr/>
        </p:nvSpPr>
        <p:spPr>
          <a:xfrm>
            <a:off x="284982" y="332656"/>
            <a:ext cx="11642291" cy="571654"/>
          </a:xfrm>
          <a:prstGeom prst="rect">
            <a:avLst/>
          </a:prstGeom>
        </p:spPr>
        <p:txBody>
          <a:bodyPr lIns="121851" tIns="60925" rIns="121851" bIns="60925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1306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2398" dirty="0">
                <a:latin typeface="Arial" panose="020B0604020202020204" pitchFamily="34" charset="0"/>
                <a:cs typeface="Arial" panose="020B0604020202020204" pitchFamily="34" charset="0"/>
              </a:rPr>
              <a:t>PELAKSANAAN </a:t>
            </a:r>
            <a:endParaRPr lang="en-ID" sz="2398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299" y="1016647"/>
            <a:ext cx="11642291" cy="3813859"/>
          </a:xfrm>
          <a:prstGeom prst="rect">
            <a:avLst/>
          </a:prstGeom>
          <a:noFill/>
        </p:spPr>
        <p:txBody>
          <a:bodyPr wrap="square" lIns="121851" tIns="60925" rIns="121851" bIns="60925" rtlCol="0">
            <a:spAutoFit/>
          </a:bodyPr>
          <a:lstStyle/>
          <a:p>
            <a:pPr marL="380792" indent="-380792">
              <a:buFont typeface="Arial" pitchFamily="34" charset="0"/>
              <a:buChar char="•"/>
            </a:pP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Pergantian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peserta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sampel</a:t>
            </a:r>
            <a:endParaRPr lang="en-US" sz="1999" dirty="0">
              <a:solidFill>
                <a:schemeClr val="accent2">
                  <a:lumMod val="75000"/>
                </a:schemeClr>
              </a:solidFill>
            </a:endParaRPr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cadangan</a:t>
            </a:r>
            <a:r>
              <a:rPr lang="en-US" sz="1999" dirty="0"/>
              <a:t>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menggantikan</a:t>
            </a:r>
            <a:r>
              <a:rPr lang="en-US" sz="1999" dirty="0"/>
              <a:t> </a:t>
            </a: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utama</a:t>
            </a:r>
            <a:r>
              <a:rPr lang="en-US" sz="1999" dirty="0"/>
              <a:t> </a:t>
            </a:r>
            <a:r>
              <a:rPr lang="en-US" sz="1999" dirty="0" err="1"/>
              <a:t>apabila</a:t>
            </a:r>
            <a:r>
              <a:rPr lang="en-US" sz="1999" dirty="0"/>
              <a:t> </a:t>
            </a: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utama</a:t>
            </a:r>
            <a:r>
              <a:rPr lang="en-US" sz="1999" dirty="0"/>
              <a:t> </a:t>
            </a:r>
            <a:r>
              <a:rPr lang="en-US" sz="1999" dirty="0" err="1"/>
              <a:t>berhalangan</a:t>
            </a:r>
            <a:r>
              <a:rPr lang="en-US" sz="1999" dirty="0"/>
              <a:t> </a:t>
            </a:r>
            <a:r>
              <a:rPr lang="en-US" sz="1999" dirty="0" err="1"/>
              <a:t>hadir</a:t>
            </a:r>
            <a:r>
              <a:rPr lang="en-US" sz="1999" dirty="0"/>
              <a:t> </a:t>
            </a:r>
            <a:r>
              <a:rPr lang="en-US" sz="1999" dirty="0" err="1"/>
              <a:t>dengan</a:t>
            </a:r>
            <a:r>
              <a:rPr lang="en-US" sz="1999" dirty="0"/>
              <a:t> </a:t>
            </a:r>
            <a:r>
              <a:rPr lang="en-US" sz="1999" dirty="0" err="1"/>
              <a:t>alasan</a:t>
            </a:r>
            <a:r>
              <a:rPr lang="en-US" sz="1999" dirty="0"/>
              <a:t> yang </a:t>
            </a:r>
            <a:r>
              <a:rPr lang="en-US" sz="1999" dirty="0" err="1"/>
              <a:t>sudah</a:t>
            </a:r>
            <a:r>
              <a:rPr lang="en-US" sz="1999" dirty="0"/>
              <a:t> </a:t>
            </a:r>
            <a:r>
              <a:rPr lang="en-US" sz="1999" dirty="0" err="1"/>
              <a:t>diketahui</a:t>
            </a:r>
            <a:r>
              <a:rPr lang="en-US" sz="1999" dirty="0"/>
              <a:t> </a:t>
            </a:r>
            <a:r>
              <a:rPr lang="en-US" sz="1999" dirty="0" err="1"/>
              <a:t>sebelum</a:t>
            </a:r>
            <a:r>
              <a:rPr lang="en-US" sz="1999" dirty="0"/>
              <a:t> </a:t>
            </a:r>
            <a:r>
              <a:rPr lang="en-US" sz="1999" dirty="0" err="1"/>
              <a:t>hari</a:t>
            </a:r>
            <a:r>
              <a:rPr lang="en-US" sz="1999" dirty="0"/>
              <a:t> </a:t>
            </a:r>
            <a:r>
              <a:rPr lang="en-US" sz="1999" dirty="0" err="1"/>
              <a:t>pelaksanaan</a:t>
            </a:r>
            <a:r>
              <a:rPr lang="en-US" sz="1999" dirty="0"/>
              <a:t>. </a:t>
            </a:r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/>
              <a:t>Peserta</a:t>
            </a:r>
            <a:r>
              <a:rPr lang="en-US" sz="1999" dirty="0"/>
              <a:t> </a:t>
            </a:r>
            <a:r>
              <a:rPr lang="en-US" sz="1999" dirty="0" err="1"/>
              <a:t>cadangan</a:t>
            </a:r>
            <a:r>
              <a:rPr lang="en-US" sz="1999" dirty="0"/>
              <a:t>  </a:t>
            </a:r>
            <a:r>
              <a:rPr lang="en-US" sz="1999" dirty="0" err="1"/>
              <a:t>mengikuti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 </a:t>
            </a:r>
            <a:r>
              <a:rPr lang="en-US" sz="1999" dirty="0" err="1"/>
              <a:t>secara</a:t>
            </a:r>
            <a:r>
              <a:rPr lang="en-US" sz="1999" dirty="0"/>
              <a:t> </a:t>
            </a:r>
            <a:r>
              <a:rPr lang="en-US" sz="1999" dirty="0" err="1"/>
              <a:t>penuh</a:t>
            </a:r>
            <a:r>
              <a:rPr lang="en-US" sz="1999" dirty="0"/>
              <a:t>, </a:t>
            </a:r>
            <a:r>
              <a:rPr lang="en-US" sz="1999" dirty="0" err="1"/>
              <a:t>mulai</a:t>
            </a:r>
            <a:r>
              <a:rPr lang="en-US" sz="1999" dirty="0"/>
              <a:t> </a:t>
            </a:r>
            <a:r>
              <a:rPr lang="en-US" sz="1999" dirty="0" err="1"/>
              <a:t>dari</a:t>
            </a:r>
            <a:r>
              <a:rPr lang="en-US" sz="1999" dirty="0"/>
              <a:t> </a:t>
            </a:r>
            <a:r>
              <a:rPr lang="en-US" sz="1999" dirty="0" err="1"/>
              <a:t>awal</a:t>
            </a:r>
            <a:r>
              <a:rPr lang="en-US" sz="1999" dirty="0"/>
              <a:t>. </a:t>
            </a:r>
            <a:r>
              <a:rPr lang="en-US" sz="1999" dirty="0" err="1"/>
              <a:t>Tidak</a:t>
            </a:r>
            <a:r>
              <a:rPr lang="en-US" sz="1999" dirty="0"/>
              <a:t>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menggantikan</a:t>
            </a:r>
            <a:r>
              <a:rPr lang="en-US" sz="1999" dirty="0"/>
              <a:t> </a:t>
            </a:r>
            <a:r>
              <a:rPr lang="en-US" sz="1999" dirty="0" err="1"/>
              <a:t>pada</a:t>
            </a:r>
            <a:r>
              <a:rPr lang="en-US" sz="1999" dirty="0"/>
              <a:t> </a:t>
            </a:r>
            <a:r>
              <a:rPr lang="en-US" sz="1999" dirty="0" err="1"/>
              <a:t>sebagian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.</a:t>
            </a:r>
            <a:endParaRPr lang="en-US" sz="1999" dirty="0">
              <a:solidFill>
                <a:schemeClr val="accent1"/>
              </a:solidFill>
            </a:endParaRPr>
          </a:p>
          <a:p>
            <a:endParaRPr lang="en-US" sz="1999" dirty="0"/>
          </a:p>
          <a:p>
            <a:pPr marL="380792" indent="-380792">
              <a:buFont typeface="Arial" pitchFamily="34" charset="0"/>
              <a:buChar char="•"/>
            </a:pP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Susulan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Penjadwalan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2">
                    <a:lumMod val="75000"/>
                  </a:schemeClr>
                </a:solidFill>
              </a:rPr>
              <a:t>ulang</a:t>
            </a:r>
            <a:r>
              <a:rPr lang="en-US" sz="1999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/>
              <a:t>Tidak</a:t>
            </a:r>
            <a:r>
              <a:rPr lang="en-US" sz="1999" dirty="0"/>
              <a:t> </a:t>
            </a:r>
            <a:r>
              <a:rPr lang="en-US" sz="1999" dirty="0" err="1"/>
              <a:t>ada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 </a:t>
            </a:r>
            <a:r>
              <a:rPr lang="en-US" sz="1999" dirty="0" err="1"/>
              <a:t>susulan</a:t>
            </a:r>
            <a:r>
              <a:rPr lang="en-US" sz="1999" dirty="0"/>
              <a:t> </a:t>
            </a:r>
            <a:r>
              <a:rPr lang="en-US" sz="1999" dirty="0" err="1"/>
              <a:t>bagi</a:t>
            </a:r>
            <a:r>
              <a:rPr lang="en-US" sz="1999" dirty="0"/>
              <a:t> </a:t>
            </a:r>
            <a:r>
              <a:rPr lang="en-US" sz="1999" dirty="0" err="1"/>
              <a:t>peserta</a:t>
            </a:r>
            <a:r>
              <a:rPr lang="en-US" sz="1999" dirty="0"/>
              <a:t> yang </a:t>
            </a:r>
            <a:r>
              <a:rPr lang="en-US" sz="1999" dirty="0" err="1"/>
              <a:t>berhalangan</a:t>
            </a:r>
            <a:r>
              <a:rPr lang="en-US" sz="1999" dirty="0"/>
              <a:t> </a:t>
            </a:r>
            <a:r>
              <a:rPr lang="en-US" sz="1999" dirty="0" err="1"/>
              <a:t>hadir</a:t>
            </a:r>
            <a:r>
              <a:rPr lang="en-US" sz="1999" dirty="0"/>
              <a:t> </a:t>
            </a:r>
            <a:r>
              <a:rPr lang="en-US" sz="1999" dirty="0" err="1"/>
              <a:t>baik</a:t>
            </a:r>
            <a:r>
              <a:rPr lang="en-US" sz="1999" dirty="0"/>
              <a:t> di </a:t>
            </a:r>
            <a:r>
              <a:rPr lang="en-US" sz="1999" dirty="0" err="1"/>
              <a:t>seluruh</a:t>
            </a:r>
            <a:r>
              <a:rPr lang="en-US" sz="1999" dirty="0"/>
              <a:t> </a:t>
            </a:r>
            <a:r>
              <a:rPr lang="en-US" sz="1999" dirty="0" err="1"/>
              <a:t>sesi</a:t>
            </a:r>
            <a:r>
              <a:rPr lang="en-US" sz="1999" dirty="0"/>
              <a:t> </a:t>
            </a:r>
            <a:r>
              <a:rPr lang="en-US" sz="1999" dirty="0" err="1"/>
              <a:t>maupun</a:t>
            </a:r>
            <a:r>
              <a:rPr lang="en-US" sz="1999" dirty="0"/>
              <a:t> </a:t>
            </a:r>
            <a:r>
              <a:rPr lang="en-US" sz="1999" dirty="0" err="1"/>
              <a:t>sebagian</a:t>
            </a:r>
            <a:r>
              <a:rPr lang="en-US" sz="1999" dirty="0"/>
              <a:t> </a:t>
            </a:r>
            <a:r>
              <a:rPr lang="en-US" sz="1999" dirty="0" err="1"/>
              <a:t>sesi</a:t>
            </a:r>
            <a:endParaRPr lang="en-US" sz="1999" dirty="0"/>
          </a:p>
          <a:p>
            <a:pPr marL="841970" indent="-456951" algn="just">
              <a:buFont typeface="+mj-lt"/>
              <a:buAutoNum type="arabicPeriod"/>
            </a:pPr>
            <a:r>
              <a:rPr lang="en-US" sz="1999" dirty="0" err="1"/>
              <a:t>Bila</a:t>
            </a:r>
            <a:r>
              <a:rPr lang="en-US" sz="1999" dirty="0"/>
              <a:t> </a:t>
            </a:r>
            <a:r>
              <a:rPr lang="en-US" sz="1999" dirty="0" err="1"/>
              <a:t>asesmen</a:t>
            </a:r>
            <a:r>
              <a:rPr lang="en-US" sz="1999" dirty="0"/>
              <a:t> </a:t>
            </a:r>
            <a:r>
              <a:rPr lang="en-US" sz="1999" dirty="0" err="1"/>
              <a:t>nasional</a:t>
            </a:r>
            <a:r>
              <a:rPr lang="en-US" sz="1999" dirty="0"/>
              <a:t>  di </a:t>
            </a:r>
            <a:r>
              <a:rPr lang="en-US" sz="1999" dirty="0" err="1"/>
              <a:t>satuan</a:t>
            </a:r>
            <a:r>
              <a:rPr lang="en-US" sz="1999" dirty="0"/>
              <a:t> </a:t>
            </a:r>
            <a:r>
              <a:rPr lang="en-US" sz="1999" dirty="0" err="1"/>
              <a:t>pendidikan</a:t>
            </a:r>
            <a:r>
              <a:rPr lang="en-US" sz="1999" dirty="0"/>
              <a:t> </a:t>
            </a:r>
            <a:r>
              <a:rPr lang="en-US" sz="1999" dirty="0" err="1"/>
              <a:t>tidak</a:t>
            </a:r>
            <a:r>
              <a:rPr lang="en-US" sz="1999" dirty="0"/>
              <a:t>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dilaksanakan</a:t>
            </a:r>
            <a:r>
              <a:rPr lang="en-US" sz="1999" dirty="0"/>
              <a:t> </a:t>
            </a:r>
            <a:r>
              <a:rPr lang="en-US" sz="1999" dirty="0" err="1"/>
              <a:t>karena</a:t>
            </a:r>
            <a:r>
              <a:rPr lang="en-US" sz="1999" dirty="0"/>
              <a:t> </a:t>
            </a:r>
            <a:r>
              <a:rPr lang="en-US" sz="1999" dirty="0" err="1"/>
              <a:t>adanya</a:t>
            </a:r>
            <a:r>
              <a:rPr lang="en-US" sz="1999" dirty="0"/>
              <a:t> </a:t>
            </a:r>
            <a:r>
              <a:rPr lang="en-US" sz="1999" dirty="0" err="1"/>
              <a:t>keadaan</a:t>
            </a:r>
            <a:r>
              <a:rPr lang="en-US" sz="1999" dirty="0"/>
              <a:t> di </a:t>
            </a:r>
            <a:r>
              <a:rPr lang="en-US" sz="1999" dirty="0" err="1"/>
              <a:t>luar</a:t>
            </a:r>
            <a:r>
              <a:rPr lang="en-US" sz="1999" dirty="0"/>
              <a:t> </a:t>
            </a:r>
            <a:r>
              <a:rPr lang="en-US" sz="1999" dirty="0" err="1"/>
              <a:t>kendali</a:t>
            </a:r>
            <a:r>
              <a:rPr lang="en-US" sz="1999" dirty="0"/>
              <a:t> </a:t>
            </a:r>
            <a:r>
              <a:rPr lang="en-US" sz="1999" dirty="0" err="1"/>
              <a:t>seperti</a:t>
            </a:r>
            <a:r>
              <a:rPr lang="en-US" sz="1999" dirty="0"/>
              <a:t> </a:t>
            </a:r>
            <a:r>
              <a:rPr lang="en-US" sz="1999" dirty="0" err="1"/>
              <a:t>listrik</a:t>
            </a:r>
            <a:r>
              <a:rPr lang="en-US" sz="1999" dirty="0"/>
              <a:t> </a:t>
            </a:r>
            <a:r>
              <a:rPr lang="en-US" sz="1999" dirty="0" err="1"/>
              <a:t>padam</a:t>
            </a:r>
            <a:r>
              <a:rPr lang="en-US" sz="1999" dirty="0"/>
              <a:t>, </a:t>
            </a:r>
            <a:r>
              <a:rPr lang="en-US" sz="1999" dirty="0" err="1"/>
              <a:t>bencana</a:t>
            </a:r>
            <a:r>
              <a:rPr lang="en-US" sz="1999" dirty="0"/>
              <a:t> </a:t>
            </a:r>
            <a:r>
              <a:rPr lang="en-US" sz="1999" dirty="0" err="1"/>
              <a:t>alam</a:t>
            </a:r>
            <a:r>
              <a:rPr lang="en-US" sz="1999" dirty="0"/>
              <a:t>, </a:t>
            </a:r>
            <a:r>
              <a:rPr lang="en-US" sz="1999" dirty="0" err="1"/>
              <a:t>dapat</a:t>
            </a:r>
            <a:r>
              <a:rPr lang="en-US" sz="1999" dirty="0"/>
              <a:t> </a:t>
            </a:r>
            <a:r>
              <a:rPr lang="en-US" sz="1999" dirty="0" err="1"/>
              <a:t>dilakukan</a:t>
            </a:r>
            <a:r>
              <a:rPr lang="en-US" sz="1999" dirty="0"/>
              <a:t> </a:t>
            </a:r>
            <a:r>
              <a:rPr lang="en-US" sz="1999" dirty="0" err="1"/>
              <a:t>penjadwalan</a:t>
            </a:r>
            <a:r>
              <a:rPr lang="en-US" sz="1999" dirty="0"/>
              <a:t> </a:t>
            </a:r>
            <a:r>
              <a:rPr lang="en-US" sz="1999" dirty="0" err="1"/>
              <a:t>ulang</a:t>
            </a:r>
            <a:r>
              <a:rPr lang="en-US" sz="1999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54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D4A8-7F7E-437B-910C-085731716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866" y="164526"/>
            <a:ext cx="4777903" cy="531516"/>
          </a:xfrm>
        </p:spPr>
        <p:txBody>
          <a:bodyPr>
            <a:noAutofit/>
          </a:bodyPr>
          <a:lstStyle/>
          <a:p>
            <a:pPr algn="ctr"/>
            <a:r>
              <a:rPr lang="en-ID" sz="3200" b="1" dirty="0"/>
              <a:t>Komponen AKM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8731913-B312-47BE-B914-58E1C6F2C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179876"/>
              </p:ext>
            </p:extLst>
          </p:nvPr>
        </p:nvGraphicFramePr>
        <p:xfrm>
          <a:off x="2789291" y="926731"/>
          <a:ext cx="2992539" cy="49117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2539">
                  <a:extLst>
                    <a:ext uri="{9D8B030D-6E8A-4147-A177-3AD203B41FA5}">
                      <a16:colId xmlns:a16="http://schemas.microsoft.com/office/drawing/2014/main" val="1423895248"/>
                    </a:ext>
                  </a:extLst>
                </a:gridCol>
              </a:tblGrid>
              <a:tr h="5049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Literasi</a:t>
                      </a:r>
                      <a:r>
                        <a:rPr lang="en-ID" sz="2400" baseline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Membaca </a:t>
                      </a:r>
                      <a:endParaRPr lang="en-ID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515661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Konten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40602"/>
                  </a:ext>
                </a:extLst>
              </a:tr>
              <a:tr h="380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Teks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52065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Teks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Sastra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458424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031855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Proses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kognitif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45674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Menemukan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infomasi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359234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Interpretasi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GB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integrasi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483694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Evaluasi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Refleksi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541791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474240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Konteks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837253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28502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Sosial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budaya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66557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Saintifik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7209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81F7AD-78DB-494D-ABA4-BB1DC6A51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584384"/>
              </p:ext>
            </p:extLst>
          </p:nvPr>
        </p:nvGraphicFramePr>
        <p:xfrm>
          <a:off x="6096825" y="926733"/>
          <a:ext cx="3240360" cy="4911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1423895248"/>
                    </a:ext>
                  </a:extLst>
                </a:gridCol>
              </a:tblGrid>
              <a:tr h="4816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err="1">
                          <a:effectLst/>
                          <a:latin typeface="Arial"/>
                          <a:cs typeface="Arial"/>
                        </a:rPr>
                        <a:t>Numerasi</a:t>
                      </a:r>
                      <a:endParaRPr lang="en-GB" sz="2400" dirty="0">
                        <a:effectLst/>
                        <a:latin typeface="Arial"/>
                        <a:cs typeface="Arial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515661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Konten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40602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Bilangan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52065"/>
                  </a:ext>
                </a:extLst>
              </a:tr>
              <a:tr h="358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Pengukuran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Geometri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458424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dan </a:t>
                      </a:r>
                      <a:r>
                        <a:rPr lang="en-GB" sz="1800" b="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Ketidakpastian</a:t>
                      </a:r>
                      <a:endParaRPr lang="en-ID" sz="1800" b="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819357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Aljabar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406694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031855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 </a:t>
                      </a: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kognitif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45674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Pemahaman</a:t>
                      </a: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359234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Aplikasi</a:t>
                      </a:r>
                      <a:endParaRPr lang="en-ID" sz="1800" b="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483694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Penalaran</a:t>
                      </a:r>
                      <a:endParaRPr lang="en-ID" sz="1800" b="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319392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474240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Konteks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837253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28502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Sosial </a:t>
                      </a: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Budaya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66557"/>
                  </a:ext>
                </a:extLst>
              </a:tr>
              <a:tr h="29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Saintifik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720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11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11580" y="1528940"/>
            <a:ext cx="6099491" cy="4949171"/>
          </a:xfrm>
          <a:prstGeom prst="roundRect">
            <a:avLst>
              <a:gd name="adj" fmla="val 9017"/>
            </a:avLst>
          </a:prstGeom>
          <a:solidFill>
            <a:srgbClr val="0070C0">
              <a:alpha val="21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5" name="Rounded Rectangle 4"/>
          <p:cNvSpPr/>
          <p:nvPr/>
        </p:nvSpPr>
        <p:spPr>
          <a:xfrm>
            <a:off x="318600" y="1593044"/>
            <a:ext cx="5304043" cy="4949171"/>
          </a:xfrm>
          <a:prstGeom prst="roundRect">
            <a:avLst>
              <a:gd name="adj" fmla="val 9017"/>
            </a:avLst>
          </a:prstGeom>
          <a:solidFill>
            <a:schemeClr val="bg1">
              <a:lumMod val="75000"/>
              <a:alpha val="21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54454" y="3850120"/>
            <a:ext cx="5032334" cy="8259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Stimulus </a:t>
            </a:r>
            <a:r>
              <a:rPr lang="en-US" sz="1800" dirty="0" err="1"/>
              <a:t>soal</a:t>
            </a:r>
            <a:r>
              <a:rPr lang="en-US" sz="1800" dirty="0"/>
              <a:t> AKM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unsur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</p:txBody>
      </p:sp>
      <p:grpSp>
        <p:nvGrpSpPr>
          <p:cNvPr id="7" name="Group 6"/>
          <p:cNvGrpSpPr/>
          <p:nvPr/>
        </p:nvGrpSpPr>
        <p:grpSpPr>
          <a:xfrm flipH="1">
            <a:off x="738947" y="1094079"/>
            <a:ext cx="4216572" cy="871628"/>
            <a:chOff x="-380" y="1873"/>
            <a:chExt cx="9352" cy="1824"/>
          </a:xfrm>
          <a:solidFill>
            <a:schemeClr val="bg1">
              <a:lumMod val="50000"/>
            </a:schemeClr>
          </a:solidFill>
        </p:grpSpPr>
        <p:sp>
          <p:nvSpPr>
            <p:cNvPr id="8" name="Left Arrow 11"/>
            <p:cNvSpPr/>
            <p:nvPr/>
          </p:nvSpPr>
          <p:spPr>
            <a:xfrm flipH="1">
              <a:off x="-380" y="1873"/>
              <a:ext cx="9352" cy="1824"/>
            </a:xfrm>
            <a:custGeom>
              <a:avLst/>
              <a:gdLst/>
              <a:ahLst/>
              <a:cxnLst/>
              <a:rect l="l" t="t" r="r" b="b"/>
              <a:pathLst>
                <a:path w="4312380" h="894796">
                  <a:moveTo>
                    <a:pt x="4312380" y="117603"/>
                  </a:moveTo>
                  <a:lnTo>
                    <a:pt x="4140261" y="777193"/>
                  </a:lnTo>
                  <a:lnTo>
                    <a:pt x="497381" y="777193"/>
                  </a:lnTo>
                  <a:lnTo>
                    <a:pt x="497381" y="894796"/>
                  </a:lnTo>
                  <a:lnTo>
                    <a:pt x="0" y="447398"/>
                  </a:lnTo>
                  <a:lnTo>
                    <a:pt x="497381" y="0"/>
                  </a:lnTo>
                  <a:lnTo>
                    <a:pt x="497381" y="1176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88" tIns="60944" rIns="121888" bIns="60944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399"/>
            </a:p>
          </p:txBody>
        </p:sp>
        <p:sp>
          <p:nvSpPr>
            <p:cNvPr id="9" name="TextBox 12"/>
            <p:cNvSpPr txBox="1"/>
            <p:nvPr/>
          </p:nvSpPr>
          <p:spPr>
            <a:xfrm>
              <a:off x="1443" y="2272"/>
              <a:ext cx="4053" cy="9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2399" b="1" dirty="0">
                  <a:solidFill>
                    <a:schemeClr val="bg1"/>
                  </a:solidFill>
                  <a:cs typeface="Arial" panose="020B0604020202020204" pitchFamily="34" charset="0"/>
                </a:rPr>
                <a:t>STIMULUS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47630" y="1094079"/>
            <a:ext cx="4227364" cy="871628"/>
            <a:chOff x="-380" y="1873"/>
            <a:chExt cx="9352" cy="1824"/>
          </a:xfrm>
          <a:solidFill>
            <a:schemeClr val="bg1">
              <a:lumMod val="50000"/>
            </a:schemeClr>
          </a:solidFill>
        </p:grpSpPr>
        <p:sp>
          <p:nvSpPr>
            <p:cNvPr id="11" name="Left Arrow 11"/>
            <p:cNvSpPr/>
            <p:nvPr/>
          </p:nvSpPr>
          <p:spPr>
            <a:xfrm flipH="1">
              <a:off x="-380" y="1873"/>
              <a:ext cx="9352" cy="1824"/>
            </a:xfrm>
            <a:custGeom>
              <a:avLst/>
              <a:gdLst/>
              <a:ahLst/>
              <a:cxnLst/>
              <a:rect l="l" t="t" r="r" b="b"/>
              <a:pathLst>
                <a:path w="4312380" h="894796">
                  <a:moveTo>
                    <a:pt x="4312380" y="117603"/>
                  </a:moveTo>
                  <a:lnTo>
                    <a:pt x="4140261" y="777193"/>
                  </a:lnTo>
                  <a:lnTo>
                    <a:pt x="497381" y="777193"/>
                  </a:lnTo>
                  <a:lnTo>
                    <a:pt x="497381" y="894796"/>
                  </a:lnTo>
                  <a:lnTo>
                    <a:pt x="0" y="447398"/>
                  </a:lnTo>
                  <a:lnTo>
                    <a:pt x="497381" y="0"/>
                  </a:lnTo>
                  <a:lnTo>
                    <a:pt x="497381" y="11760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88" tIns="60944" rIns="121888" bIns="60944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399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6" y="2344"/>
              <a:ext cx="6049" cy="963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399" b="1" dirty="0">
                  <a:solidFill>
                    <a:schemeClr val="bg1"/>
                  </a:solidFill>
                  <a:cs typeface="Arial" panose="020B0604020202020204" pitchFamily="34" charset="0"/>
                </a:rPr>
                <a:t>BENTUK SOAL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5871" y="4563040"/>
            <a:ext cx="683717" cy="673560"/>
            <a:chOff x="6974" y="3188"/>
            <a:chExt cx="1628" cy="1436"/>
          </a:xfrm>
        </p:grpSpPr>
        <p:sp>
          <p:nvSpPr>
            <p:cNvPr id="14" name="Rounded Rectangle 13"/>
            <p:cNvSpPr/>
            <p:nvPr/>
          </p:nvSpPr>
          <p:spPr>
            <a:xfrm>
              <a:off x="6974" y="3188"/>
              <a:ext cx="1628" cy="143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/>
            </a:p>
          </p:txBody>
        </p:sp>
        <p:sp>
          <p:nvSpPr>
            <p:cNvPr id="15" name="Rectangle 9"/>
            <p:cNvSpPr/>
            <p:nvPr/>
          </p:nvSpPr>
          <p:spPr>
            <a:xfrm flipH="1">
              <a:off x="7241" y="3496"/>
              <a:ext cx="1094" cy="819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-1" fmla="*/ 833935 w 3239999"/>
                <a:gd name="connsiteY0-2" fmla="*/ 22 h 3032924"/>
                <a:gd name="connsiteX1-3" fmla="*/ 1576606 w 3239999"/>
                <a:gd name="connsiteY1-4" fmla="*/ 402054 h 3032924"/>
                <a:gd name="connsiteX2-5" fmla="*/ 1576606 w 3239999"/>
                <a:gd name="connsiteY2-6" fmla="*/ 430441 h 3032924"/>
                <a:gd name="connsiteX3-7" fmla="*/ 1576606 w 3239999"/>
                <a:gd name="connsiteY3-8" fmla="*/ 526981 h 3032924"/>
                <a:gd name="connsiteX4-9" fmla="*/ 1576606 w 3239999"/>
                <a:gd name="connsiteY4-10" fmla="*/ 2765302 h 3032924"/>
                <a:gd name="connsiteX5-11" fmla="*/ 378630 w 3239999"/>
                <a:gd name="connsiteY5-12" fmla="*/ 2472117 h 3032924"/>
                <a:gd name="connsiteX6-13" fmla="*/ 384918 w 3239999"/>
                <a:gd name="connsiteY6-14" fmla="*/ 526981 h 3032924"/>
                <a:gd name="connsiteX7-15" fmla="*/ 239143 w 3239999"/>
                <a:gd name="connsiteY7-16" fmla="*/ 526981 h 3032924"/>
                <a:gd name="connsiteX8-17" fmla="*/ 239143 w 3239999"/>
                <a:gd name="connsiteY8-18" fmla="*/ 2776423 h 3032924"/>
                <a:gd name="connsiteX9-19" fmla="*/ 1576606 w 3239999"/>
                <a:gd name="connsiteY9-20" fmla="*/ 2776423 h 3032924"/>
                <a:gd name="connsiteX10-21" fmla="*/ 1576606 w 3239999"/>
                <a:gd name="connsiteY10-22" fmla="*/ 2778202 h 3032924"/>
                <a:gd name="connsiteX11-23" fmla="*/ 1663394 w 3239999"/>
                <a:gd name="connsiteY11-24" fmla="*/ 2778202 h 3032924"/>
                <a:gd name="connsiteX12-25" fmla="*/ 1663394 w 3239999"/>
                <a:gd name="connsiteY12-26" fmla="*/ 2776423 h 3032924"/>
                <a:gd name="connsiteX13-27" fmla="*/ 3000856 w 3239999"/>
                <a:gd name="connsiteY13-28" fmla="*/ 2776423 h 3032924"/>
                <a:gd name="connsiteX14-29" fmla="*/ 3000856 w 3239999"/>
                <a:gd name="connsiteY14-30" fmla="*/ 526981 h 3032924"/>
                <a:gd name="connsiteX15-31" fmla="*/ 2855082 w 3239999"/>
                <a:gd name="connsiteY15-32" fmla="*/ 526981 h 3032924"/>
                <a:gd name="connsiteX16-33" fmla="*/ 2861369 w 3239999"/>
                <a:gd name="connsiteY16-34" fmla="*/ 2472117 h 3032924"/>
                <a:gd name="connsiteX17-35" fmla="*/ 1663394 w 3239999"/>
                <a:gd name="connsiteY17-36" fmla="*/ 2765302 h 3032924"/>
                <a:gd name="connsiteX18-37" fmla="*/ 1663394 w 3239999"/>
                <a:gd name="connsiteY18-38" fmla="*/ 526981 h 3032924"/>
                <a:gd name="connsiteX19-39" fmla="*/ 1663394 w 3239999"/>
                <a:gd name="connsiteY19-40" fmla="*/ 430441 h 3032924"/>
                <a:gd name="connsiteX20-41" fmla="*/ 1663394 w 3239999"/>
                <a:gd name="connsiteY20-42" fmla="*/ 402054 h 3032924"/>
                <a:gd name="connsiteX21-43" fmla="*/ 2406065 w 3239999"/>
                <a:gd name="connsiteY21-44" fmla="*/ 22 h 3032924"/>
                <a:gd name="connsiteX22-45" fmla="*/ 2853673 w 3239999"/>
                <a:gd name="connsiteY22-46" fmla="*/ 91100 h 3032924"/>
                <a:gd name="connsiteX23-47" fmla="*/ 2854770 w 3239999"/>
                <a:gd name="connsiteY23-48" fmla="*/ 430441 h 3032924"/>
                <a:gd name="connsiteX24-49" fmla="*/ 3120669 w 3239999"/>
                <a:gd name="connsiteY24-50" fmla="*/ 428517 h 3032924"/>
                <a:gd name="connsiteX25-51" fmla="*/ 3120669 w 3239999"/>
                <a:gd name="connsiteY25-52" fmla="*/ 738345 h 3032924"/>
                <a:gd name="connsiteX26-53" fmla="*/ 3239999 w 3239999"/>
                <a:gd name="connsiteY26-54" fmla="*/ 738345 h 3032924"/>
                <a:gd name="connsiteX27-55" fmla="*/ 3239999 w 3239999"/>
                <a:gd name="connsiteY27-56" fmla="*/ 3032924 h 3032924"/>
                <a:gd name="connsiteX28-57" fmla="*/ 0 w 3239999"/>
                <a:gd name="connsiteY28-58" fmla="*/ 3032924 h 3032924"/>
                <a:gd name="connsiteX29-59" fmla="*/ 0 w 3239999"/>
                <a:gd name="connsiteY29-60" fmla="*/ 738345 h 3032924"/>
                <a:gd name="connsiteX30-61" fmla="*/ 102477 w 3239999"/>
                <a:gd name="connsiteY30-62" fmla="*/ 738345 h 3032924"/>
                <a:gd name="connsiteX31-63" fmla="*/ 102477 w 3239999"/>
                <a:gd name="connsiteY31-64" fmla="*/ 428517 h 3032924"/>
                <a:gd name="connsiteX32-65" fmla="*/ 385229 w 3239999"/>
                <a:gd name="connsiteY32-66" fmla="*/ 430441 h 3032924"/>
                <a:gd name="connsiteX33-67" fmla="*/ 386326 w 3239999"/>
                <a:gd name="connsiteY33-68" fmla="*/ 91100 h 3032924"/>
                <a:gd name="connsiteX34-69" fmla="*/ 833935 w 3239999"/>
                <a:gd name="connsiteY34-70" fmla="*/ 22 h 3032924"/>
                <a:gd name="connsiteX0-71" fmla="*/ 833935 w 3239999"/>
                <a:gd name="connsiteY0-72" fmla="*/ 22 h 3032924"/>
                <a:gd name="connsiteX1-73" fmla="*/ 1576606 w 3239999"/>
                <a:gd name="connsiteY1-74" fmla="*/ 402054 h 3032924"/>
                <a:gd name="connsiteX2-75" fmla="*/ 1576606 w 3239999"/>
                <a:gd name="connsiteY2-76" fmla="*/ 430441 h 3032924"/>
                <a:gd name="connsiteX3-77" fmla="*/ 1576606 w 3239999"/>
                <a:gd name="connsiteY3-78" fmla="*/ 526981 h 3032924"/>
                <a:gd name="connsiteX4-79" fmla="*/ 1576606 w 3239999"/>
                <a:gd name="connsiteY4-80" fmla="*/ 2765302 h 3032924"/>
                <a:gd name="connsiteX5-81" fmla="*/ 378630 w 3239999"/>
                <a:gd name="connsiteY5-82" fmla="*/ 2472117 h 3032924"/>
                <a:gd name="connsiteX6-83" fmla="*/ 384918 w 3239999"/>
                <a:gd name="connsiteY6-84" fmla="*/ 526981 h 3032924"/>
                <a:gd name="connsiteX7-85" fmla="*/ 239143 w 3239999"/>
                <a:gd name="connsiteY7-86" fmla="*/ 526981 h 3032924"/>
                <a:gd name="connsiteX8-87" fmla="*/ 239143 w 3239999"/>
                <a:gd name="connsiteY8-88" fmla="*/ 2776423 h 3032924"/>
                <a:gd name="connsiteX9-89" fmla="*/ 1576606 w 3239999"/>
                <a:gd name="connsiteY9-90" fmla="*/ 2776423 h 3032924"/>
                <a:gd name="connsiteX10-91" fmla="*/ 1576606 w 3239999"/>
                <a:gd name="connsiteY10-92" fmla="*/ 2778202 h 3032924"/>
                <a:gd name="connsiteX11-93" fmla="*/ 1663394 w 3239999"/>
                <a:gd name="connsiteY11-94" fmla="*/ 2778202 h 3032924"/>
                <a:gd name="connsiteX12-95" fmla="*/ 1663394 w 3239999"/>
                <a:gd name="connsiteY12-96" fmla="*/ 2776423 h 3032924"/>
                <a:gd name="connsiteX13-97" fmla="*/ 3000856 w 3239999"/>
                <a:gd name="connsiteY13-98" fmla="*/ 2776423 h 3032924"/>
                <a:gd name="connsiteX14-99" fmla="*/ 3000856 w 3239999"/>
                <a:gd name="connsiteY14-100" fmla="*/ 526981 h 3032924"/>
                <a:gd name="connsiteX15-101" fmla="*/ 2855082 w 3239999"/>
                <a:gd name="connsiteY15-102" fmla="*/ 526981 h 3032924"/>
                <a:gd name="connsiteX16-103" fmla="*/ 2861369 w 3239999"/>
                <a:gd name="connsiteY16-104" fmla="*/ 2472117 h 3032924"/>
                <a:gd name="connsiteX17-105" fmla="*/ 1663394 w 3239999"/>
                <a:gd name="connsiteY17-106" fmla="*/ 2765302 h 3032924"/>
                <a:gd name="connsiteX18-107" fmla="*/ 1663394 w 3239999"/>
                <a:gd name="connsiteY18-108" fmla="*/ 526981 h 3032924"/>
                <a:gd name="connsiteX19-109" fmla="*/ 1663394 w 3239999"/>
                <a:gd name="connsiteY19-110" fmla="*/ 430441 h 3032924"/>
                <a:gd name="connsiteX20-111" fmla="*/ 1663394 w 3239999"/>
                <a:gd name="connsiteY20-112" fmla="*/ 402054 h 3032924"/>
                <a:gd name="connsiteX21-113" fmla="*/ 2406065 w 3239999"/>
                <a:gd name="connsiteY21-114" fmla="*/ 22 h 3032924"/>
                <a:gd name="connsiteX22-115" fmla="*/ 2853673 w 3239999"/>
                <a:gd name="connsiteY22-116" fmla="*/ 91100 h 3032924"/>
                <a:gd name="connsiteX23-117" fmla="*/ 2854770 w 3239999"/>
                <a:gd name="connsiteY23-118" fmla="*/ 430441 h 3032924"/>
                <a:gd name="connsiteX24-119" fmla="*/ 3120669 w 3239999"/>
                <a:gd name="connsiteY24-120" fmla="*/ 428517 h 3032924"/>
                <a:gd name="connsiteX25-121" fmla="*/ 3120669 w 3239999"/>
                <a:gd name="connsiteY25-122" fmla="*/ 738345 h 3032924"/>
                <a:gd name="connsiteX26-123" fmla="*/ 3239999 w 3239999"/>
                <a:gd name="connsiteY26-124" fmla="*/ 738345 h 3032924"/>
                <a:gd name="connsiteX27-125" fmla="*/ 3239999 w 3239999"/>
                <a:gd name="connsiteY27-126" fmla="*/ 3032924 h 3032924"/>
                <a:gd name="connsiteX28-127" fmla="*/ 0 w 3239999"/>
                <a:gd name="connsiteY28-128" fmla="*/ 3032924 h 3032924"/>
                <a:gd name="connsiteX29-129" fmla="*/ 0 w 3239999"/>
                <a:gd name="connsiteY29-130" fmla="*/ 738345 h 3032924"/>
                <a:gd name="connsiteX30-131" fmla="*/ 102477 w 3239999"/>
                <a:gd name="connsiteY30-132" fmla="*/ 738345 h 3032924"/>
                <a:gd name="connsiteX31-133" fmla="*/ 102477 w 3239999"/>
                <a:gd name="connsiteY31-134" fmla="*/ 428517 h 3032924"/>
                <a:gd name="connsiteX32-135" fmla="*/ 385229 w 3239999"/>
                <a:gd name="connsiteY32-136" fmla="*/ 430441 h 3032924"/>
                <a:gd name="connsiteX33-137" fmla="*/ 386326 w 3239999"/>
                <a:gd name="connsiteY33-138" fmla="*/ 91100 h 3032924"/>
                <a:gd name="connsiteX34-139" fmla="*/ 833935 w 3239999"/>
                <a:gd name="connsiteY34-140" fmla="*/ 22 h 3032924"/>
                <a:gd name="connsiteX0-141" fmla="*/ 1576606 w 3239999"/>
                <a:gd name="connsiteY0-142" fmla="*/ 2778202 h 3032924"/>
                <a:gd name="connsiteX1-143" fmla="*/ 1663394 w 3239999"/>
                <a:gd name="connsiteY1-144" fmla="*/ 2778202 h 3032924"/>
                <a:gd name="connsiteX2-145" fmla="*/ 1663394 w 3239999"/>
                <a:gd name="connsiteY2-146" fmla="*/ 2776423 h 3032924"/>
                <a:gd name="connsiteX3-147" fmla="*/ 3000856 w 3239999"/>
                <a:gd name="connsiteY3-148" fmla="*/ 2776423 h 3032924"/>
                <a:gd name="connsiteX4-149" fmla="*/ 3000856 w 3239999"/>
                <a:gd name="connsiteY4-150" fmla="*/ 526981 h 3032924"/>
                <a:gd name="connsiteX5-151" fmla="*/ 2855082 w 3239999"/>
                <a:gd name="connsiteY5-152" fmla="*/ 526981 h 3032924"/>
                <a:gd name="connsiteX6-153" fmla="*/ 2861369 w 3239999"/>
                <a:gd name="connsiteY6-154" fmla="*/ 2472117 h 3032924"/>
                <a:gd name="connsiteX7-155" fmla="*/ 1663394 w 3239999"/>
                <a:gd name="connsiteY7-156" fmla="*/ 2765302 h 3032924"/>
                <a:gd name="connsiteX8-157" fmla="*/ 1663394 w 3239999"/>
                <a:gd name="connsiteY8-158" fmla="*/ 526981 h 3032924"/>
                <a:gd name="connsiteX9-159" fmla="*/ 1663394 w 3239999"/>
                <a:gd name="connsiteY9-160" fmla="*/ 430441 h 3032924"/>
                <a:gd name="connsiteX10-161" fmla="*/ 1663394 w 3239999"/>
                <a:gd name="connsiteY10-162" fmla="*/ 402054 h 3032924"/>
                <a:gd name="connsiteX11-163" fmla="*/ 2406065 w 3239999"/>
                <a:gd name="connsiteY11-164" fmla="*/ 22 h 3032924"/>
                <a:gd name="connsiteX12-165" fmla="*/ 2853673 w 3239999"/>
                <a:gd name="connsiteY12-166" fmla="*/ 91100 h 3032924"/>
                <a:gd name="connsiteX13-167" fmla="*/ 2854770 w 3239999"/>
                <a:gd name="connsiteY13-168" fmla="*/ 430441 h 3032924"/>
                <a:gd name="connsiteX14-169" fmla="*/ 3120669 w 3239999"/>
                <a:gd name="connsiteY14-170" fmla="*/ 428517 h 3032924"/>
                <a:gd name="connsiteX15-171" fmla="*/ 3120669 w 3239999"/>
                <a:gd name="connsiteY15-172" fmla="*/ 738345 h 3032924"/>
                <a:gd name="connsiteX16-173" fmla="*/ 3239999 w 3239999"/>
                <a:gd name="connsiteY16-174" fmla="*/ 738345 h 3032924"/>
                <a:gd name="connsiteX17-175" fmla="*/ 3239999 w 3239999"/>
                <a:gd name="connsiteY17-176" fmla="*/ 3032924 h 3032924"/>
                <a:gd name="connsiteX18-177" fmla="*/ 0 w 3239999"/>
                <a:gd name="connsiteY18-178" fmla="*/ 3032924 h 3032924"/>
                <a:gd name="connsiteX19-179" fmla="*/ 0 w 3239999"/>
                <a:gd name="connsiteY19-180" fmla="*/ 738345 h 3032924"/>
                <a:gd name="connsiteX20-181" fmla="*/ 102477 w 3239999"/>
                <a:gd name="connsiteY20-182" fmla="*/ 738345 h 3032924"/>
                <a:gd name="connsiteX21-183" fmla="*/ 102477 w 3239999"/>
                <a:gd name="connsiteY21-184" fmla="*/ 428517 h 3032924"/>
                <a:gd name="connsiteX22-185" fmla="*/ 385229 w 3239999"/>
                <a:gd name="connsiteY22-186" fmla="*/ 430441 h 3032924"/>
                <a:gd name="connsiteX23-187" fmla="*/ 386326 w 3239999"/>
                <a:gd name="connsiteY23-188" fmla="*/ 91100 h 3032924"/>
                <a:gd name="connsiteX24-189" fmla="*/ 833935 w 3239999"/>
                <a:gd name="connsiteY24-190" fmla="*/ 22 h 3032924"/>
                <a:gd name="connsiteX25-191" fmla="*/ 1576606 w 3239999"/>
                <a:gd name="connsiteY25-192" fmla="*/ 402054 h 3032924"/>
                <a:gd name="connsiteX26-193" fmla="*/ 1576606 w 3239999"/>
                <a:gd name="connsiteY26-194" fmla="*/ 430441 h 3032924"/>
                <a:gd name="connsiteX27-195" fmla="*/ 1576606 w 3239999"/>
                <a:gd name="connsiteY27-196" fmla="*/ 526981 h 3032924"/>
                <a:gd name="connsiteX28-197" fmla="*/ 1576606 w 3239999"/>
                <a:gd name="connsiteY28-198" fmla="*/ 2765302 h 3032924"/>
                <a:gd name="connsiteX29-199" fmla="*/ 378630 w 3239999"/>
                <a:gd name="connsiteY29-200" fmla="*/ 2472117 h 3032924"/>
                <a:gd name="connsiteX30-201" fmla="*/ 384918 w 3239999"/>
                <a:gd name="connsiteY30-202" fmla="*/ 526981 h 3032924"/>
                <a:gd name="connsiteX31-203" fmla="*/ 239143 w 3239999"/>
                <a:gd name="connsiteY31-204" fmla="*/ 526981 h 3032924"/>
                <a:gd name="connsiteX32-205" fmla="*/ 239143 w 3239999"/>
                <a:gd name="connsiteY32-206" fmla="*/ 2776423 h 3032924"/>
                <a:gd name="connsiteX33-207" fmla="*/ 1576606 w 3239999"/>
                <a:gd name="connsiteY33-208" fmla="*/ 2776423 h 3032924"/>
                <a:gd name="connsiteX34-209" fmla="*/ 1668046 w 3239999"/>
                <a:gd name="connsiteY34-210" fmla="*/ 2869642 h 3032924"/>
                <a:gd name="connsiteX0-211" fmla="*/ 1576606 w 3239999"/>
                <a:gd name="connsiteY0-212" fmla="*/ 2778202 h 3032924"/>
                <a:gd name="connsiteX1-213" fmla="*/ 1663394 w 3239999"/>
                <a:gd name="connsiteY1-214" fmla="*/ 2778202 h 3032924"/>
                <a:gd name="connsiteX2-215" fmla="*/ 1663394 w 3239999"/>
                <a:gd name="connsiteY2-216" fmla="*/ 2776423 h 3032924"/>
                <a:gd name="connsiteX3-217" fmla="*/ 3000856 w 3239999"/>
                <a:gd name="connsiteY3-218" fmla="*/ 2776423 h 3032924"/>
                <a:gd name="connsiteX4-219" fmla="*/ 3000856 w 3239999"/>
                <a:gd name="connsiteY4-220" fmla="*/ 526981 h 3032924"/>
                <a:gd name="connsiteX5-221" fmla="*/ 2855082 w 3239999"/>
                <a:gd name="connsiteY5-222" fmla="*/ 526981 h 3032924"/>
                <a:gd name="connsiteX6-223" fmla="*/ 2861369 w 3239999"/>
                <a:gd name="connsiteY6-224" fmla="*/ 2472117 h 3032924"/>
                <a:gd name="connsiteX7-225" fmla="*/ 1663394 w 3239999"/>
                <a:gd name="connsiteY7-226" fmla="*/ 2765302 h 3032924"/>
                <a:gd name="connsiteX8-227" fmla="*/ 1663394 w 3239999"/>
                <a:gd name="connsiteY8-228" fmla="*/ 526981 h 3032924"/>
                <a:gd name="connsiteX9-229" fmla="*/ 1663394 w 3239999"/>
                <a:gd name="connsiteY9-230" fmla="*/ 430441 h 3032924"/>
                <a:gd name="connsiteX10-231" fmla="*/ 1663394 w 3239999"/>
                <a:gd name="connsiteY10-232" fmla="*/ 402054 h 3032924"/>
                <a:gd name="connsiteX11-233" fmla="*/ 2406065 w 3239999"/>
                <a:gd name="connsiteY11-234" fmla="*/ 22 h 3032924"/>
                <a:gd name="connsiteX12-235" fmla="*/ 2853673 w 3239999"/>
                <a:gd name="connsiteY12-236" fmla="*/ 91100 h 3032924"/>
                <a:gd name="connsiteX13-237" fmla="*/ 2854770 w 3239999"/>
                <a:gd name="connsiteY13-238" fmla="*/ 430441 h 3032924"/>
                <a:gd name="connsiteX14-239" fmla="*/ 3120669 w 3239999"/>
                <a:gd name="connsiteY14-240" fmla="*/ 428517 h 3032924"/>
                <a:gd name="connsiteX15-241" fmla="*/ 3120669 w 3239999"/>
                <a:gd name="connsiteY15-242" fmla="*/ 738345 h 3032924"/>
                <a:gd name="connsiteX16-243" fmla="*/ 3239999 w 3239999"/>
                <a:gd name="connsiteY16-244" fmla="*/ 738345 h 3032924"/>
                <a:gd name="connsiteX17-245" fmla="*/ 3239999 w 3239999"/>
                <a:gd name="connsiteY17-246" fmla="*/ 3032924 h 3032924"/>
                <a:gd name="connsiteX18-247" fmla="*/ 0 w 3239999"/>
                <a:gd name="connsiteY18-248" fmla="*/ 3032924 h 3032924"/>
                <a:gd name="connsiteX19-249" fmla="*/ 0 w 3239999"/>
                <a:gd name="connsiteY19-250" fmla="*/ 738345 h 3032924"/>
                <a:gd name="connsiteX20-251" fmla="*/ 102477 w 3239999"/>
                <a:gd name="connsiteY20-252" fmla="*/ 738345 h 3032924"/>
                <a:gd name="connsiteX21-253" fmla="*/ 102477 w 3239999"/>
                <a:gd name="connsiteY21-254" fmla="*/ 428517 h 3032924"/>
                <a:gd name="connsiteX22-255" fmla="*/ 385229 w 3239999"/>
                <a:gd name="connsiteY22-256" fmla="*/ 430441 h 3032924"/>
                <a:gd name="connsiteX23-257" fmla="*/ 386326 w 3239999"/>
                <a:gd name="connsiteY23-258" fmla="*/ 91100 h 3032924"/>
                <a:gd name="connsiteX24-259" fmla="*/ 833935 w 3239999"/>
                <a:gd name="connsiteY24-260" fmla="*/ 22 h 3032924"/>
                <a:gd name="connsiteX25-261" fmla="*/ 1576606 w 3239999"/>
                <a:gd name="connsiteY25-262" fmla="*/ 402054 h 3032924"/>
                <a:gd name="connsiteX26-263" fmla="*/ 1576606 w 3239999"/>
                <a:gd name="connsiteY26-264" fmla="*/ 430441 h 3032924"/>
                <a:gd name="connsiteX27-265" fmla="*/ 1576606 w 3239999"/>
                <a:gd name="connsiteY27-266" fmla="*/ 526981 h 3032924"/>
                <a:gd name="connsiteX28-267" fmla="*/ 1576606 w 3239999"/>
                <a:gd name="connsiteY28-268" fmla="*/ 2765302 h 3032924"/>
                <a:gd name="connsiteX29-269" fmla="*/ 378630 w 3239999"/>
                <a:gd name="connsiteY29-270" fmla="*/ 2472117 h 3032924"/>
                <a:gd name="connsiteX30-271" fmla="*/ 384918 w 3239999"/>
                <a:gd name="connsiteY30-272" fmla="*/ 526981 h 3032924"/>
                <a:gd name="connsiteX31-273" fmla="*/ 239143 w 3239999"/>
                <a:gd name="connsiteY31-274" fmla="*/ 526981 h 3032924"/>
                <a:gd name="connsiteX32-275" fmla="*/ 239143 w 3239999"/>
                <a:gd name="connsiteY32-276" fmla="*/ 2776423 h 3032924"/>
                <a:gd name="connsiteX33-277" fmla="*/ 1576606 w 3239999"/>
                <a:gd name="connsiteY33-278" fmla="*/ 2776423 h 3032924"/>
                <a:gd name="connsiteX34-279" fmla="*/ 1668046 w 3239999"/>
                <a:gd name="connsiteY34-280" fmla="*/ 2869642 h 3032924"/>
                <a:gd name="connsiteX0-281" fmla="*/ 1576606 w 3239999"/>
                <a:gd name="connsiteY0-282" fmla="*/ 2778202 h 3032924"/>
                <a:gd name="connsiteX1-283" fmla="*/ 1663394 w 3239999"/>
                <a:gd name="connsiteY1-284" fmla="*/ 2778202 h 3032924"/>
                <a:gd name="connsiteX2-285" fmla="*/ 1663394 w 3239999"/>
                <a:gd name="connsiteY2-286" fmla="*/ 2776423 h 3032924"/>
                <a:gd name="connsiteX3-287" fmla="*/ 3000856 w 3239999"/>
                <a:gd name="connsiteY3-288" fmla="*/ 2776423 h 3032924"/>
                <a:gd name="connsiteX4-289" fmla="*/ 3000856 w 3239999"/>
                <a:gd name="connsiteY4-290" fmla="*/ 526981 h 3032924"/>
                <a:gd name="connsiteX5-291" fmla="*/ 2855082 w 3239999"/>
                <a:gd name="connsiteY5-292" fmla="*/ 526981 h 3032924"/>
                <a:gd name="connsiteX6-293" fmla="*/ 2861369 w 3239999"/>
                <a:gd name="connsiteY6-294" fmla="*/ 2472117 h 3032924"/>
                <a:gd name="connsiteX7-295" fmla="*/ 1663394 w 3239999"/>
                <a:gd name="connsiteY7-296" fmla="*/ 2765302 h 3032924"/>
                <a:gd name="connsiteX8-297" fmla="*/ 1663394 w 3239999"/>
                <a:gd name="connsiteY8-298" fmla="*/ 526981 h 3032924"/>
                <a:gd name="connsiteX9-299" fmla="*/ 1663394 w 3239999"/>
                <a:gd name="connsiteY9-300" fmla="*/ 430441 h 3032924"/>
                <a:gd name="connsiteX10-301" fmla="*/ 1663394 w 3239999"/>
                <a:gd name="connsiteY10-302" fmla="*/ 402054 h 3032924"/>
                <a:gd name="connsiteX11-303" fmla="*/ 2406065 w 3239999"/>
                <a:gd name="connsiteY11-304" fmla="*/ 22 h 3032924"/>
                <a:gd name="connsiteX12-305" fmla="*/ 2853673 w 3239999"/>
                <a:gd name="connsiteY12-306" fmla="*/ 91100 h 3032924"/>
                <a:gd name="connsiteX13-307" fmla="*/ 2854770 w 3239999"/>
                <a:gd name="connsiteY13-308" fmla="*/ 430441 h 3032924"/>
                <a:gd name="connsiteX14-309" fmla="*/ 3120669 w 3239999"/>
                <a:gd name="connsiteY14-310" fmla="*/ 428517 h 3032924"/>
                <a:gd name="connsiteX15-311" fmla="*/ 3120669 w 3239999"/>
                <a:gd name="connsiteY15-312" fmla="*/ 738345 h 3032924"/>
                <a:gd name="connsiteX16-313" fmla="*/ 3239999 w 3239999"/>
                <a:gd name="connsiteY16-314" fmla="*/ 738345 h 3032924"/>
                <a:gd name="connsiteX17-315" fmla="*/ 3239999 w 3239999"/>
                <a:gd name="connsiteY17-316" fmla="*/ 3032924 h 3032924"/>
                <a:gd name="connsiteX18-317" fmla="*/ 0 w 3239999"/>
                <a:gd name="connsiteY18-318" fmla="*/ 3032924 h 3032924"/>
                <a:gd name="connsiteX19-319" fmla="*/ 0 w 3239999"/>
                <a:gd name="connsiteY19-320" fmla="*/ 738345 h 3032924"/>
                <a:gd name="connsiteX20-321" fmla="*/ 102477 w 3239999"/>
                <a:gd name="connsiteY20-322" fmla="*/ 738345 h 3032924"/>
                <a:gd name="connsiteX21-323" fmla="*/ 102477 w 3239999"/>
                <a:gd name="connsiteY21-324" fmla="*/ 428517 h 3032924"/>
                <a:gd name="connsiteX22-325" fmla="*/ 385229 w 3239999"/>
                <a:gd name="connsiteY22-326" fmla="*/ 430441 h 3032924"/>
                <a:gd name="connsiteX23-327" fmla="*/ 386326 w 3239999"/>
                <a:gd name="connsiteY23-328" fmla="*/ 91100 h 3032924"/>
                <a:gd name="connsiteX24-329" fmla="*/ 833935 w 3239999"/>
                <a:gd name="connsiteY24-330" fmla="*/ 22 h 3032924"/>
                <a:gd name="connsiteX25-331" fmla="*/ 1576606 w 3239999"/>
                <a:gd name="connsiteY25-332" fmla="*/ 402054 h 3032924"/>
                <a:gd name="connsiteX26-333" fmla="*/ 1576606 w 3239999"/>
                <a:gd name="connsiteY26-334" fmla="*/ 430441 h 3032924"/>
                <a:gd name="connsiteX27-335" fmla="*/ 1576606 w 3239999"/>
                <a:gd name="connsiteY27-336" fmla="*/ 526981 h 3032924"/>
                <a:gd name="connsiteX28-337" fmla="*/ 1576606 w 3239999"/>
                <a:gd name="connsiteY28-338" fmla="*/ 2765302 h 3032924"/>
                <a:gd name="connsiteX29-339" fmla="*/ 378630 w 3239999"/>
                <a:gd name="connsiteY29-340" fmla="*/ 2472117 h 3032924"/>
                <a:gd name="connsiteX30-341" fmla="*/ 384918 w 3239999"/>
                <a:gd name="connsiteY30-342" fmla="*/ 526981 h 3032924"/>
                <a:gd name="connsiteX31-343" fmla="*/ 239143 w 3239999"/>
                <a:gd name="connsiteY31-344" fmla="*/ 526981 h 3032924"/>
                <a:gd name="connsiteX32-345" fmla="*/ 239143 w 3239999"/>
                <a:gd name="connsiteY32-346" fmla="*/ 2776423 h 3032924"/>
                <a:gd name="connsiteX33-347" fmla="*/ 1576606 w 3239999"/>
                <a:gd name="connsiteY33-348" fmla="*/ 2776423 h 3032924"/>
                <a:gd name="connsiteX34-349" fmla="*/ 1668046 w 3239999"/>
                <a:gd name="connsiteY34-350" fmla="*/ 2869642 h 3032924"/>
                <a:gd name="connsiteX0-351" fmla="*/ 1576606 w 3239999"/>
                <a:gd name="connsiteY0-352" fmla="*/ 2778202 h 3032924"/>
                <a:gd name="connsiteX1-353" fmla="*/ 1663394 w 3239999"/>
                <a:gd name="connsiteY1-354" fmla="*/ 2778202 h 3032924"/>
                <a:gd name="connsiteX2-355" fmla="*/ 1663394 w 3239999"/>
                <a:gd name="connsiteY2-356" fmla="*/ 2776423 h 3032924"/>
                <a:gd name="connsiteX3-357" fmla="*/ 3000856 w 3239999"/>
                <a:gd name="connsiteY3-358" fmla="*/ 2776423 h 3032924"/>
                <a:gd name="connsiteX4-359" fmla="*/ 3000856 w 3239999"/>
                <a:gd name="connsiteY4-360" fmla="*/ 526981 h 3032924"/>
                <a:gd name="connsiteX5-361" fmla="*/ 2855082 w 3239999"/>
                <a:gd name="connsiteY5-362" fmla="*/ 526981 h 3032924"/>
                <a:gd name="connsiteX6-363" fmla="*/ 2861369 w 3239999"/>
                <a:gd name="connsiteY6-364" fmla="*/ 2472117 h 3032924"/>
                <a:gd name="connsiteX7-365" fmla="*/ 1663394 w 3239999"/>
                <a:gd name="connsiteY7-366" fmla="*/ 2765302 h 3032924"/>
                <a:gd name="connsiteX8-367" fmla="*/ 1663394 w 3239999"/>
                <a:gd name="connsiteY8-368" fmla="*/ 526981 h 3032924"/>
                <a:gd name="connsiteX9-369" fmla="*/ 1663394 w 3239999"/>
                <a:gd name="connsiteY9-370" fmla="*/ 430441 h 3032924"/>
                <a:gd name="connsiteX10-371" fmla="*/ 1663394 w 3239999"/>
                <a:gd name="connsiteY10-372" fmla="*/ 402054 h 3032924"/>
                <a:gd name="connsiteX11-373" fmla="*/ 2406065 w 3239999"/>
                <a:gd name="connsiteY11-374" fmla="*/ 22 h 3032924"/>
                <a:gd name="connsiteX12-375" fmla="*/ 2853673 w 3239999"/>
                <a:gd name="connsiteY12-376" fmla="*/ 91100 h 3032924"/>
                <a:gd name="connsiteX13-377" fmla="*/ 2854770 w 3239999"/>
                <a:gd name="connsiteY13-378" fmla="*/ 430441 h 3032924"/>
                <a:gd name="connsiteX14-379" fmla="*/ 3120669 w 3239999"/>
                <a:gd name="connsiteY14-380" fmla="*/ 428517 h 3032924"/>
                <a:gd name="connsiteX15-381" fmla="*/ 3120669 w 3239999"/>
                <a:gd name="connsiteY15-382" fmla="*/ 738345 h 3032924"/>
                <a:gd name="connsiteX16-383" fmla="*/ 3239999 w 3239999"/>
                <a:gd name="connsiteY16-384" fmla="*/ 738345 h 3032924"/>
                <a:gd name="connsiteX17-385" fmla="*/ 3239999 w 3239999"/>
                <a:gd name="connsiteY17-386" fmla="*/ 3032924 h 3032924"/>
                <a:gd name="connsiteX18-387" fmla="*/ 0 w 3239999"/>
                <a:gd name="connsiteY18-388" fmla="*/ 3032924 h 3032924"/>
                <a:gd name="connsiteX19-389" fmla="*/ 0 w 3239999"/>
                <a:gd name="connsiteY19-390" fmla="*/ 738345 h 3032924"/>
                <a:gd name="connsiteX20-391" fmla="*/ 102477 w 3239999"/>
                <a:gd name="connsiteY20-392" fmla="*/ 738345 h 3032924"/>
                <a:gd name="connsiteX21-393" fmla="*/ 102477 w 3239999"/>
                <a:gd name="connsiteY21-394" fmla="*/ 428517 h 3032924"/>
                <a:gd name="connsiteX22-395" fmla="*/ 385229 w 3239999"/>
                <a:gd name="connsiteY22-396" fmla="*/ 430441 h 3032924"/>
                <a:gd name="connsiteX23-397" fmla="*/ 386326 w 3239999"/>
                <a:gd name="connsiteY23-398" fmla="*/ 91100 h 3032924"/>
                <a:gd name="connsiteX24-399" fmla="*/ 833935 w 3239999"/>
                <a:gd name="connsiteY24-400" fmla="*/ 22 h 3032924"/>
                <a:gd name="connsiteX25-401" fmla="*/ 1576606 w 3239999"/>
                <a:gd name="connsiteY25-402" fmla="*/ 402054 h 3032924"/>
                <a:gd name="connsiteX26-403" fmla="*/ 1576606 w 3239999"/>
                <a:gd name="connsiteY26-404" fmla="*/ 430441 h 3032924"/>
                <a:gd name="connsiteX27-405" fmla="*/ 1576606 w 3239999"/>
                <a:gd name="connsiteY27-406" fmla="*/ 526981 h 3032924"/>
                <a:gd name="connsiteX28-407" fmla="*/ 1576606 w 3239999"/>
                <a:gd name="connsiteY28-408" fmla="*/ 2765302 h 3032924"/>
                <a:gd name="connsiteX29-409" fmla="*/ 378630 w 3239999"/>
                <a:gd name="connsiteY29-410" fmla="*/ 2472117 h 3032924"/>
                <a:gd name="connsiteX30-411" fmla="*/ 384918 w 3239999"/>
                <a:gd name="connsiteY30-412" fmla="*/ 526981 h 3032924"/>
                <a:gd name="connsiteX31-413" fmla="*/ 239143 w 3239999"/>
                <a:gd name="connsiteY31-414" fmla="*/ 526981 h 3032924"/>
                <a:gd name="connsiteX32-415" fmla="*/ 239143 w 3239999"/>
                <a:gd name="connsiteY32-416" fmla="*/ 2776423 h 3032924"/>
                <a:gd name="connsiteX33-417" fmla="*/ 1576606 w 3239999"/>
                <a:gd name="connsiteY33-418" fmla="*/ 2776423 h 3032924"/>
                <a:gd name="connsiteX34-419" fmla="*/ 1668046 w 3239999"/>
                <a:gd name="connsiteY34-420" fmla="*/ 2869642 h 3032924"/>
                <a:gd name="connsiteX0-421" fmla="*/ 1576606 w 3239999"/>
                <a:gd name="connsiteY0-422" fmla="*/ 2778202 h 3032924"/>
                <a:gd name="connsiteX1-423" fmla="*/ 1663394 w 3239999"/>
                <a:gd name="connsiteY1-424" fmla="*/ 2778202 h 3032924"/>
                <a:gd name="connsiteX2-425" fmla="*/ 1663394 w 3239999"/>
                <a:gd name="connsiteY2-426" fmla="*/ 2776423 h 3032924"/>
                <a:gd name="connsiteX3-427" fmla="*/ 3000856 w 3239999"/>
                <a:gd name="connsiteY3-428" fmla="*/ 2776423 h 3032924"/>
                <a:gd name="connsiteX4-429" fmla="*/ 3000856 w 3239999"/>
                <a:gd name="connsiteY4-430" fmla="*/ 526981 h 3032924"/>
                <a:gd name="connsiteX5-431" fmla="*/ 2855082 w 3239999"/>
                <a:gd name="connsiteY5-432" fmla="*/ 526981 h 3032924"/>
                <a:gd name="connsiteX6-433" fmla="*/ 2861369 w 3239999"/>
                <a:gd name="connsiteY6-434" fmla="*/ 2472117 h 3032924"/>
                <a:gd name="connsiteX7-435" fmla="*/ 1663394 w 3239999"/>
                <a:gd name="connsiteY7-436" fmla="*/ 2765302 h 3032924"/>
                <a:gd name="connsiteX8-437" fmla="*/ 1663394 w 3239999"/>
                <a:gd name="connsiteY8-438" fmla="*/ 526981 h 3032924"/>
                <a:gd name="connsiteX9-439" fmla="*/ 1663394 w 3239999"/>
                <a:gd name="connsiteY9-440" fmla="*/ 430441 h 3032924"/>
                <a:gd name="connsiteX10-441" fmla="*/ 1663394 w 3239999"/>
                <a:gd name="connsiteY10-442" fmla="*/ 402054 h 3032924"/>
                <a:gd name="connsiteX11-443" fmla="*/ 2406065 w 3239999"/>
                <a:gd name="connsiteY11-444" fmla="*/ 22 h 3032924"/>
                <a:gd name="connsiteX12-445" fmla="*/ 2853673 w 3239999"/>
                <a:gd name="connsiteY12-446" fmla="*/ 91100 h 3032924"/>
                <a:gd name="connsiteX13-447" fmla="*/ 2854770 w 3239999"/>
                <a:gd name="connsiteY13-448" fmla="*/ 430441 h 3032924"/>
                <a:gd name="connsiteX14-449" fmla="*/ 3120669 w 3239999"/>
                <a:gd name="connsiteY14-450" fmla="*/ 428517 h 3032924"/>
                <a:gd name="connsiteX15-451" fmla="*/ 3120669 w 3239999"/>
                <a:gd name="connsiteY15-452" fmla="*/ 738345 h 3032924"/>
                <a:gd name="connsiteX16-453" fmla="*/ 3239999 w 3239999"/>
                <a:gd name="connsiteY16-454" fmla="*/ 738345 h 3032924"/>
                <a:gd name="connsiteX17-455" fmla="*/ 3239999 w 3239999"/>
                <a:gd name="connsiteY17-456" fmla="*/ 3032924 h 3032924"/>
                <a:gd name="connsiteX18-457" fmla="*/ 0 w 3239999"/>
                <a:gd name="connsiteY18-458" fmla="*/ 3032924 h 3032924"/>
                <a:gd name="connsiteX19-459" fmla="*/ 0 w 3239999"/>
                <a:gd name="connsiteY19-460" fmla="*/ 738345 h 3032924"/>
                <a:gd name="connsiteX20-461" fmla="*/ 102477 w 3239999"/>
                <a:gd name="connsiteY20-462" fmla="*/ 738345 h 3032924"/>
                <a:gd name="connsiteX21-463" fmla="*/ 102477 w 3239999"/>
                <a:gd name="connsiteY21-464" fmla="*/ 428517 h 3032924"/>
                <a:gd name="connsiteX22-465" fmla="*/ 385229 w 3239999"/>
                <a:gd name="connsiteY22-466" fmla="*/ 430441 h 3032924"/>
                <a:gd name="connsiteX23-467" fmla="*/ 386326 w 3239999"/>
                <a:gd name="connsiteY23-468" fmla="*/ 91100 h 3032924"/>
                <a:gd name="connsiteX24-469" fmla="*/ 833935 w 3239999"/>
                <a:gd name="connsiteY24-470" fmla="*/ 22 h 3032924"/>
                <a:gd name="connsiteX25-471" fmla="*/ 1576606 w 3239999"/>
                <a:gd name="connsiteY25-472" fmla="*/ 402054 h 3032924"/>
                <a:gd name="connsiteX26-473" fmla="*/ 1576606 w 3239999"/>
                <a:gd name="connsiteY26-474" fmla="*/ 430441 h 3032924"/>
                <a:gd name="connsiteX27-475" fmla="*/ 1576606 w 3239999"/>
                <a:gd name="connsiteY27-476" fmla="*/ 526981 h 3032924"/>
                <a:gd name="connsiteX28-477" fmla="*/ 1576606 w 3239999"/>
                <a:gd name="connsiteY28-478" fmla="*/ 2765302 h 3032924"/>
                <a:gd name="connsiteX29-479" fmla="*/ 378630 w 3239999"/>
                <a:gd name="connsiteY29-480" fmla="*/ 2472117 h 3032924"/>
                <a:gd name="connsiteX30-481" fmla="*/ 384918 w 3239999"/>
                <a:gd name="connsiteY30-482" fmla="*/ 526981 h 3032924"/>
                <a:gd name="connsiteX31-483" fmla="*/ 239143 w 3239999"/>
                <a:gd name="connsiteY31-484" fmla="*/ 526981 h 3032924"/>
                <a:gd name="connsiteX32-485" fmla="*/ 239143 w 3239999"/>
                <a:gd name="connsiteY32-486" fmla="*/ 2776423 h 3032924"/>
                <a:gd name="connsiteX33-487" fmla="*/ 1576606 w 3239999"/>
                <a:gd name="connsiteY33-488" fmla="*/ 2776423 h 3032924"/>
                <a:gd name="connsiteX34-489" fmla="*/ 1668046 w 3239999"/>
                <a:gd name="connsiteY34-490" fmla="*/ 2869642 h 3032924"/>
                <a:gd name="connsiteX0-491" fmla="*/ 1576606 w 3239999"/>
                <a:gd name="connsiteY0-492" fmla="*/ 2778202 h 3032924"/>
                <a:gd name="connsiteX1-493" fmla="*/ 1663394 w 3239999"/>
                <a:gd name="connsiteY1-494" fmla="*/ 2778202 h 3032924"/>
                <a:gd name="connsiteX2-495" fmla="*/ 1663394 w 3239999"/>
                <a:gd name="connsiteY2-496" fmla="*/ 2776423 h 3032924"/>
                <a:gd name="connsiteX3-497" fmla="*/ 3000856 w 3239999"/>
                <a:gd name="connsiteY3-498" fmla="*/ 2776423 h 3032924"/>
                <a:gd name="connsiteX4-499" fmla="*/ 3000856 w 3239999"/>
                <a:gd name="connsiteY4-500" fmla="*/ 526981 h 3032924"/>
                <a:gd name="connsiteX5-501" fmla="*/ 2855082 w 3239999"/>
                <a:gd name="connsiteY5-502" fmla="*/ 526981 h 3032924"/>
                <a:gd name="connsiteX6-503" fmla="*/ 2861369 w 3239999"/>
                <a:gd name="connsiteY6-504" fmla="*/ 2472117 h 3032924"/>
                <a:gd name="connsiteX7-505" fmla="*/ 1663394 w 3239999"/>
                <a:gd name="connsiteY7-506" fmla="*/ 2765302 h 3032924"/>
                <a:gd name="connsiteX8-507" fmla="*/ 1663394 w 3239999"/>
                <a:gd name="connsiteY8-508" fmla="*/ 526981 h 3032924"/>
                <a:gd name="connsiteX9-509" fmla="*/ 1663394 w 3239999"/>
                <a:gd name="connsiteY9-510" fmla="*/ 430441 h 3032924"/>
                <a:gd name="connsiteX10-511" fmla="*/ 1663394 w 3239999"/>
                <a:gd name="connsiteY10-512" fmla="*/ 402054 h 3032924"/>
                <a:gd name="connsiteX11-513" fmla="*/ 2406065 w 3239999"/>
                <a:gd name="connsiteY11-514" fmla="*/ 22 h 3032924"/>
                <a:gd name="connsiteX12-515" fmla="*/ 2853673 w 3239999"/>
                <a:gd name="connsiteY12-516" fmla="*/ 91100 h 3032924"/>
                <a:gd name="connsiteX13-517" fmla="*/ 2854770 w 3239999"/>
                <a:gd name="connsiteY13-518" fmla="*/ 430441 h 3032924"/>
                <a:gd name="connsiteX14-519" fmla="*/ 3120669 w 3239999"/>
                <a:gd name="connsiteY14-520" fmla="*/ 428517 h 3032924"/>
                <a:gd name="connsiteX15-521" fmla="*/ 3120669 w 3239999"/>
                <a:gd name="connsiteY15-522" fmla="*/ 738345 h 3032924"/>
                <a:gd name="connsiteX16-523" fmla="*/ 3239999 w 3239999"/>
                <a:gd name="connsiteY16-524" fmla="*/ 738345 h 3032924"/>
                <a:gd name="connsiteX17-525" fmla="*/ 3239999 w 3239999"/>
                <a:gd name="connsiteY17-526" fmla="*/ 3032924 h 3032924"/>
                <a:gd name="connsiteX18-527" fmla="*/ 0 w 3239999"/>
                <a:gd name="connsiteY18-528" fmla="*/ 3032924 h 3032924"/>
                <a:gd name="connsiteX19-529" fmla="*/ 0 w 3239999"/>
                <a:gd name="connsiteY19-530" fmla="*/ 738345 h 3032924"/>
                <a:gd name="connsiteX20-531" fmla="*/ 102477 w 3239999"/>
                <a:gd name="connsiteY20-532" fmla="*/ 738345 h 3032924"/>
                <a:gd name="connsiteX21-533" fmla="*/ 102477 w 3239999"/>
                <a:gd name="connsiteY21-534" fmla="*/ 428517 h 3032924"/>
                <a:gd name="connsiteX22-535" fmla="*/ 385229 w 3239999"/>
                <a:gd name="connsiteY22-536" fmla="*/ 430441 h 3032924"/>
                <a:gd name="connsiteX23-537" fmla="*/ 386326 w 3239999"/>
                <a:gd name="connsiteY23-538" fmla="*/ 91100 h 3032924"/>
                <a:gd name="connsiteX24-539" fmla="*/ 833935 w 3239999"/>
                <a:gd name="connsiteY24-540" fmla="*/ 22 h 3032924"/>
                <a:gd name="connsiteX25-541" fmla="*/ 1576606 w 3239999"/>
                <a:gd name="connsiteY25-542" fmla="*/ 402054 h 3032924"/>
                <a:gd name="connsiteX26-543" fmla="*/ 1576606 w 3239999"/>
                <a:gd name="connsiteY26-544" fmla="*/ 430441 h 3032924"/>
                <a:gd name="connsiteX27-545" fmla="*/ 1576606 w 3239999"/>
                <a:gd name="connsiteY27-546" fmla="*/ 526981 h 3032924"/>
                <a:gd name="connsiteX28-547" fmla="*/ 1576606 w 3239999"/>
                <a:gd name="connsiteY28-548" fmla="*/ 2765302 h 3032924"/>
                <a:gd name="connsiteX29-549" fmla="*/ 378630 w 3239999"/>
                <a:gd name="connsiteY29-550" fmla="*/ 2472117 h 3032924"/>
                <a:gd name="connsiteX30-551" fmla="*/ 384918 w 3239999"/>
                <a:gd name="connsiteY30-552" fmla="*/ 526981 h 3032924"/>
                <a:gd name="connsiteX31-553" fmla="*/ 239143 w 3239999"/>
                <a:gd name="connsiteY31-554" fmla="*/ 526981 h 3032924"/>
                <a:gd name="connsiteX32-555" fmla="*/ 239143 w 3239999"/>
                <a:gd name="connsiteY32-556" fmla="*/ 2776423 h 3032924"/>
                <a:gd name="connsiteX33-557" fmla="*/ 1576606 w 3239999"/>
                <a:gd name="connsiteY33-558" fmla="*/ 2776423 h 3032924"/>
                <a:gd name="connsiteX34-559" fmla="*/ 1668046 w 3239999"/>
                <a:gd name="connsiteY34-560" fmla="*/ 2869642 h 3032924"/>
                <a:gd name="connsiteX0-561" fmla="*/ 1576606 w 3239999"/>
                <a:gd name="connsiteY0-562" fmla="*/ 2778202 h 3032924"/>
                <a:gd name="connsiteX1-563" fmla="*/ 1663394 w 3239999"/>
                <a:gd name="connsiteY1-564" fmla="*/ 2778202 h 3032924"/>
                <a:gd name="connsiteX2-565" fmla="*/ 1663394 w 3239999"/>
                <a:gd name="connsiteY2-566" fmla="*/ 2776423 h 3032924"/>
                <a:gd name="connsiteX3-567" fmla="*/ 3000856 w 3239999"/>
                <a:gd name="connsiteY3-568" fmla="*/ 2776423 h 3032924"/>
                <a:gd name="connsiteX4-569" fmla="*/ 3000856 w 3239999"/>
                <a:gd name="connsiteY4-570" fmla="*/ 526981 h 3032924"/>
                <a:gd name="connsiteX5-571" fmla="*/ 2855082 w 3239999"/>
                <a:gd name="connsiteY5-572" fmla="*/ 526981 h 3032924"/>
                <a:gd name="connsiteX6-573" fmla="*/ 2861369 w 3239999"/>
                <a:gd name="connsiteY6-574" fmla="*/ 2472117 h 3032924"/>
                <a:gd name="connsiteX7-575" fmla="*/ 1663394 w 3239999"/>
                <a:gd name="connsiteY7-576" fmla="*/ 2765302 h 3032924"/>
                <a:gd name="connsiteX8-577" fmla="*/ 1663394 w 3239999"/>
                <a:gd name="connsiteY8-578" fmla="*/ 526981 h 3032924"/>
                <a:gd name="connsiteX9-579" fmla="*/ 1663394 w 3239999"/>
                <a:gd name="connsiteY9-580" fmla="*/ 430441 h 3032924"/>
                <a:gd name="connsiteX10-581" fmla="*/ 1663394 w 3239999"/>
                <a:gd name="connsiteY10-582" fmla="*/ 402054 h 3032924"/>
                <a:gd name="connsiteX11-583" fmla="*/ 2406065 w 3239999"/>
                <a:gd name="connsiteY11-584" fmla="*/ 22 h 3032924"/>
                <a:gd name="connsiteX12-585" fmla="*/ 2853673 w 3239999"/>
                <a:gd name="connsiteY12-586" fmla="*/ 91100 h 3032924"/>
                <a:gd name="connsiteX13-587" fmla="*/ 2854770 w 3239999"/>
                <a:gd name="connsiteY13-588" fmla="*/ 430441 h 3032924"/>
                <a:gd name="connsiteX14-589" fmla="*/ 3120669 w 3239999"/>
                <a:gd name="connsiteY14-590" fmla="*/ 428517 h 3032924"/>
                <a:gd name="connsiteX15-591" fmla="*/ 3120669 w 3239999"/>
                <a:gd name="connsiteY15-592" fmla="*/ 738345 h 3032924"/>
                <a:gd name="connsiteX16-593" fmla="*/ 3239999 w 3239999"/>
                <a:gd name="connsiteY16-594" fmla="*/ 738345 h 3032924"/>
                <a:gd name="connsiteX17-595" fmla="*/ 3239999 w 3239999"/>
                <a:gd name="connsiteY17-596" fmla="*/ 3032924 h 3032924"/>
                <a:gd name="connsiteX18-597" fmla="*/ 0 w 3239999"/>
                <a:gd name="connsiteY18-598" fmla="*/ 3032924 h 3032924"/>
                <a:gd name="connsiteX19-599" fmla="*/ 0 w 3239999"/>
                <a:gd name="connsiteY19-600" fmla="*/ 738345 h 3032924"/>
                <a:gd name="connsiteX20-601" fmla="*/ 102477 w 3239999"/>
                <a:gd name="connsiteY20-602" fmla="*/ 738345 h 3032924"/>
                <a:gd name="connsiteX21-603" fmla="*/ 102477 w 3239999"/>
                <a:gd name="connsiteY21-604" fmla="*/ 428517 h 3032924"/>
                <a:gd name="connsiteX22-605" fmla="*/ 385229 w 3239999"/>
                <a:gd name="connsiteY22-606" fmla="*/ 430441 h 3032924"/>
                <a:gd name="connsiteX23-607" fmla="*/ 386326 w 3239999"/>
                <a:gd name="connsiteY23-608" fmla="*/ 91100 h 3032924"/>
                <a:gd name="connsiteX24-609" fmla="*/ 833935 w 3239999"/>
                <a:gd name="connsiteY24-610" fmla="*/ 22 h 3032924"/>
                <a:gd name="connsiteX25-611" fmla="*/ 1576606 w 3239999"/>
                <a:gd name="connsiteY25-612" fmla="*/ 402054 h 3032924"/>
                <a:gd name="connsiteX26-613" fmla="*/ 1576606 w 3239999"/>
                <a:gd name="connsiteY26-614" fmla="*/ 430441 h 3032924"/>
                <a:gd name="connsiteX27-615" fmla="*/ 1576606 w 3239999"/>
                <a:gd name="connsiteY27-616" fmla="*/ 526981 h 3032924"/>
                <a:gd name="connsiteX28-617" fmla="*/ 1576606 w 3239999"/>
                <a:gd name="connsiteY28-618" fmla="*/ 2765302 h 3032924"/>
                <a:gd name="connsiteX29-619" fmla="*/ 378630 w 3239999"/>
                <a:gd name="connsiteY29-620" fmla="*/ 2472117 h 3032924"/>
                <a:gd name="connsiteX30-621" fmla="*/ 384918 w 3239999"/>
                <a:gd name="connsiteY30-622" fmla="*/ 526981 h 3032924"/>
                <a:gd name="connsiteX31-623" fmla="*/ 239143 w 3239999"/>
                <a:gd name="connsiteY31-624" fmla="*/ 526981 h 3032924"/>
                <a:gd name="connsiteX32-625" fmla="*/ 239143 w 3239999"/>
                <a:gd name="connsiteY32-626" fmla="*/ 2776423 h 3032924"/>
                <a:gd name="connsiteX33-627" fmla="*/ 1576606 w 3239999"/>
                <a:gd name="connsiteY33-628" fmla="*/ 2776423 h 3032924"/>
                <a:gd name="connsiteX34-629" fmla="*/ 1668046 w 3239999"/>
                <a:gd name="connsiteY34-630" fmla="*/ 2869642 h 3032924"/>
                <a:gd name="connsiteX0-631" fmla="*/ 1576606 w 3239999"/>
                <a:gd name="connsiteY0-632" fmla="*/ 2778202 h 3032924"/>
                <a:gd name="connsiteX1-633" fmla="*/ 1663394 w 3239999"/>
                <a:gd name="connsiteY1-634" fmla="*/ 2778202 h 3032924"/>
                <a:gd name="connsiteX2-635" fmla="*/ 1663394 w 3239999"/>
                <a:gd name="connsiteY2-636" fmla="*/ 2776423 h 3032924"/>
                <a:gd name="connsiteX3-637" fmla="*/ 3000856 w 3239999"/>
                <a:gd name="connsiteY3-638" fmla="*/ 2776423 h 3032924"/>
                <a:gd name="connsiteX4-639" fmla="*/ 3000856 w 3239999"/>
                <a:gd name="connsiteY4-640" fmla="*/ 526981 h 3032924"/>
                <a:gd name="connsiteX5-641" fmla="*/ 2855082 w 3239999"/>
                <a:gd name="connsiteY5-642" fmla="*/ 526981 h 3032924"/>
                <a:gd name="connsiteX6-643" fmla="*/ 2861369 w 3239999"/>
                <a:gd name="connsiteY6-644" fmla="*/ 2472117 h 3032924"/>
                <a:gd name="connsiteX7-645" fmla="*/ 1663394 w 3239999"/>
                <a:gd name="connsiteY7-646" fmla="*/ 2765302 h 3032924"/>
                <a:gd name="connsiteX8-647" fmla="*/ 1663394 w 3239999"/>
                <a:gd name="connsiteY8-648" fmla="*/ 526981 h 3032924"/>
                <a:gd name="connsiteX9-649" fmla="*/ 1663394 w 3239999"/>
                <a:gd name="connsiteY9-650" fmla="*/ 430441 h 3032924"/>
                <a:gd name="connsiteX10-651" fmla="*/ 1663394 w 3239999"/>
                <a:gd name="connsiteY10-652" fmla="*/ 402054 h 3032924"/>
                <a:gd name="connsiteX11-653" fmla="*/ 2406065 w 3239999"/>
                <a:gd name="connsiteY11-654" fmla="*/ 22 h 3032924"/>
                <a:gd name="connsiteX12-655" fmla="*/ 2853673 w 3239999"/>
                <a:gd name="connsiteY12-656" fmla="*/ 91100 h 3032924"/>
                <a:gd name="connsiteX13-657" fmla="*/ 2854770 w 3239999"/>
                <a:gd name="connsiteY13-658" fmla="*/ 430441 h 3032924"/>
                <a:gd name="connsiteX14-659" fmla="*/ 3120669 w 3239999"/>
                <a:gd name="connsiteY14-660" fmla="*/ 428517 h 3032924"/>
                <a:gd name="connsiteX15-661" fmla="*/ 3120669 w 3239999"/>
                <a:gd name="connsiteY15-662" fmla="*/ 738345 h 3032924"/>
                <a:gd name="connsiteX16-663" fmla="*/ 3239999 w 3239999"/>
                <a:gd name="connsiteY16-664" fmla="*/ 738345 h 3032924"/>
                <a:gd name="connsiteX17-665" fmla="*/ 3239999 w 3239999"/>
                <a:gd name="connsiteY17-666" fmla="*/ 3032924 h 3032924"/>
                <a:gd name="connsiteX18-667" fmla="*/ 0 w 3239999"/>
                <a:gd name="connsiteY18-668" fmla="*/ 3032924 h 3032924"/>
                <a:gd name="connsiteX19-669" fmla="*/ 0 w 3239999"/>
                <a:gd name="connsiteY19-670" fmla="*/ 738345 h 3032924"/>
                <a:gd name="connsiteX20-671" fmla="*/ 102477 w 3239999"/>
                <a:gd name="connsiteY20-672" fmla="*/ 738345 h 3032924"/>
                <a:gd name="connsiteX21-673" fmla="*/ 102477 w 3239999"/>
                <a:gd name="connsiteY21-674" fmla="*/ 428517 h 3032924"/>
                <a:gd name="connsiteX22-675" fmla="*/ 385229 w 3239999"/>
                <a:gd name="connsiteY22-676" fmla="*/ 430441 h 3032924"/>
                <a:gd name="connsiteX23-677" fmla="*/ 386326 w 3239999"/>
                <a:gd name="connsiteY23-678" fmla="*/ 91100 h 3032924"/>
                <a:gd name="connsiteX24-679" fmla="*/ 833935 w 3239999"/>
                <a:gd name="connsiteY24-680" fmla="*/ 22 h 3032924"/>
                <a:gd name="connsiteX25-681" fmla="*/ 1576606 w 3239999"/>
                <a:gd name="connsiteY25-682" fmla="*/ 402054 h 3032924"/>
                <a:gd name="connsiteX26-683" fmla="*/ 1576606 w 3239999"/>
                <a:gd name="connsiteY26-684" fmla="*/ 430441 h 3032924"/>
                <a:gd name="connsiteX27-685" fmla="*/ 1576606 w 3239999"/>
                <a:gd name="connsiteY27-686" fmla="*/ 526981 h 3032924"/>
                <a:gd name="connsiteX28-687" fmla="*/ 1576606 w 3239999"/>
                <a:gd name="connsiteY28-688" fmla="*/ 2765302 h 3032924"/>
                <a:gd name="connsiteX29-689" fmla="*/ 378630 w 3239999"/>
                <a:gd name="connsiteY29-690" fmla="*/ 2472117 h 3032924"/>
                <a:gd name="connsiteX30-691" fmla="*/ 384918 w 3239999"/>
                <a:gd name="connsiteY30-692" fmla="*/ 526981 h 3032924"/>
                <a:gd name="connsiteX31-693" fmla="*/ 239143 w 3239999"/>
                <a:gd name="connsiteY31-694" fmla="*/ 526981 h 3032924"/>
                <a:gd name="connsiteX32-695" fmla="*/ 239143 w 3239999"/>
                <a:gd name="connsiteY32-696" fmla="*/ 2776423 h 3032924"/>
                <a:gd name="connsiteX33-697" fmla="*/ 1576606 w 3239999"/>
                <a:gd name="connsiteY33-698" fmla="*/ 2776423 h 3032924"/>
                <a:gd name="connsiteX34-699" fmla="*/ 1668046 w 3239999"/>
                <a:gd name="connsiteY34-700" fmla="*/ 2869642 h 3032924"/>
                <a:gd name="connsiteX0-701" fmla="*/ 1576606 w 3239999"/>
                <a:gd name="connsiteY0-702" fmla="*/ 2778202 h 3032924"/>
                <a:gd name="connsiteX1-703" fmla="*/ 1663394 w 3239999"/>
                <a:gd name="connsiteY1-704" fmla="*/ 2778202 h 3032924"/>
                <a:gd name="connsiteX2-705" fmla="*/ 1663394 w 3239999"/>
                <a:gd name="connsiteY2-706" fmla="*/ 2776423 h 3032924"/>
                <a:gd name="connsiteX3-707" fmla="*/ 3000856 w 3239999"/>
                <a:gd name="connsiteY3-708" fmla="*/ 2776423 h 3032924"/>
                <a:gd name="connsiteX4-709" fmla="*/ 3000856 w 3239999"/>
                <a:gd name="connsiteY4-710" fmla="*/ 526981 h 3032924"/>
                <a:gd name="connsiteX5-711" fmla="*/ 2855082 w 3239999"/>
                <a:gd name="connsiteY5-712" fmla="*/ 526981 h 3032924"/>
                <a:gd name="connsiteX6-713" fmla="*/ 2861369 w 3239999"/>
                <a:gd name="connsiteY6-714" fmla="*/ 2472117 h 3032924"/>
                <a:gd name="connsiteX7-715" fmla="*/ 1663394 w 3239999"/>
                <a:gd name="connsiteY7-716" fmla="*/ 2765302 h 3032924"/>
                <a:gd name="connsiteX8-717" fmla="*/ 1663394 w 3239999"/>
                <a:gd name="connsiteY8-718" fmla="*/ 526981 h 3032924"/>
                <a:gd name="connsiteX9-719" fmla="*/ 1663394 w 3239999"/>
                <a:gd name="connsiteY9-720" fmla="*/ 430441 h 3032924"/>
                <a:gd name="connsiteX10-721" fmla="*/ 1663394 w 3239999"/>
                <a:gd name="connsiteY10-722" fmla="*/ 402054 h 3032924"/>
                <a:gd name="connsiteX11-723" fmla="*/ 2406065 w 3239999"/>
                <a:gd name="connsiteY11-724" fmla="*/ 22 h 3032924"/>
                <a:gd name="connsiteX12-725" fmla="*/ 2853673 w 3239999"/>
                <a:gd name="connsiteY12-726" fmla="*/ 91100 h 3032924"/>
                <a:gd name="connsiteX13-727" fmla="*/ 2854770 w 3239999"/>
                <a:gd name="connsiteY13-728" fmla="*/ 430441 h 3032924"/>
                <a:gd name="connsiteX14-729" fmla="*/ 3120669 w 3239999"/>
                <a:gd name="connsiteY14-730" fmla="*/ 428517 h 3032924"/>
                <a:gd name="connsiteX15-731" fmla="*/ 3120669 w 3239999"/>
                <a:gd name="connsiteY15-732" fmla="*/ 738345 h 3032924"/>
                <a:gd name="connsiteX16-733" fmla="*/ 3239999 w 3239999"/>
                <a:gd name="connsiteY16-734" fmla="*/ 738345 h 3032924"/>
                <a:gd name="connsiteX17-735" fmla="*/ 3239999 w 3239999"/>
                <a:gd name="connsiteY17-736" fmla="*/ 3032924 h 3032924"/>
                <a:gd name="connsiteX18-737" fmla="*/ 0 w 3239999"/>
                <a:gd name="connsiteY18-738" fmla="*/ 3032924 h 3032924"/>
                <a:gd name="connsiteX19-739" fmla="*/ 0 w 3239999"/>
                <a:gd name="connsiteY19-740" fmla="*/ 738345 h 3032924"/>
                <a:gd name="connsiteX20-741" fmla="*/ 102477 w 3239999"/>
                <a:gd name="connsiteY20-742" fmla="*/ 738345 h 3032924"/>
                <a:gd name="connsiteX21-743" fmla="*/ 102477 w 3239999"/>
                <a:gd name="connsiteY21-744" fmla="*/ 428517 h 3032924"/>
                <a:gd name="connsiteX22-745" fmla="*/ 385229 w 3239999"/>
                <a:gd name="connsiteY22-746" fmla="*/ 430441 h 3032924"/>
                <a:gd name="connsiteX23-747" fmla="*/ 386326 w 3239999"/>
                <a:gd name="connsiteY23-748" fmla="*/ 91100 h 3032924"/>
                <a:gd name="connsiteX24-749" fmla="*/ 833935 w 3239999"/>
                <a:gd name="connsiteY24-750" fmla="*/ 22 h 3032924"/>
                <a:gd name="connsiteX25-751" fmla="*/ 1576606 w 3239999"/>
                <a:gd name="connsiteY25-752" fmla="*/ 402054 h 3032924"/>
                <a:gd name="connsiteX26-753" fmla="*/ 1576606 w 3239999"/>
                <a:gd name="connsiteY26-754" fmla="*/ 430441 h 3032924"/>
                <a:gd name="connsiteX27-755" fmla="*/ 1576606 w 3239999"/>
                <a:gd name="connsiteY27-756" fmla="*/ 526981 h 3032924"/>
                <a:gd name="connsiteX28-757" fmla="*/ 1576606 w 3239999"/>
                <a:gd name="connsiteY28-758" fmla="*/ 2765302 h 3032924"/>
                <a:gd name="connsiteX29-759" fmla="*/ 378630 w 3239999"/>
                <a:gd name="connsiteY29-760" fmla="*/ 2472117 h 3032924"/>
                <a:gd name="connsiteX30-761" fmla="*/ 384918 w 3239999"/>
                <a:gd name="connsiteY30-762" fmla="*/ 526981 h 3032924"/>
                <a:gd name="connsiteX31-763" fmla="*/ 239143 w 3239999"/>
                <a:gd name="connsiteY31-764" fmla="*/ 526981 h 3032924"/>
                <a:gd name="connsiteX32-765" fmla="*/ 239143 w 3239999"/>
                <a:gd name="connsiteY32-766" fmla="*/ 2776423 h 3032924"/>
                <a:gd name="connsiteX33-767" fmla="*/ 1576606 w 3239999"/>
                <a:gd name="connsiteY33-768" fmla="*/ 2776423 h 3032924"/>
                <a:gd name="connsiteX34-769" fmla="*/ 1668046 w 3239999"/>
                <a:gd name="connsiteY34-770" fmla="*/ 2869642 h 3032924"/>
                <a:gd name="connsiteX0-771" fmla="*/ 1576606 w 3239999"/>
                <a:gd name="connsiteY0-772" fmla="*/ 2778202 h 3032924"/>
                <a:gd name="connsiteX1-773" fmla="*/ 1663394 w 3239999"/>
                <a:gd name="connsiteY1-774" fmla="*/ 2778202 h 3032924"/>
                <a:gd name="connsiteX2-775" fmla="*/ 1663394 w 3239999"/>
                <a:gd name="connsiteY2-776" fmla="*/ 2776423 h 3032924"/>
                <a:gd name="connsiteX3-777" fmla="*/ 3000856 w 3239999"/>
                <a:gd name="connsiteY3-778" fmla="*/ 2776423 h 3032924"/>
                <a:gd name="connsiteX4-779" fmla="*/ 3000856 w 3239999"/>
                <a:gd name="connsiteY4-780" fmla="*/ 526981 h 3032924"/>
                <a:gd name="connsiteX5-781" fmla="*/ 2855082 w 3239999"/>
                <a:gd name="connsiteY5-782" fmla="*/ 526981 h 3032924"/>
                <a:gd name="connsiteX6-783" fmla="*/ 2861369 w 3239999"/>
                <a:gd name="connsiteY6-784" fmla="*/ 2472117 h 3032924"/>
                <a:gd name="connsiteX7-785" fmla="*/ 1663394 w 3239999"/>
                <a:gd name="connsiteY7-786" fmla="*/ 2765302 h 3032924"/>
                <a:gd name="connsiteX8-787" fmla="*/ 1663394 w 3239999"/>
                <a:gd name="connsiteY8-788" fmla="*/ 526981 h 3032924"/>
                <a:gd name="connsiteX9-789" fmla="*/ 1663394 w 3239999"/>
                <a:gd name="connsiteY9-790" fmla="*/ 430441 h 3032924"/>
                <a:gd name="connsiteX10-791" fmla="*/ 1663394 w 3239999"/>
                <a:gd name="connsiteY10-792" fmla="*/ 402054 h 3032924"/>
                <a:gd name="connsiteX11-793" fmla="*/ 2406065 w 3239999"/>
                <a:gd name="connsiteY11-794" fmla="*/ 22 h 3032924"/>
                <a:gd name="connsiteX12-795" fmla="*/ 2853673 w 3239999"/>
                <a:gd name="connsiteY12-796" fmla="*/ 91100 h 3032924"/>
                <a:gd name="connsiteX13-797" fmla="*/ 2854770 w 3239999"/>
                <a:gd name="connsiteY13-798" fmla="*/ 430441 h 3032924"/>
                <a:gd name="connsiteX14-799" fmla="*/ 3120669 w 3239999"/>
                <a:gd name="connsiteY14-800" fmla="*/ 428517 h 3032924"/>
                <a:gd name="connsiteX15-801" fmla="*/ 3120669 w 3239999"/>
                <a:gd name="connsiteY15-802" fmla="*/ 738345 h 3032924"/>
                <a:gd name="connsiteX16-803" fmla="*/ 3239999 w 3239999"/>
                <a:gd name="connsiteY16-804" fmla="*/ 738345 h 3032924"/>
                <a:gd name="connsiteX17-805" fmla="*/ 3239999 w 3239999"/>
                <a:gd name="connsiteY17-806" fmla="*/ 3032924 h 3032924"/>
                <a:gd name="connsiteX18-807" fmla="*/ 0 w 3239999"/>
                <a:gd name="connsiteY18-808" fmla="*/ 3032924 h 3032924"/>
                <a:gd name="connsiteX19-809" fmla="*/ 0 w 3239999"/>
                <a:gd name="connsiteY19-810" fmla="*/ 738345 h 3032924"/>
                <a:gd name="connsiteX20-811" fmla="*/ 102477 w 3239999"/>
                <a:gd name="connsiteY20-812" fmla="*/ 738345 h 3032924"/>
                <a:gd name="connsiteX21-813" fmla="*/ 102477 w 3239999"/>
                <a:gd name="connsiteY21-814" fmla="*/ 428517 h 3032924"/>
                <a:gd name="connsiteX22-815" fmla="*/ 385229 w 3239999"/>
                <a:gd name="connsiteY22-816" fmla="*/ 430441 h 3032924"/>
                <a:gd name="connsiteX23-817" fmla="*/ 386326 w 3239999"/>
                <a:gd name="connsiteY23-818" fmla="*/ 91100 h 3032924"/>
                <a:gd name="connsiteX24-819" fmla="*/ 833935 w 3239999"/>
                <a:gd name="connsiteY24-820" fmla="*/ 22 h 3032924"/>
                <a:gd name="connsiteX25-821" fmla="*/ 1576606 w 3239999"/>
                <a:gd name="connsiteY25-822" fmla="*/ 402054 h 3032924"/>
                <a:gd name="connsiteX26-823" fmla="*/ 1576606 w 3239999"/>
                <a:gd name="connsiteY26-824" fmla="*/ 430441 h 3032924"/>
                <a:gd name="connsiteX27-825" fmla="*/ 1576606 w 3239999"/>
                <a:gd name="connsiteY27-826" fmla="*/ 526981 h 3032924"/>
                <a:gd name="connsiteX28-827" fmla="*/ 1576606 w 3239999"/>
                <a:gd name="connsiteY28-828" fmla="*/ 2765302 h 3032924"/>
                <a:gd name="connsiteX29-829" fmla="*/ 378630 w 3239999"/>
                <a:gd name="connsiteY29-830" fmla="*/ 2472117 h 3032924"/>
                <a:gd name="connsiteX30-831" fmla="*/ 384918 w 3239999"/>
                <a:gd name="connsiteY30-832" fmla="*/ 526981 h 3032924"/>
                <a:gd name="connsiteX31-833" fmla="*/ 239143 w 3239999"/>
                <a:gd name="connsiteY31-834" fmla="*/ 526981 h 3032924"/>
                <a:gd name="connsiteX32-835" fmla="*/ 239143 w 3239999"/>
                <a:gd name="connsiteY32-836" fmla="*/ 2776423 h 3032924"/>
                <a:gd name="connsiteX33-837" fmla="*/ 1576606 w 3239999"/>
                <a:gd name="connsiteY33-838" fmla="*/ 2776423 h 3032924"/>
                <a:gd name="connsiteX34-839" fmla="*/ 1668046 w 3239999"/>
                <a:gd name="connsiteY34-840" fmla="*/ 2869642 h 3032924"/>
                <a:gd name="connsiteX0-841" fmla="*/ 1576606 w 3239999"/>
                <a:gd name="connsiteY0-842" fmla="*/ 2778202 h 3032924"/>
                <a:gd name="connsiteX1-843" fmla="*/ 1663394 w 3239999"/>
                <a:gd name="connsiteY1-844" fmla="*/ 2778202 h 3032924"/>
                <a:gd name="connsiteX2-845" fmla="*/ 1663394 w 3239999"/>
                <a:gd name="connsiteY2-846" fmla="*/ 2776423 h 3032924"/>
                <a:gd name="connsiteX3-847" fmla="*/ 3000856 w 3239999"/>
                <a:gd name="connsiteY3-848" fmla="*/ 2776423 h 3032924"/>
                <a:gd name="connsiteX4-849" fmla="*/ 3000856 w 3239999"/>
                <a:gd name="connsiteY4-850" fmla="*/ 526981 h 3032924"/>
                <a:gd name="connsiteX5-851" fmla="*/ 2855082 w 3239999"/>
                <a:gd name="connsiteY5-852" fmla="*/ 526981 h 3032924"/>
                <a:gd name="connsiteX6-853" fmla="*/ 2861369 w 3239999"/>
                <a:gd name="connsiteY6-854" fmla="*/ 2472117 h 3032924"/>
                <a:gd name="connsiteX7-855" fmla="*/ 1663394 w 3239999"/>
                <a:gd name="connsiteY7-856" fmla="*/ 2765302 h 3032924"/>
                <a:gd name="connsiteX8-857" fmla="*/ 1663394 w 3239999"/>
                <a:gd name="connsiteY8-858" fmla="*/ 526981 h 3032924"/>
                <a:gd name="connsiteX9-859" fmla="*/ 1663394 w 3239999"/>
                <a:gd name="connsiteY9-860" fmla="*/ 430441 h 3032924"/>
                <a:gd name="connsiteX10-861" fmla="*/ 1663394 w 3239999"/>
                <a:gd name="connsiteY10-862" fmla="*/ 402054 h 3032924"/>
                <a:gd name="connsiteX11-863" fmla="*/ 2406065 w 3239999"/>
                <a:gd name="connsiteY11-864" fmla="*/ 22 h 3032924"/>
                <a:gd name="connsiteX12-865" fmla="*/ 2853673 w 3239999"/>
                <a:gd name="connsiteY12-866" fmla="*/ 91100 h 3032924"/>
                <a:gd name="connsiteX13-867" fmla="*/ 2854770 w 3239999"/>
                <a:gd name="connsiteY13-868" fmla="*/ 430441 h 3032924"/>
                <a:gd name="connsiteX14-869" fmla="*/ 3120669 w 3239999"/>
                <a:gd name="connsiteY14-870" fmla="*/ 428517 h 3032924"/>
                <a:gd name="connsiteX15-871" fmla="*/ 3120669 w 3239999"/>
                <a:gd name="connsiteY15-872" fmla="*/ 738345 h 3032924"/>
                <a:gd name="connsiteX16-873" fmla="*/ 3239999 w 3239999"/>
                <a:gd name="connsiteY16-874" fmla="*/ 738345 h 3032924"/>
                <a:gd name="connsiteX17-875" fmla="*/ 3239999 w 3239999"/>
                <a:gd name="connsiteY17-876" fmla="*/ 3032924 h 3032924"/>
                <a:gd name="connsiteX18-877" fmla="*/ 0 w 3239999"/>
                <a:gd name="connsiteY18-878" fmla="*/ 3032924 h 3032924"/>
                <a:gd name="connsiteX19-879" fmla="*/ 0 w 3239999"/>
                <a:gd name="connsiteY19-880" fmla="*/ 738345 h 3032924"/>
                <a:gd name="connsiteX20-881" fmla="*/ 102477 w 3239999"/>
                <a:gd name="connsiteY20-882" fmla="*/ 738345 h 3032924"/>
                <a:gd name="connsiteX21-883" fmla="*/ 102477 w 3239999"/>
                <a:gd name="connsiteY21-884" fmla="*/ 428517 h 3032924"/>
                <a:gd name="connsiteX22-885" fmla="*/ 385229 w 3239999"/>
                <a:gd name="connsiteY22-886" fmla="*/ 430441 h 3032924"/>
                <a:gd name="connsiteX23-887" fmla="*/ 386326 w 3239999"/>
                <a:gd name="connsiteY23-888" fmla="*/ 91100 h 3032924"/>
                <a:gd name="connsiteX24-889" fmla="*/ 833935 w 3239999"/>
                <a:gd name="connsiteY24-890" fmla="*/ 22 h 3032924"/>
                <a:gd name="connsiteX25-891" fmla="*/ 1576606 w 3239999"/>
                <a:gd name="connsiteY25-892" fmla="*/ 402054 h 3032924"/>
                <a:gd name="connsiteX26-893" fmla="*/ 1576606 w 3239999"/>
                <a:gd name="connsiteY26-894" fmla="*/ 430441 h 3032924"/>
                <a:gd name="connsiteX27-895" fmla="*/ 1576606 w 3239999"/>
                <a:gd name="connsiteY27-896" fmla="*/ 526981 h 3032924"/>
                <a:gd name="connsiteX28-897" fmla="*/ 1576606 w 3239999"/>
                <a:gd name="connsiteY28-898" fmla="*/ 2765302 h 3032924"/>
                <a:gd name="connsiteX29-899" fmla="*/ 378630 w 3239999"/>
                <a:gd name="connsiteY29-900" fmla="*/ 2472117 h 3032924"/>
                <a:gd name="connsiteX30-901" fmla="*/ 384918 w 3239999"/>
                <a:gd name="connsiteY30-902" fmla="*/ 526981 h 3032924"/>
                <a:gd name="connsiteX31-903" fmla="*/ 239143 w 3239999"/>
                <a:gd name="connsiteY31-904" fmla="*/ 526981 h 3032924"/>
                <a:gd name="connsiteX32-905" fmla="*/ 239143 w 3239999"/>
                <a:gd name="connsiteY32-906" fmla="*/ 2776423 h 3032924"/>
                <a:gd name="connsiteX33-907" fmla="*/ 1576606 w 3239999"/>
                <a:gd name="connsiteY33-908" fmla="*/ 2776423 h 3032924"/>
                <a:gd name="connsiteX34-909" fmla="*/ 1668046 w 3239999"/>
                <a:gd name="connsiteY34-910" fmla="*/ 2869642 h 3032924"/>
                <a:gd name="connsiteX0-911" fmla="*/ 1576606 w 3239999"/>
                <a:gd name="connsiteY0-912" fmla="*/ 2778202 h 3032924"/>
                <a:gd name="connsiteX1-913" fmla="*/ 1663394 w 3239999"/>
                <a:gd name="connsiteY1-914" fmla="*/ 2778202 h 3032924"/>
                <a:gd name="connsiteX2-915" fmla="*/ 1663394 w 3239999"/>
                <a:gd name="connsiteY2-916" fmla="*/ 2776423 h 3032924"/>
                <a:gd name="connsiteX3-917" fmla="*/ 3000856 w 3239999"/>
                <a:gd name="connsiteY3-918" fmla="*/ 2776423 h 3032924"/>
                <a:gd name="connsiteX4-919" fmla="*/ 3000856 w 3239999"/>
                <a:gd name="connsiteY4-920" fmla="*/ 526981 h 3032924"/>
                <a:gd name="connsiteX5-921" fmla="*/ 2855082 w 3239999"/>
                <a:gd name="connsiteY5-922" fmla="*/ 526981 h 3032924"/>
                <a:gd name="connsiteX6-923" fmla="*/ 2861369 w 3239999"/>
                <a:gd name="connsiteY6-924" fmla="*/ 2472117 h 3032924"/>
                <a:gd name="connsiteX7-925" fmla="*/ 1663394 w 3239999"/>
                <a:gd name="connsiteY7-926" fmla="*/ 2765302 h 3032924"/>
                <a:gd name="connsiteX8-927" fmla="*/ 1663394 w 3239999"/>
                <a:gd name="connsiteY8-928" fmla="*/ 526981 h 3032924"/>
                <a:gd name="connsiteX9-929" fmla="*/ 1663394 w 3239999"/>
                <a:gd name="connsiteY9-930" fmla="*/ 430441 h 3032924"/>
                <a:gd name="connsiteX10-931" fmla="*/ 1663394 w 3239999"/>
                <a:gd name="connsiteY10-932" fmla="*/ 402054 h 3032924"/>
                <a:gd name="connsiteX11-933" fmla="*/ 2406065 w 3239999"/>
                <a:gd name="connsiteY11-934" fmla="*/ 22 h 3032924"/>
                <a:gd name="connsiteX12-935" fmla="*/ 2853673 w 3239999"/>
                <a:gd name="connsiteY12-936" fmla="*/ 91100 h 3032924"/>
                <a:gd name="connsiteX13-937" fmla="*/ 2854770 w 3239999"/>
                <a:gd name="connsiteY13-938" fmla="*/ 430441 h 3032924"/>
                <a:gd name="connsiteX14-939" fmla="*/ 3120669 w 3239999"/>
                <a:gd name="connsiteY14-940" fmla="*/ 428517 h 3032924"/>
                <a:gd name="connsiteX15-941" fmla="*/ 3120669 w 3239999"/>
                <a:gd name="connsiteY15-942" fmla="*/ 738345 h 3032924"/>
                <a:gd name="connsiteX16-943" fmla="*/ 3239999 w 3239999"/>
                <a:gd name="connsiteY16-944" fmla="*/ 738345 h 3032924"/>
                <a:gd name="connsiteX17-945" fmla="*/ 3239999 w 3239999"/>
                <a:gd name="connsiteY17-946" fmla="*/ 3032924 h 3032924"/>
                <a:gd name="connsiteX18-947" fmla="*/ 0 w 3239999"/>
                <a:gd name="connsiteY18-948" fmla="*/ 3032924 h 3032924"/>
                <a:gd name="connsiteX19-949" fmla="*/ 0 w 3239999"/>
                <a:gd name="connsiteY19-950" fmla="*/ 738345 h 3032924"/>
                <a:gd name="connsiteX20-951" fmla="*/ 102477 w 3239999"/>
                <a:gd name="connsiteY20-952" fmla="*/ 738345 h 3032924"/>
                <a:gd name="connsiteX21-953" fmla="*/ 102477 w 3239999"/>
                <a:gd name="connsiteY21-954" fmla="*/ 428517 h 3032924"/>
                <a:gd name="connsiteX22-955" fmla="*/ 385229 w 3239999"/>
                <a:gd name="connsiteY22-956" fmla="*/ 430441 h 3032924"/>
                <a:gd name="connsiteX23-957" fmla="*/ 386326 w 3239999"/>
                <a:gd name="connsiteY23-958" fmla="*/ 91100 h 3032924"/>
                <a:gd name="connsiteX24-959" fmla="*/ 833935 w 3239999"/>
                <a:gd name="connsiteY24-960" fmla="*/ 22 h 3032924"/>
                <a:gd name="connsiteX25-961" fmla="*/ 1576606 w 3239999"/>
                <a:gd name="connsiteY25-962" fmla="*/ 402054 h 3032924"/>
                <a:gd name="connsiteX26-963" fmla="*/ 1576606 w 3239999"/>
                <a:gd name="connsiteY26-964" fmla="*/ 430441 h 3032924"/>
                <a:gd name="connsiteX27-965" fmla="*/ 1576606 w 3239999"/>
                <a:gd name="connsiteY27-966" fmla="*/ 526981 h 3032924"/>
                <a:gd name="connsiteX28-967" fmla="*/ 1576606 w 3239999"/>
                <a:gd name="connsiteY28-968" fmla="*/ 2765302 h 3032924"/>
                <a:gd name="connsiteX29-969" fmla="*/ 378630 w 3239999"/>
                <a:gd name="connsiteY29-970" fmla="*/ 2472117 h 3032924"/>
                <a:gd name="connsiteX30-971" fmla="*/ 384918 w 3239999"/>
                <a:gd name="connsiteY30-972" fmla="*/ 526981 h 3032924"/>
                <a:gd name="connsiteX31-973" fmla="*/ 239143 w 3239999"/>
                <a:gd name="connsiteY31-974" fmla="*/ 526981 h 3032924"/>
                <a:gd name="connsiteX32-975" fmla="*/ 239143 w 3239999"/>
                <a:gd name="connsiteY32-976" fmla="*/ 2776423 h 3032924"/>
                <a:gd name="connsiteX33-977" fmla="*/ 1576606 w 3239999"/>
                <a:gd name="connsiteY33-978" fmla="*/ 2776423 h 3032924"/>
                <a:gd name="connsiteX34-979" fmla="*/ 1668046 w 3239999"/>
                <a:gd name="connsiteY34-980" fmla="*/ 2869642 h 3032924"/>
                <a:gd name="connsiteX0-981" fmla="*/ 1576606 w 3239999"/>
                <a:gd name="connsiteY0-982" fmla="*/ 2778202 h 3032924"/>
                <a:gd name="connsiteX1-983" fmla="*/ 1663394 w 3239999"/>
                <a:gd name="connsiteY1-984" fmla="*/ 2778202 h 3032924"/>
                <a:gd name="connsiteX2-985" fmla="*/ 1663394 w 3239999"/>
                <a:gd name="connsiteY2-986" fmla="*/ 2776423 h 3032924"/>
                <a:gd name="connsiteX3-987" fmla="*/ 3000856 w 3239999"/>
                <a:gd name="connsiteY3-988" fmla="*/ 2776423 h 3032924"/>
                <a:gd name="connsiteX4-989" fmla="*/ 3000856 w 3239999"/>
                <a:gd name="connsiteY4-990" fmla="*/ 526981 h 3032924"/>
                <a:gd name="connsiteX5-991" fmla="*/ 2855082 w 3239999"/>
                <a:gd name="connsiteY5-992" fmla="*/ 526981 h 3032924"/>
                <a:gd name="connsiteX6-993" fmla="*/ 2861369 w 3239999"/>
                <a:gd name="connsiteY6-994" fmla="*/ 2472117 h 3032924"/>
                <a:gd name="connsiteX7-995" fmla="*/ 1663394 w 3239999"/>
                <a:gd name="connsiteY7-996" fmla="*/ 2765302 h 3032924"/>
                <a:gd name="connsiteX8-997" fmla="*/ 1663394 w 3239999"/>
                <a:gd name="connsiteY8-998" fmla="*/ 526981 h 3032924"/>
                <a:gd name="connsiteX9-999" fmla="*/ 1663394 w 3239999"/>
                <a:gd name="connsiteY9-1000" fmla="*/ 430441 h 3032924"/>
                <a:gd name="connsiteX10-1001" fmla="*/ 1663394 w 3239999"/>
                <a:gd name="connsiteY10-1002" fmla="*/ 402054 h 3032924"/>
                <a:gd name="connsiteX11-1003" fmla="*/ 2406065 w 3239999"/>
                <a:gd name="connsiteY11-1004" fmla="*/ 22 h 3032924"/>
                <a:gd name="connsiteX12-1005" fmla="*/ 2853673 w 3239999"/>
                <a:gd name="connsiteY12-1006" fmla="*/ 91100 h 3032924"/>
                <a:gd name="connsiteX13-1007" fmla="*/ 2854770 w 3239999"/>
                <a:gd name="connsiteY13-1008" fmla="*/ 430441 h 3032924"/>
                <a:gd name="connsiteX14-1009" fmla="*/ 3120669 w 3239999"/>
                <a:gd name="connsiteY14-1010" fmla="*/ 428517 h 3032924"/>
                <a:gd name="connsiteX15-1011" fmla="*/ 3120669 w 3239999"/>
                <a:gd name="connsiteY15-1012" fmla="*/ 738345 h 3032924"/>
                <a:gd name="connsiteX16-1013" fmla="*/ 3239999 w 3239999"/>
                <a:gd name="connsiteY16-1014" fmla="*/ 738345 h 3032924"/>
                <a:gd name="connsiteX17-1015" fmla="*/ 3239999 w 3239999"/>
                <a:gd name="connsiteY17-1016" fmla="*/ 3032924 h 3032924"/>
                <a:gd name="connsiteX18-1017" fmla="*/ 0 w 3239999"/>
                <a:gd name="connsiteY18-1018" fmla="*/ 3032924 h 3032924"/>
                <a:gd name="connsiteX19-1019" fmla="*/ 0 w 3239999"/>
                <a:gd name="connsiteY19-1020" fmla="*/ 738345 h 3032924"/>
                <a:gd name="connsiteX20-1021" fmla="*/ 102477 w 3239999"/>
                <a:gd name="connsiteY20-1022" fmla="*/ 738345 h 3032924"/>
                <a:gd name="connsiteX21-1023" fmla="*/ 102477 w 3239999"/>
                <a:gd name="connsiteY21-1024" fmla="*/ 428517 h 3032924"/>
                <a:gd name="connsiteX22-1025" fmla="*/ 385229 w 3239999"/>
                <a:gd name="connsiteY22-1026" fmla="*/ 430441 h 3032924"/>
                <a:gd name="connsiteX23-1027" fmla="*/ 386326 w 3239999"/>
                <a:gd name="connsiteY23-1028" fmla="*/ 91100 h 3032924"/>
                <a:gd name="connsiteX24-1029" fmla="*/ 833935 w 3239999"/>
                <a:gd name="connsiteY24-1030" fmla="*/ 22 h 3032924"/>
                <a:gd name="connsiteX25-1031" fmla="*/ 1576606 w 3239999"/>
                <a:gd name="connsiteY25-1032" fmla="*/ 402054 h 3032924"/>
                <a:gd name="connsiteX26-1033" fmla="*/ 1576606 w 3239999"/>
                <a:gd name="connsiteY26-1034" fmla="*/ 430441 h 3032924"/>
                <a:gd name="connsiteX27-1035" fmla="*/ 1576606 w 3239999"/>
                <a:gd name="connsiteY27-1036" fmla="*/ 526981 h 3032924"/>
                <a:gd name="connsiteX28-1037" fmla="*/ 1576606 w 3239999"/>
                <a:gd name="connsiteY28-1038" fmla="*/ 2765302 h 3032924"/>
                <a:gd name="connsiteX29-1039" fmla="*/ 378630 w 3239999"/>
                <a:gd name="connsiteY29-1040" fmla="*/ 2472117 h 3032924"/>
                <a:gd name="connsiteX30-1041" fmla="*/ 384918 w 3239999"/>
                <a:gd name="connsiteY30-1042" fmla="*/ 526981 h 3032924"/>
                <a:gd name="connsiteX31-1043" fmla="*/ 239143 w 3239999"/>
                <a:gd name="connsiteY31-1044" fmla="*/ 526981 h 3032924"/>
                <a:gd name="connsiteX32-1045" fmla="*/ 239143 w 3239999"/>
                <a:gd name="connsiteY32-1046" fmla="*/ 2776423 h 3032924"/>
                <a:gd name="connsiteX33-1047" fmla="*/ 1576606 w 3239999"/>
                <a:gd name="connsiteY33-1048" fmla="*/ 2776423 h 3032924"/>
                <a:gd name="connsiteX34-1049" fmla="*/ 1668046 w 3239999"/>
                <a:gd name="connsiteY34-1050" fmla="*/ 2869642 h 3032924"/>
                <a:gd name="connsiteX0-1051" fmla="*/ 1576606 w 3239999"/>
                <a:gd name="connsiteY0-1052" fmla="*/ 2778202 h 3032924"/>
                <a:gd name="connsiteX1-1053" fmla="*/ 1663394 w 3239999"/>
                <a:gd name="connsiteY1-1054" fmla="*/ 2778202 h 3032924"/>
                <a:gd name="connsiteX2-1055" fmla="*/ 1663394 w 3239999"/>
                <a:gd name="connsiteY2-1056" fmla="*/ 2776423 h 3032924"/>
                <a:gd name="connsiteX3-1057" fmla="*/ 3000856 w 3239999"/>
                <a:gd name="connsiteY3-1058" fmla="*/ 2776423 h 3032924"/>
                <a:gd name="connsiteX4-1059" fmla="*/ 3000856 w 3239999"/>
                <a:gd name="connsiteY4-1060" fmla="*/ 526981 h 3032924"/>
                <a:gd name="connsiteX5-1061" fmla="*/ 2855082 w 3239999"/>
                <a:gd name="connsiteY5-1062" fmla="*/ 526981 h 3032924"/>
                <a:gd name="connsiteX6-1063" fmla="*/ 2861369 w 3239999"/>
                <a:gd name="connsiteY6-1064" fmla="*/ 2472117 h 3032924"/>
                <a:gd name="connsiteX7-1065" fmla="*/ 1663394 w 3239999"/>
                <a:gd name="connsiteY7-1066" fmla="*/ 2765302 h 3032924"/>
                <a:gd name="connsiteX8-1067" fmla="*/ 1663394 w 3239999"/>
                <a:gd name="connsiteY8-1068" fmla="*/ 526981 h 3032924"/>
                <a:gd name="connsiteX9-1069" fmla="*/ 1663394 w 3239999"/>
                <a:gd name="connsiteY9-1070" fmla="*/ 430441 h 3032924"/>
                <a:gd name="connsiteX10-1071" fmla="*/ 1663394 w 3239999"/>
                <a:gd name="connsiteY10-1072" fmla="*/ 402054 h 3032924"/>
                <a:gd name="connsiteX11-1073" fmla="*/ 2406065 w 3239999"/>
                <a:gd name="connsiteY11-1074" fmla="*/ 22 h 3032924"/>
                <a:gd name="connsiteX12-1075" fmla="*/ 2853673 w 3239999"/>
                <a:gd name="connsiteY12-1076" fmla="*/ 91100 h 3032924"/>
                <a:gd name="connsiteX13-1077" fmla="*/ 2854770 w 3239999"/>
                <a:gd name="connsiteY13-1078" fmla="*/ 430441 h 3032924"/>
                <a:gd name="connsiteX14-1079" fmla="*/ 3120669 w 3239999"/>
                <a:gd name="connsiteY14-1080" fmla="*/ 428517 h 3032924"/>
                <a:gd name="connsiteX15-1081" fmla="*/ 3120669 w 3239999"/>
                <a:gd name="connsiteY15-1082" fmla="*/ 738345 h 3032924"/>
                <a:gd name="connsiteX16-1083" fmla="*/ 3239999 w 3239999"/>
                <a:gd name="connsiteY16-1084" fmla="*/ 738345 h 3032924"/>
                <a:gd name="connsiteX17-1085" fmla="*/ 3239999 w 3239999"/>
                <a:gd name="connsiteY17-1086" fmla="*/ 3032924 h 3032924"/>
                <a:gd name="connsiteX18-1087" fmla="*/ 0 w 3239999"/>
                <a:gd name="connsiteY18-1088" fmla="*/ 3032924 h 3032924"/>
                <a:gd name="connsiteX19-1089" fmla="*/ 0 w 3239999"/>
                <a:gd name="connsiteY19-1090" fmla="*/ 738345 h 3032924"/>
                <a:gd name="connsiteX20-1091" fmla="*/ 102477 w 3239999"/>
                <a:gd name="connsiteY20-1092" fmla="*/ 738345 h 3032924"/>
                <a:gd name="connsiteX21-1093" fmla="*/ 102477 w 3239999"/>
                <a:gd name="connsiteY21-1094" fmla="*/ 428517 h 3032924"/>
                <a:gd name="connsiteX22-1095" fmla="*/ 385229 w 3239999"/>
                <a:gd name="connsiteY22-1096" fmla="*/ 430441 h 3032924"/>
                <a:gd name="connsiteX23-1097" fmla="*/ 386326 w 3239999"/>
                <a:gd name="connsiteY23-1098" fmla="*/ 91100 h 3032924"/>
                <a:gd name="connsiteX24-1099" fmla="*/ 833935 w 3239999"/>
                <a:gd name="connsiteY24-1100" fmla="*/ 22 h 3032924"/>
                <a:gd name="connsiteX25-1101" fmla="*/ 1576606 w 3239999"/>
                <a:gd name="connsiteY25-1102" fmla="*/ 402054 h 3032924"/>
                <a:gd name="connsiteX26-1103" fmla="*/ 1576606 w 3239999"/>
                <a:gd name="connsiteY26-1104" fmla="*/ 430441 h 3032924"/>
                <a:gd name="connsiteX27-1105" fmla="*/ 1576606 w 3239999"/>
                <a:gd name="connsiteY27-1106" fmla="*/ 526981 h 3032924"/>
                <a:gd name="connsiteX28-1107" fmla="*/ 1576606 w 3239999"/>
                <a:gd name="connsiteY28-1108" fmla="*/ 2765302 h 3032924"/>
                <a:gd name="connsiteX29-1109" fmla="*/ 378630 w 3239999"/>
                <a:gd name="connsiteY29-1110" fmla="*/ 2472117 h 3032924"/>
                <a:gd name="connsiteX30-1111" fmla="*/ 384918 w 3239999"/>
                <a:gd name="connsiteY30-1112" fmla="*/ 526981 h 3032924"/>
                <a:gd name="connsiteX31-1113" fmla="*/ 239143 w 3239999"/>
                <a:gd name="connsiteY31-1114" fmla="*/ 526981 h 3032924"/>
                <a:gd name="connsiteX32-1115" fmla="*/ 239143 w 3239999"/>
                <a:gd name="connsiteY32-1116" fmla="*/ 2776423 h 3032924"/>
                <a:gd name="connsiteX33-1117" fmla="*/ 1576606 w 3239999"/>
                <a:gd name="connsiteY33-1118" fmla="*/ 2776423 h 3032924"/>
                <a:gd name="connsiteX0-1119" fmla="*/ 1576606 w 3239999"/>
                <a:gd name="connsiteY0-1120" fmla="*/ 2778202 h 3032924"/>
                <a:gd name="connsiteX1-1121" fmla="*/ 1663394 w 3239999"/>
                <a:gd name="connsiteY1-1122" fmla="*/ 2778202 h 3032924"/>
                <a:gd name="connsiteX2-1123" fmla="*/ 1663394 w 3239999"/>
                <a:gd name="connsiteY2-1124" fmla="*/ 2776423 h 3032924"/>
                <a:gd name="connsiteX3-1125" fmla="*/ 3000856 w 3239999"/>
                <a:gd name="connsiteY3-1126" fmla="*/ 2776423 h 3032924"/>
                <a:gd name="connsiteX4-1127" fmla="*/ 3000856 w 3239999"/>
                <a:gd name="connsiteY4-1128" fmla="*/ 526981 h 3032924"/>
                <a:gd name="connsiteX5-1129" fmla="*/ 2855082 w 3239999"/>
                <a:gd name="connsiteY5-1130" fmla="*/ 526981 h 3032924"/>
                <a:gd name="connsiteX6-1131" fmla="*/ 2861369 w 3239999"/>
                <a:gd name="connsiteY6-1132" fmla="*/ 2472117 h 3032924"/>
                <a:gd name="connsiteX7-1133" fmla="*/ 1663394 w 3239999"/>
                <a:gd name="connsiteY7-1134" fmla="*/ 2765302 h 3032924"/>
                <a:gd name="connsiteX8-1135" fmla="*/ 1663394 w 3239999"/>
                <a:gd name="connsiteY8-1136" fmla="*/ 526981 h 3032924"/>
                <a:gd name="connsiteX9-1137" fmla="*/ 1663394 w 3239999"/>
                <a:gd name="connsiteY9-1138" fmla="*/ 430441 h 3032924"/>
                <a:gd name="connsiteX10-1139" fmla="*/ 1663394 w 3239999"/>
                <a:gd name="connsiteY10-1140" fmla="*/ 402054 h 3032924"/>
                <a:gd name="connsiteX11-1141" fmla="*/ 2406065 w 3239999"/>
                <a:gd name="connsiteY11-1142" fmla="*/ 22 h 3032924"/>
                <a:gd name="connsiteX12-1143" fmla="*/ 2853673 w 3239999"/>
                <a:gd name="connsiteY12-1144" fmla="*/ 91100 h 3032924"/>
                <a:gd name="connsiteX13-1145" fmla="*/ 2854770 w 3239999"/>
                <a:gd name="connsiteY13-1146" fmla="*/ 430441 h 3032924"/>
                <a:gd name="connsiteX14-1147" fmla="*/ 3120669 w 3239999"/>
                <a:gd name="connsiteY14-1148" fmla="*/ 428517 h 3032924"/>
                <a:gd name="connsiteX15-1149" fmla="*/ 3120669 w 3239999"/>
                <a:gd name="connsiteY15-1150" fmla="*/ 738345 h 3032924"/>
                <a:gd name="connsiteX16-1151" fmla="*/ 3239999 w 3239999"/>
                <a:gd name="connsiteY16-1152" fmla="*/ 738345 h 3032924"/>
                <a:gd name="connsiteX17-1153" fmla="*/ 3239999 w 3239999"/>
                <a:gd name="connsiteY17-1154" fmla="*/ 3032924 h 3032924"/>
                <a:gd name="connsiteX18-1155" fmla="*/ 0 w 3239999"/>
                <a:gd name="connsiteY18-1156" fmla="*/ 3032924 h 3032924"/>
                <a:gd name="connsiteX19-1157" fmla="*/ 0 w 3239999"/>
                <a:gd name="connsiteY19-1158" fmla="*/ 738345 h 3032924"/>
                <a:gd name="connsiteX20-1159" fmla="*/ 102477 w 3239999"/>
                <a:gd name="connsiteY20-1160" fmla="*/ 738345 h 3032924"/>
                <a:gd name="connsiteX21-1161" fmla="*/ 102477 w 3239999"/>
                <a:gd name="connsiteY21-1162" fmla="*/ 428517 h 3032924"/>
                <a:gd name="connsiteX22-1163" fmla="*/ 385229 w 3239999"/>
                <a:gd name="connsiteY22-1164" fmla="*/ 430441 h 3032924"/>
                <a:gd name="connsiteX23-1165" fmla="*/ 386326 w 3239999"/>
                <a:gd name="connsiteY23-1166" fmla="*/ 91100 h 3032924"/>
                <a:gd name="connsiteX24-1167" fmla="*/ 833935 w 3239999"/>
                <a:gd name="connsiteY24-1168" fmla="*/ 22 h 3032924"/>
                <a:gd name="connsiteX25-1169" fmla="*/ 1576606 w 3239999"/>
                <a:gd name="connsiteY25-1170" fmla="*/ 402054 h 3032924"/>
                <a:gd name="connsiteX26-1171" fmla="*/ 1576606 w 3239999"/>
                <a:gd name="connsiteY26-1172" fmla="*/ 430441 h 3032924"/>
                <a:gd name="connsiteX27-1173" fmla="*/ 1576606 w 3239999"/>
                <a:gd name="connsiteY27-1174" fmla="*/ 526981 h 3032924"/>
                <a:gd name="connsiteX28-1175" fmla="*/ 1576606 w 3239999"/>
                <a:gd name="connsiteY28-1176" fmla="*/ 2765302 h 3032924"/>
                <a:gd name="connsiteX29-1177" fmla="*/ 378630 w 3239999"/>
                <a:gd name="connsiteY29-1178" fmla="*/ 2472117 h 3032924"/>
                <a:gd name="connsiteX30-1179" fmla="*/ 384918 w 3239999"/>
                <a:gd name="connsiteY30-1180" fmla="*/ 526981 h 3032924"/>
                <a:gd name="connsiteX31-1181" fmla="*/ 239143 w 3239999"/>
                <a:gd name="connsiteY31-1182" fmla="*/ 526981 h 3032924"/>
                <a:gd name="connsiteX32-1183" fmla="*/ 239143 w 3239999"/>
                <a:gd name="connsiteY32-1184" fmla="*/ 2776423 h 3032924"/>
                <a:gd name="connsiteX33-1185" fmla="*/ 1576606 w 3239999"/>
                <a:gd name="connsiteY33-1186" fmla="*/ 2776423 h 3032924"/>
                <a:gd name="connsiteX0-1187" fmla="*/ 1576606 w 3239999"/>
                <a:gd name="connsiteY0-1188" fmla="*/ 2778202 h 3032924"/>
                <a:gd name="connsiteX1-1189" fmla="*/ 1663394 w 3239999"/>
                <a:gd name="connsiteY1-1190" fmla="*/ 2778202 h 3032924"/>
                <a:gd name="connsiteX2-1191" fmla="*/ 1663394 w 3239999"/>
                <a:gd name="connsiteY2-1192" fmla="*/ 2776423 h 3032924"/>
                <a:gd name="connsiteX3-1193" fmla="*/ 3000856 w 3239999"/>
                <a:gd name="connsiteY3-1194" fmla="*/ 2776423 h 3032924"/>
                <a:gd name="connsiteX4-1195" fmla="*/ 3000856 w 3239999"/>
                <a:gd name="connsiteY4-1196" fmla="*/ 526981 h 3032924"/>
                <a:gd name="connsiteX5-1197" fmla="*/ 2855082 w 3239999"/>
                <a:gd name="connsiteY5-1198" fmla="*/ 526981 h 3032924"/>
                <a:gd name="connsiteX6-1199" fmla="*/ 2861369 w 3239999"/>
                <a:gd name="connsiteY6-1200" fmla="*/ 2472117 h 3032924"/>
                <a:gd name="connsiteX7-1201" fmla="*/ 1663394 w 3239999"/>
                <a:gd name="connsiteY7-1202" fmla="*/ 2765302 h 3032924"/>
                <a:gd name="connsiteX8-1203" fmla="*/ 1663394 w 3239999"/>
                <a:gd name="connsiteY8-1204" fmla="*/ 526981 h 3032924"/>
                <a:gd name="connsiteX9-1205" fmla="*/ 1663394 w 3239999"/>
                <a:gd name="connsiteY9-1206" fmla="*/ 430441 h 3032924"/>
                <a:gd name="connsiteX10-1207" fmla="*/ 1663394 w 3239999"/>
                <a:gd name="connsiteY10-1208" fmla="*/ 402054 h 3032924"/>
                <a:gd name="connsiteX11-1209" fmla="*/ 2406065 w 3239999"/>
                <a:gd name="connsiteY11-1210" fmla="*/ 22 h 3032924"/>
                <a:gd name="connsiteX12-1211" fmla="*/ 2853673 w 3239999"/>
                <a:gd name="connsiteY12-1212" fmla="*/ 91100 h 3032924"/>
                <a:gd name="connsiteX13-1213" fmla="*/ 2854770 w 3239999"/>
                <a:gd name="connsiteY13-1214" fmla="*/ 430441 h 3032924"/>
                <a:gd name="connsiteX14-1215" fmla="*/ 3120669 w 3239999"/>
                <a:gd name="connsiteY14-1216" fmla="*/ 428517 h 3032924"/>
                <a:gd name="connsiteX15-1217" fmla="*/ 3120669 w 3239999"/>
                <a:gd name="connsiteY15-1218" fmla="*/ 738345 h 3032924"/>
                <a:gd name="connsiteX16-1219" fmla="*/ 3239999 w 3239999"/>
                <a:gd name="connsiteY16-1220" fmla="*/ 738345 h 3032924"/>
                <a:gd name="connsiteX17-1221" fmla="*/ 3239999 w 3239999"/>
                <a:gd name="connsiteY17-1222" fmla="*/ 3032924 h 3032924"/>
                <a:gd name="connsiteX18-1223" fmla="*/ 0 w 3239999"/>
                <a:gd name="connsiteY18-1224" fmla="*/ 3032924 h 3032924"/>
                <a:gd name="connsiteX19-1225" fmla="*/ 0 w 3239999"/>
                <a:gd name="connsiteY19-1226" fmla="*/ 738345 h 3032924"/>
                <a:gd name="connsiteX20-1227" fmla="*/ 102477 w 3239999"/>
                <a:gd name="connsiteY20-1228" fmla="*/ 738345 h 3032924"/>
                <a:gd name="connsiteX21-1229" fmla="*/ 102477 w 3239999"/>
                <a:gd name="connsiteY21-1230" fmla="*/ 428517 h 3032924"/>
                <a:gd name="connsiteX22-1231" fmla="*/ 385229 w 3239999"/>
                <a:gd name="connsiteY22-1232" fmla="*/ 430441 h 3032924"/>
                <a:gd name="connsiteX23-1233" fmla="*/ 386326 w 3239999"/>
                <a:gd name="connsiteY23-1234" fmla="*/ 91100 h 3032924"/>
                <a:gd name="connsiteX24-1235" fmla="*/ 833935 w 3239999"/>
                <a:gd name="connsiteY24-1236" fmla="*/ 22 h 3032924"/>
                <a:gd name="connsiteX25-1237" fmla="*/ 1576606 w 3239999"/>
                <a:gd name="connsiteY25-1238" fmla="*/ 402054 h 3032924"/>
                <a:gd name="connsiteX26-1239" fmla="*/ 1576606 w 3239999"/>
                <a:gd name="connsiteY26-1240" fmla="*/ 430441 h 3032924"/>
                <a:gd name="connsiteX27-1241" fmla="*/ 1576606 w 3239999"/>
                <a:gd name="connsiteY27-1242" fmla="*/ 526981 h 3032924"/>
                <a:gd name="connsiteX28-1243" fmla="*/ 1576606 w 3239999"/>
                <a:gd name="connsiteY28-1244" fmla="*/ 2765302 h 3032924"/>
                <a:gd name="connsiteX29-1245" fmla="*/ 378630 w 3239999"/>
                <a:gd name="connsiteY29-1246" fmla="*/ 2472117 h 3032924"/>
                <a:gd name="connsiteX30-1247" fmla="*/ 384918 w 3239999"/>
                <a:gd name="connsiteY30-1248" fmla="*/ 526981 h 3032924"/>
                <a:gd name="connsiteX31-1249" fmla="*/ 239143 w 3239999"/>
                <a:gd name="connsiteY31-1250" fmla="*/ 526981 h 3032924"/>
                <a:gd name="connsiteX32-1251" fmla="*/ 239143 w 3239999"/>
                <a:gd name="connsiteY32-1252" fmla="*/ 2776423 h 3032924"/>
                <a:gd name="connsiteX33-1253" fmla="*/ 1576606 w 3239999"/>
                <a:gd name="connsiteY33-1254" fmla="*/ 2776423 h 3032924"/>
                <a:gd name="connsiteX0-1255" fmla="*/ 1576606 w 3239999"/>
                <a:gd name="connsiteY0-1256" fmla="*/ 2778202 h 3032924"/>
                <a:gd name="connsiteX1-1257" fmla="*/ 1663394 w 3239999"/>
                <a:gd name="connsiteY1-1258" fmla="*/ 2778202 h 3032924"/>
                <a:gd name="connsiteX2-1259" fmla="*/ 1663394 w 3239999"/>
                <a:gd name="connsiteY2-1260" fmla="*/ 2776423 h 3032924"/>
                <a:gd name="connsiteX3-1261" fmla="*/ 3000856 w 3239999"/>
                <a:gd name="connsiteY3-1262" fmla="*/ 2776423 h 3032924"/>
                <a:gd name="connsiteX4-1263" fmla="*/ 3000856 w 3239999"/>
                <a:gd name="connsiteY4-1264" fmla="*/ 526981 h 3032924"/>
                <a:gd name="connsiteX5-1265" fmla="*/ 2855082 w 3239999"/>
                <a:gd name="connsiteY5-1266" fmla="*/ 526981 h 3032924"/>
                <a:gd name="connsiteX6-1267" fmla="*/ 2861369 w 3239999"/>
                <a:gd name="connsiteY6-1268" fmla="*/ 2472117 h 3032924"/>
                <a:gd name="connsiteX7-1269" fmla="*/ 1663394 w 3239999"/>
                <a:gd name="connsiteY7-1270" fmla="*/ 2765302 h 3032924"/>
                <a:gd name="connsiteX8-1271" fmla="*/ 1663394 w 3239999"/>
                <a:gd name="connsiteY8-1272" fmla="*/ 526981 h 3032924"/>
                <a:gd name="connsiteX9-1273" fmla="*/ 1663394 w 3239999"/>
                <a:gd name="connsiteY9-1274" fmla="*/ 430441 h 3032924"/>
                <a:gd name="connsiteX10-1275" fmla="*/ 1663394 w 3239999"/>
                <a:gd name="connsiteY10-1276" fmla="*/ 402054 h 3032924"/>
                <a:gd name="connsiteX11-1277" fmla="*/ 2406065 w 3239999"/>
                <a:gd name="connsiteY11-1278" fmla="*/ 22 h 3032924"/>
                <a:gd name="connsiteX12-1279" fmla="*/ 2853673 w 3239999"/>
                <a:gd name="connsiteY12-1280" fmla="*/ 91100 h 3032924"/>
                <a:gd name="connsiteX13-1281" fmla="*/ 2854770 w 3239999"/>
                <a:gd name="connsiteY13-1282" fmla="*/ 430441 h 3032924"/>
                <a:gd name="connsiteX14-1283" fmla="*/ 3120669 w 3239999"/>
                <a:gd name="connsiteY14-1284" fmla="*/ 428517 h 3032924"/>
                <a:gd name="connsiteX15-1285" fmla="*/ 3120669 w 3239999"/>
                <a:gd name="connsiteY15-1286" fmla="*/ 738345 h 3032924"/>
                <a:gd name="connsiteX16-1287" fmla="*/ 3239999 w 3239999"/>
                <a:gd name="connsiteY16-1288" fmla="*/ 738345 h 3032924"/>
                <a:gd name="connsiteX17-1289" fmla="*/ 3239999 w 3239999"/>
                <a:gd name="connsiteY17-1290" fmla="*/ 3032924 h 3032924"/>
                <a:gd name="connsiteX18-1291" fmla="*/ 0 w 3239999"/>
                <a:gd name="connsiteY18-1292" fmla="*/ 3032924 h 3032924"/>
                <a:gd name="connsiteX19-1293" fmla="*/ 0 w 3239999"/>
                <a:gd name="connsiteY19-1294" fmla="*/ 738345 h 3032924"/>
                <a:gd name="connsiteX20-1295" fmla="*/ 102477 w 3239999"/>
                <a:gd name="connsiteY20-1296" fmla="*/ 738345 h 3032924"/>
                <a:gd name="connsiteX21-1297" fmla="*/ 102477 w 3239999"/>
                <a:gd name="connsiteY21-1298" fmla="*/ 428517 h 3032924"/>
                <a:gd name="connsiteX22-1299" fmla="*/ 385229 w 3239999"/>
                <a:gd name="connsiteY22-1300" fmla="*/ 430441 h 3032924"/>
                <a:gd name="connsiteX23-1301" fmla="*/ 386326 w 3239999"/>
                <a:gd name="connsiteY23-1302" fmla="*/ 91100 h 3032924"/>
                <a:gd name="connsiteX24-1303" fmla="*/ 833935 w 3239999"/>
                <a:gd name="connsiteY24-1304" fmla="*/ 22 h 3032924"/>
                <a:gd name="connsiteX25-1305" fmla="*/ 1576606 w 3239999"/>
                <a:gd name="connsiteY25-1306" fmla="*/ 402054 h 3032924"/>
                <a:gd name="connsiteX26-1307" fmla="*/ 1576606 w 3239999"/>
                <a:gd name="connsiteY26-1308" fmla="*/ 430441 h 3032924"/>
                <a:gd name="connsiteX27-1309" fmla="*/ 1576606 w 3239999"/>
                <a:gd name="connsiteY27-1310" fmla="*/ 526981 h 3032924"/>
                <a:gd name="connsiteX28-1311" fmla="*/ 1576606 w 3239999"/>
                <a:gd name="connsiteY28-1312" fmla="*/ 2765302 h 3032924"/>
                <a:gd name="connsiteX29-1313" fmla="*/ 378630 w 3239999"/>
                <a:gd name="connsiteY29-1314" fmla="*/ 2472117 h 3032924"/>
                <a:gd name="connsiteX30-1315" fmla="*/ 384918 w 3239999"/>
                <a:gd name="connsiteY30-1316" fmla="*/ 526981 h 3032924"/>
                <a:gd name="connsiteX31-1317" fmla="*/ 239143 w 3239999"/>
                <a:gd name="connsiteY31-1318" fmla="*/ 526981 h 3032924"/>
                <a:gd name="connsiteX32-1319" fmla="*/ 239143 w 3239999"/>
                <a:gd name="connsiteY32-1320" fmla="*/ 2776423 h 3032924"/>
                <a:gd name="connsiteX33-1321" fmla="*/ 1576606 w 3239999"/>
                <a:gd name="connsiteY33-1322" fmla="*/ 2776423 h 3032924"/>
                <a:gd name="connsiteX0-1323" fmla="*/ 1576606 w 3239999"/>
                <a:gd name="connsiteY0-1324" fmla="*/ 2778202 h 3032924"/>
                <a:gd name="connsiteX1-1325" fmla="*/ 1663394 w 3239999"/>
                <a:gd name="connsiteY1-1326" fmla="*/ 2778202 h 3032924"/>
                <a:gd name="connsiteX2-1327" fmla="*/ 1663394 w 3239999"/>
                <a:gd name="connsiteY2-1328" fmla="*/ 2776423 h 3032924"/>
                <a:gd name="connsiteX3-1329" fmla="*/ 3000856 w 3239999"/>
                <a:gd name="connsiteY3-1330" fmla="*/ 2776423 h 3032924"/>
                <a:gd name="connsiteX4-1331" fmla="*/ 3000856 w 3239999"/>
                <a:gd name="connsiteY4-1332" fmla="*/ 526981 h 3032924"/>
                <a:gd name="connsiteX5-1333" fmla="*/ 2855082 w 3239999"/>
                <a:gd name="connsiteY5-1334" fmla="*/ 526981 h 3032924"/>
                <a:gd name="connsiteX6-1335" fmla="*/ 2861369 w 3239999"/>
                <a:gd name="connsiteY6-1336" fmla="*/ 2472117 h 3032924"/>
                <a:gd name="connsiteX7-1337" fmla="*/ 1663394 w 3239999"/>
                <a:gd name="connsiteY7-1338" fmla="*/ 2765302 h 3032924"/>
                <a:gd name="connsiteX8-1339" fmla="*/ 1663394 w 3239999"/>
                <a:gd name="connsiteY8-1340" fmla="*/ 526981 h 3032924"/>
                <a:gd name="connsiteX9-1341" fmla="*/ 1663394 w 3239999"/>
                <a:gd name="connsiteY9-1342" fmla="*/ 430441 h 3032924"/>
                <a:gd name="connsiteX10-1343" fmla="*/ 1663394 w 3239999"/>
                <a:gd name="connsiteY10-1344" fmla="*/ 402054 h 3032924"/>
                <a:gd name="connsiteX11-1345" fmla="*/ 2406065 w 3239999"/>
                <a:gd name="connsiteY11-1346" fmla="*/ 22 h 3032924"/>
                <a:gd name="connsiteX12-1347" fmla="*/ 2853673 w 3239999"/>
                <a:gd name="connsiteY12-1348" fmla="*/ 91100 h 3032924"/>
                <a:gd name="connsiteX13-1349" fmla="*/ 2854770 w 3239999"/>
                <a:gd name="connsiteY13-1350" fmla="*/ 430441 h 3032924"/>
                <a:gd name="connsiteX14-1351" fmla="*/ 3120669 w 3239999"/>
                <a:gd name="connsiteY14-1352" fmla="*/ 428517 h 3032924"/>
                <a:gd name="connsiteX15-1353" fmla="*/ 3120669 w 3239999"/>
                <a:gd name="connsiteY15-1354" fmla="*/ 738345 h 3032924"/>
                <a:gd name="connsiteX16-1355" fmla="*/ 3239999 w 3239999"/>
                <a:gd name="connsiteY16-1356" fmla="*/ 738345 h 3032924"/>
                <a:gd name="connsiteX17-1357" fmla="*/ 3239999 w 3239999"/>
                <a:gd name="connsiteY17-1358" fmla="*/ 3032924 h 3032924"/>
                <a:gd name="connsiteX18-1359" fmla="*/ 0 w 3239999"/>
                <a:gd name="connsiteY18-1360" fmla="*/ 3032924 h 3032924"/>
                <a:gd name="connsiteX19-1361" fmla="*/ 0 w 3239999"/>
                <a:gd name="connsiteY19-1362" fmla="*/ 738345 h 3032924"/>
                <a:gd name="connsiteX20-1363" fmla="*/ 102477 w 3239999"/>
                <a:gd name="connsiteY20-1364" fmla="*/ 738345 h 3032924"/>
                <a:gd name="connsiteX21-1365" fmla="*/ 102477 w 3239999"/>
                <a:gd name="connsiteY21-1366" fmla="*/ 428517 h 3032924"/>
                <a:gd name="connsiteX22-1367" fmla="*/ 385229 w 3239999"/>
                <a:gd name="connsiteY22-1368" fmla="*/ 430441 h 3032924"/>
                <a:gd name="connsiteX23-1369" fmla="*/ 386326 w 3239999"/>
                <a:gd name="connsiteY23-1370" fmla="*/ 91100 h 3032924"/>
                <a:gd name="connsiteX24-1371" fmla="*/ 833935 w 3239999"/>
                <a:gd name="connsiteY24-1372" fmla="*/ 22 h 3032924"/>
                <a:gd name="connsiteX25-1373" fmla="*/ 1576606 w 3239999"/>
                <a:gd name="connsiteY25-1374" fmla="*/ 402054 h 3032924"/>
                <a:gd name="connsiteX26-1375" fmla="*/ 1576606 w 3239999"/>
                <a:gd name="connsiteY26-1376" fmla="*/ 430441 h 3032924"/>
                <a:gd name="connsiteX27-1377" fmla="*/ 1576606 w 3239999"/>
                <a:gd name="connsiteY27-1378" fmla="*/ 526981 h 3032924"/>
                <a:gd name="connsiteX28-1379" fmla="*/ 1576606 w 3239999"/>
                <a:gd name="connsiteY28-1380" fmla="*/ 2765302 h 3032924"/>
                <a:gd name="connsiteX29-1381" fmla="*/ 378630 w 3239999"/>
                <a:gd name="connsiteY29-1382" fmla="*/ 2472117 h 3032924"/>
                <a:gd name="connsiteX30-1383" fmla="*/ 384918 w 3239999"/>
                <a:gd name="connsiteY30-1384" fmla="*/ 526981 h 3032924"/>
                <a:gd name="connsiteX31-1385" fmla="*/ 239143 w 3239999"/>
                <a:gd name="connsiteY31-1386" fmla="*/ 526981 h 3032924"/>
                <a:gd name="connsiteX32-1387" fmla="*/ 229618 w 3239999"/>
                <a:gd name="connsiteY32-1388" fmla="*/ 2690698 h 3032924"/>
                <a:gd name="connsiteX33-1389" fmla="*/ 1576606 w 3239999"/>
                <a:gd name="connsiteY33-1390" fmla="*/ 2776423 h 3032924"/>
                <a:gd name="connsiteX0-1391" fmla="*/ 1576606 w 3239999"/>
                <a:gd name="connsiteY0-1392" fmla="*/ 2778202 h 3032924"/>
                <a:gd name="connsiteX1-1393" fmla="*/ 1663394 w 3239999"/>
                <a:gd name="connsiteY1-1394" fmla="*/ 2778202 h 3032924"/>
                <a:gd name="connsiteX2-1395" fmla="*/ 1663394 w 3239999"/>
                <a:gd name="connsiteY2-1396" fmla="*/ 2776423 h 3032924"/>
                <a:gd name="connsiteX3-1397" fmla="*/ 2991331 w 3239999"/>
                <a:gd name="connsiteY3-1398" fmla="*/ 2709748 h 3032924"/>
                <a:gd name="connsiteX4-1399" fmla="*/ 3000856 w 3239999"/>
                <a:gd name="connsiteY4-1400" fmla="*/ 526981 h 3032924"/>
                <a:gd name="connsiteX5-1401" fmla="*/ 2855082 w 3239999"/>
                <a:gd name="connsiteY5-1402" fmla="*/ 526981 h 3032924"/>
                <a:gd name="connsiteX6-1403" fmla="*/ 2861369 w 3239999"/>
                <a:gd name="connsiteY6-1404" fmla="*/ 2472117 h 3032924"/>
                <a:gd name="connsiteX7-1405" fmla="*/ 1663394 w 3239999"/>
                <a:gd name="connsiteY7-1406" fmla="*/ 2765302 h 3032924"/>
                <a:gd name="connsiteX8-1407" fmla="*/ 1663394 w 3239999"/>
                <a:gd name="connsiteY8-1408" fmla="*/ 526981 h 3032924"/>
                <a:gd name="connsiteX9-1409" fmla="*/ 1663394 w 3239999"/>
                <a:gd name="connsiteY9-1410" fmla="*/ 430441 h 3032924"/>
                <a:gd name="connsiteX10-1411" fmla="*/ 1663394 w 3239999"/>
                <a:gd name="connsiteY10-1412" fmla="*/ 402054 h 3032924"/>
                <a:gd name="connsiteX11-1413" fmla="*/ 2406065 w 3239999"/>
                <a:gd name="connsiteY11-1414" fmla="*/ 22 h 3032924"/>
                <a:gd name="connsiteX12-1415" fmla="*/ 2853673 w 3239999"/>
                <a:gd name="connsiteY12-1416" fmla="*/ 91100 h 3032924"/>
                <a:gd name="connsiteX13-1417" fmla="*/ 2854770 w 3239999"/>
                <a:gd name="connsiteY13-1418" fmla="*/ 430441 h 3032924"/>
                <a:gd name="connsiteX14-1419" fmla="*/ 3120669 w 3239999"/>
                <a:gd name="connsiteY14-1420" fmla="*/ 428517 h 3032924"/>
                <a:gd name="connsiteX15-1421" fmla="*/ 3120669 w 3239999"/>
                <a:gd name="connsiteY15-1422" fmla="*/ 738345 h 3032924"/>
                <a:gd name="connsiteX16-1423" fmla="*/ 3239999 w 3239999"/>
                <a:gd name="connsiteY16-1424" fmla="*/ 738345 h 3032924"/>
                <a:gd name="connsiteX17-1425" fmla="*/ 3239999 w 3239999"/>
                <a:gd name="connsiteY17-1426" fmla="*/ 3032924 h 3032924"/>
                <a:gd name="connsiteX18-1427" fmla="*/ 0 w 3239999"/>
                <a:gd name="connsiteY18-1428" fmla="*/ 3032924 h 3032924"/>
                <a:gd name="connsiteX19-1429" fmla="*/ 0 w 3239999"/>
                <a:gd name="connsiteY19-1430" fmla="*/ 738345 h 3032924"/>
                <a:gd name="connsiteX20-1431" fmla="*/ 102477 w 3239999"/>
                <a:gd name="connsiteY20-1432" fmla="*/ 738345 h 3032924"/>
                <a:gd name="connsiteX21-1433" fmla="*/ 102477 w 3239999"/>
                <a:gd name="connsiteY21-1434" fmla="*/ 428517 h 3032924"/>
                <a:gd name="connsiteX22-1435" fmla="*/ 385229 w 3239999"/>
                <a:gd name="connsiteY22-1436" fmla="*/ 430441 h 3032924"/>
                <a:gd name="connsiteX23-1437" fmla="*/ 386326 w 3239999"/>
                <a:gd name="connsiteY23-1438" fmla="*/ 91100 h 3032924"/>
                <a:gd name="connsiteX24-1439" fmla="*/ 833935 w 3239999"/>
                <a:gd name="connsiteY24-1440" fmla="*/ 22 h 3032924"/>
                <a:gd name="connsiteX25-1441" fmla="*/ 1576606 w 3239999"/>
                <a:gd name="connsiteY25-1442" fmla="*/ 402054 h 3032924"/>
                <a:gd name="connsiteX26-1443" fmla="*/ 1576606 w 3239999"/>
                <a:gd name="connsiteY26-1444" fmla="*/ 430441 h 3032924"/>
                <a:gd name="connsiteX27-1445" fmla="*/ 1576606 w 3239999"/>
                <a:gd name="connsiteY27-1446" fmla="*/ 526981 h 3032924"/>
                <a:gd name="connsiteX28-1447" fmla="*/ 1576606 w 3239999"/>
                <a:gd name="connsiteY28-1448" fmla="*/ 2765302 h 3032924"/>
                <a:gd name="connsiteX29-1449" fmla="*/ 378630 w 3239999"/>
                <a:gd name="connsiteY29-1450" fmla="*/ 2472117 h 3032924"/>
                <a:gd name="connsiteX30-1451" fmla="*/ 384918 w 3239999"/>
                <a:gd name="connsiteY30-1452" fmla="*/ 526981 h 3032924"/>
                <a:gd name="connsiteX31-1453" fmla="*/ 239143 w 3239999"/>
                <a:gd name="connsiteY31-1454" fmla="*/ 526981 h 3032924"/>
                <a:gd name="connsiteX32-1455" fmla="*/ 229618 w 3239999"/>
                <a:gd name="connsiteY32-1456" fmla="*/ 2690698 h 3032924"/>
                <a:gd name="connsiteX33-1457" fmla="*/ 1576606 w 3239999"/>
                <a:gd name="connsiteY33-1458" fmla="*/ 2776423 h 30329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00"/>
            </a:p>
          </p:txBody>
        </p:sp>
      </p:grpSp>
      <p:sp>
        <p:nvSpPr>
          <p:cNvPr id="16" name="Title 3"/>
          <p:cNvSpPr>
            <a:spLocks noGrp="1"/>
          </p:cNvSpPr>
          <p:nvPr/>
        </p:nvSpPr>
        <p:spPr>
          <a:xfrm>
            <a:off x="1211812" y="4665883"/>
            <a:ext cx="1353467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00" b="1"/>
              <a:t>Edukatif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53488" y="5486724"/>
            <a:ext cx="683082" cy="672925"/>
            <a:chOff x="1493" y="5775"/>
            <a:chExt cx="1076" cy="1060"/>
          </a:xfrm>
        </p:grpSpPr>
        <p:sp>
          <p:nvSpPr>
            <p:cNvPr id="18" name="Rounded Rectangle 17"/>
            <p:cNvSpPr/>
            <p:nvPr/>
          </p:nvSpPr>
          <p:spPr>
            <a:xfrm>
              <a:off x="1493" y="5775"/>
              <a:ext cx="1077" cy="106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/>
            </a:p>
          </p:txBody>
        </p:sp>
        <p:sp>
          <p:nvSpPr>
            <p:cNvPr id="19" name="Freeform 108"/>
            <p:cNvSpPr/>
            <p:nvPr/>
          </p:nvSpPr>
          <p:spPr>
            <a:xfrm>
              <a:off x="1761" y="6045"/>
              <a:ext cx="633" cy="522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00"/>
            </a:p>
          </p:txBody>
        </p:sp>
      </p:grpSp>
      <p:sp>
        <p:nvSpPr>
          <p:cNvPr id="20" name="Title 3"/>
          <p:cNvSpPr>
            <a:spLocks noGrp="1"/>
          </p:cNvSpPr>
          <p:nvPr/>
        </p:nvSpPr>
        <p:spPr>
          <a:xfrm>
            <a:off x="1194037" y="5606708"/>
            <a:ext cx="1353467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00" b="1"/>
              <a:t>Inspiratif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728432" y="4591607"/>
            <a:ext cx="683082" cy="672925"/>
            <a:chOff x="1492" y="7075"/>
            <a:chExt cx="1076" cy="1060"/>
          </a:xfrm>
        </p:grpSpPr>
        <p:sp>
          <p:nvSpPr>
            <p:cNvPr id="22" name="Rounded Rectangle 21"/>
            <p:cNvSpPr/>
            <p:nvPr/>
          </p:nvSpPr>
          <p:spPr>
            <a:xfrm>
              <a:off x="1492" y="7075"/>
              <a:ext cx="1077" cy="106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/>
            </a:p>
          </p:txBody>
        </p:sp>
        <p:sp>
          <p:nvSpPr>
            <p:cNvPr id="23" name="Rectangle 16"/>
            <p:cNvSpPr/>
            <p:nvPr/>
          </p:nvSpPr>
          <p:spPr>
            <a:xfrm>
              <a:off x="1611" y="7258"/>
              <a:ext cx="781" cy="696"/>
            </a:xfrm>
            <a:custGeom>
              <a:avLst/>
              <a:gdLst/>
              <a:ahLst/>
              <a:cxnLst/>
              <a:rect l="l" t="t" r="r" b="b"/>
              <a:pathLst>
                <a:path w="3240006" h="2129375">
                  <a:moveTo>
                    <a:pt x="1916836" y="454558"/>
                  </a:moveTo>
                  <a:cubicBezTo>
                    <a:pt x="2018418" y="454558"/>
                    <a:pt x="2100766" y="536906"/>
                    <a:pt x="2100766" y="638488"/>
                  </a:cubicBezTo>
                  <a:cubicBezTo>
                    <a:pt x="2100766" y="740070"/>
                    <a:pt x="2018418" y="822418"/>
                    <a:pt x="1916836" y="822418"/>
                  </a:cubicBezTo>
                  <a:cubicBezTo>
                    <a:pt x="1815254" y="822418"/>
                    <a:pt x="1732906" y="740070"/>
                    <a:pt x="1732906" y="638488"/>
                  </a:cubicBezTo>
                  <a:cubicBezTo>
                    <a:pt x="1732906" y="536906"/>
                    <a:pt x="1815254" y="454558"/>
                    <a:pt x="1916836" y="454558"/>
                  </a:cubicBezTo>
                  <a:close/>
                  <a:moveTo>
                    <a:pt x="1197545" y="272737"/>
                  </a:moveTo>
                  <a:lnTo>
                    <a:pt x="1861974" y="1458536"/>
                  </a:lnTo>
                  <a:lnTo>
                    <a:pt x="2263096" y="848801"/>
                  </a:lnTo>
                  <a:lnTo>
                    <a:pt x="2919562" y="1846679"/>
                  </a:lnTo>
                  <a:lnTo>
                    <a:pt x="2079459" y="1846679"/>
                  </a:lnTo>
                  <a:lnTo>
                    <a:pt x="1606629" y="1846679"/>
                  </a:lnTo>
                  <a:lnTo>
                    <a:pt x="315630" y="1846679"/>
                  </a:lnTo>
                  <a:close/>
                  <a:moveTo>
                    <a:pt x="180003" y="164687"/>
                  </a:moveTo>
                  <a:lnTo>
                    <a:pt x="180003" y="1964687"/>
                  </a:lnTo>
                  <a:lnTo>
                    <a:pt x="3060003" y="1964687"/>
                  </a:lnTo>
                  <a:lnTo>
                    <a:pt x="3060003" y="164687"/>
                  </a:lnTo>
                  <a:close/>
                  <a:moveTo>
                    <a:pt x="0" y="0"/>
                  </a:moveTo>
                  <a:lnTo>
                    <a:pt x="3240006" y="0"/>
                  </a:lnTo>
                  <a:lnTo>
                    <a:pt x="3240006" y="2129375"/>
                  </a:lnTo>
                  <a:lnTo>
                    <a:pt x="0" y="21293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1700"/>
            </a:p>
          </p:txBody>
        </p:sp>
      </p:grpSp>
      <p:sp>
        <p:nvSpPr>
          <p:cNvPr id="24" name="Title 3"/>
          <p:cNvSpPr>
            <a:spLocks noGrp="1"/>
          </p:cNvSpPr>
          <p:nvPr/>
        </p:nvSpPr>
        <p:spPr>
          <a:xfrm>
            <a:off x="3384851" y="4679214"/>
            <a:ext cx="1353467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00" b="1"/>
              <a:t>Menarik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737954" y="5479740"/>
            <a:ext cx="683082" cy="672925"/>
            <a:chOff x="1491" y="8376"/>
            <a:chExt cx="1076" cy="1060"/>
          </a:xfrm>
        </p:grpSpPr>
        <p:sp>
          <p:nvSpPr>
            <p:cNvPr id="26" name="Rounded Rectangle 25"/>
            <p:cNvSpPr/>
            <p:nvPr/>
          </p:nvSpPr>
          <p:spPr>
            <a:xfrm>
              <a:off x="1491" y="8376"/>
              <a:ext cx="1077" cy="106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/>
            </a:p>
          </p:txBody>
        </p:sp>
        <p:sp>
          <p:nvSpPr>
            <p:cNvPr id="27" name="Rounded Rectangle 51"/>
            <p:cNvSpPr/>
            <p:nvPr/>
          </p:nvSpPr>
          <p:spPr>
            <a:xfrm rot="16200000" flipH="1">
              <a:off x="1504" y="8449"/>
              <a:ext cx="1050" cy="916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1700">
                <a:solidFill>
                  <a:schemeClr val="tx1"/>
                </a:solidFill>
              </a:endParaRPr>
            </a:p>
          </p:txBody>
        </p:sp>
      </p:grpSp>
      <p:sp>
        <p:nvSpPr>
          <p:cNvPr id="28" name="Title 3"/>
          <p:cNvSpPr>
            <a:spLocks noGrp="1"/>
          </p:cNvSpPr>
          <p:nvPr/>
        </p:nvSpPr>
        <p:spPr>
          <a:xfrm>
            <a:off x="3377868" y="5650511"/>
            <a:ext cx="1812453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00" b="1"/>
              <a:t>Keterbaruan</a:t>
            </a:r>
          </a:p>
        </p:txBody>
      </p:sp>
      <p:sp>
        <p:nvSpPr>
          <p:cNvPr id="29" name="Title 3"/>
          <p:cNvSpPr>
            <a:spLocks noGrp="1"/>
          </p:cNvSpPr>
          <p:nvPr/>
        </p:nvSpPr>
        <p:spPr>
          <a:xfrm>
            <a:off x="6182019" y="1938409"/>
            <a:ext cx="5558612" cy="825920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99"/>
              <a:t>Soal-soal AKM disajikan ke dalam </a:t>
            </a:r>
            <a:r>
              <a:rPr lang="en-US" sz="1799" b="1"/>
              <a:t>berbagai</a:t>
            </a:r>
          </a:p>
          <a:p>
            <a:pPr algn="l"/>
            <a:r>
              <a:rPr lang="en-US" sz="1799" b="1"/>
              <a:t>macam bentuk soal</a:t>
            </a:r>
            <a:r>
              <a:rPr lang="en-US" sz="1799"/>
              <a:t>, antara lain: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7348210" y="2692592"/>
            <a:ext cx="761802" cy="661498"/>
            <a:chOff x="10599" y="4774"/>
            <a:chExt cx="1628" cy="1436"/>
          </a:xfrm>
        </p:grpSpPr>
        <p:sp>
          <p:nvSpPr>
            <p:cNvPr id="31" name="Rounded Rectangle 30"/>
            <p:cNvSpPr/>
            <p:nvPr/>
          </p:nvSpPr>
          <p:spPr>
            <a:xfrm>
              <a:off x="10599" y="4774"/>
              <a:ext cx="1628" cy="14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2" name="Oval 31"/>
            <p:cNvSpPr/>
            <p:nvPr/>
          </p:nvSpPr>
          <p:spPr>
            <a:xfrm>
              <a:off x="11250" y="4914"/>
              <a:ext cx="325" cy="324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3" name="Oval 32"/>
            <p:cNvSpPr/>
            <p:nvPr/>
          </p:nvSpPr>
          <p:spPr>
            <a:xfrm>
              <a:off x="11251" y="5331"/>
              <a:ext cx="325" cy="3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4" name="Oval 33"/>
            <p:cNvSpPr/>
            <p:nvPr/>
          </p:nvSpPr>
          <p:spPr>
            <a:xfrm>
              <a:off x="11250" y="5775"/>
              <a:ext cx="325" cy="3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sp>
        <p:nvSpPr>
          <p:cNvPr id="35" name="Title 3"/>
          <p:cNvSpPr>
            <a:spLocks noGrp="1"/>
          </p:cNvSpPr>
          <p:nvPr/>
        </p:nvSpPr>
        <p:spPr>
          <a:xfrm>
            <a:off x="8632481" y="3354090"/>
            <a:ext cx="2542513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799" b="1"/>
              <a:t>Pilihan Ganda</a:t>
            </a:r>
          </a:p>
          <a:p>
            <a:pPr algn="ctr"/>
            <a:r>
              <a:rPr lang="en-US" sz="1799" b="1"/>
              <a:t>Kompleks*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9509822" y="2692592"/>
            <a:ext cx="768150" cy="661498"/>
            <a:chOff x="15275" y="4775"/>
            <a:chExt cx="1652" cy="1612"/>
          </a:xfrm>
        </p:grpSpPr>
        <p:sp>
          <p:nvSpPr>
            <p:cNvPr id="37" name="Rounded Rectangle 36"/>
            <p:cNvSpPr/>
            <p:nvPr/>
          </p:nvSpPr>
          <p:spPr>
            <a:xfrm>
              <a:off x="15275" y="4775"/>
              <a:ext cx="1652" cy="161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8" name="Rectangles 44"/>
            <p:cNvSpPr/>
            <p:nvPr/>
          </p:nvSpPr>
          <p:spPr>
            <a:xfrm>
              <a:off x="15901" y="4864"/>
              <a:ext cx="375" cy="37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9" name="Rectangles 45"/>
            <p:cNvSpPr/>
            <p:nvPr/>
          </p:nvSpPr>
          <p:spPr>
            <a:xfrm>
              <a:off x="15902" y="5353"/>
              <a:ext cx="375" cy="37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40" name="Rectangles 46"/>
            <p:cNvSpPr/>
            <p:nvPr/>
          </p:nvSpPr>
          <p:spPr>
            <a:xfrm>
              <a:off x="15910" y="5895"/>
              <a:ext cx="375" cy="37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sp>
        <p:nvSpPr>
          <p:cNvPr id="41" name="Title 3"/>
          <p:cNvSpPr>
            <a:spLocks noGrp="1"/>
          </p:cNvSpPr>
          <p:nvPr/>
        </p:nvSpPr>
        <p:spPr>
          <a:xfrm>
            <a:off x="6836534" y="3427731"/>
            <a:ext cx="2003538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99" b="1"/>
              <a:t>Pilihan Ganda</a:t>
            </a:r>
          </a:p>
        </p:txBody>
      </p:sp>
      <p:sp>
        <p:nvSpPr>
          <p:cNvPr id="42" name="Title 3"/>
          <p:cNvSpPr>
            <a:spLocks noGrp="1"/>
          </p:cNvSpPr>
          <p:nvPr/>
        </p:nvSpPr>
        <p:spPr>
          <a:xfrm>
            <a:off x="6145834" y="4852299"/>
            <a:ext cx="2003538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99" b="1"/>
              <a:t>Menjodohkan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385531" y="4098252"/>
            <a:ext cx="1002404" cy="718497"/>
            <a:chOff x="13160" y="7542"/>
            <a:chExt cx="2370" cy="1436"/>
          </a:xfrm>
        </p:grpSpPr>
        <p:sp>
          <p:nvSpPr>
            <p:cNvPr id="44" name="Rounded Rectangle 43"/>
            <p:cNvSpPr/>
            <p:nvPr/>
          </p:nvSpPr>
          <p:spPr>
            <a:xfrm>
              <a:off x="13160" y="7542"/>
              <a:ext cx="1628" cy="14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45" name="Title 3"/>
            <p:cNvSpPr>
              <a:spLocks noGrp="1"/>
            </p:cNvSpPr>
            <p:nvPr/>
          </p:nvSpPr>
          <p:spPr>
            <a:xfrm>
              <a:off x="13398" y="7569"/>
              <a:ext cx="2132" cy="856"/>
            </a:xfrm>
          </p:spPr>
          <p:txBody>
            <a:bodyPr/>
            <a:lstStyle>
              <a:lvl1pPr algn="ctr" defTabSz="1219200" rtl="0" eaLnBrk="1" latinLnBrk="1" hangingPunct="1">
                <a:spcBef>
                  <a:spcPct val="0"/>
                </a:spcBef>
                <a:buNone/>
                <a:defRPr sz="5865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999" b="1">
                  <a:solidFill>
                    <a:srgbClr val="0070C0"/>
                  </a:solidFill>
                </a:rPr>
                <a:t>?</a:t>
              </a:r>
            </a:p>
          </p:txBody>
        </p:sp>
      </p:grpSp>
      <p:sp>
        <p:nvSpPr>
          <p:cNvPr id="46" name="Title 3"/>
          <p:cNvSpPr>
            <a:spLocks noGrp="1"/>
          </p:cNvSpPr>
          <p:nvPr/>
        </p:nvSpPr>
        <p:spPr>
          <a:xfrm>
            <a:off x="7774819" y="4872614"/>
            <a:ext cx="2003538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799" b="1"/>
              <a:t>Isian/Jawaban</a:t>
            </a:r>
          </a:p>
          <a:p>
            <a:pPr algn="ctr"/>
            <a:r>
              <a:rPr lang="en-US" sz="1799" b="1"/>
              <a:t>Singkat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0378277" y="4097839"/>
            <a:ext cx="1173809" cy="683359"/>
            <a:chOff x="16285" y="7556"/>
            <a:chExt cx="2588" cy="1442"/>
          </a:xfrm>
        </p:grpSpPr>
        <p:sp>
          <p:nvSpPr>
            <p:cNvPr id="48" name="Rounded Rectangle 47"/>
            <p:cNvSpPr/>
            <p:nvPr/>
          </p:nvSpPr>
          <p:spPr>
            <a:xfrm>
              <a:off x="16285" y="7562"/>
              <a:ext cx="1628" cy="14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49" name="Title 3"/>
            <p:cNvSpPr>
              <a:spLocks noGrp="1"/>
            </p:cNvSpPr>
            <p:nvPr/>
          </p:nvSpPr>
          <p:spPr>
            <a:xfrm>
              <a:off x="16741" y="7556"/>
              <a:ext cx="2132" cy="856"/>
            </a:xfrm>
          </p:spPr>
          <p:txBody>
            <a:bodyPr/>
            <a:lstStyle>
              <a:lvl1pPr algn="ctr" defTabSz="1219200" rtl="0" eaLnBrk="1" latinLnBrk="1" hangingPunct="1">
                <a:spcBef>
                  <a:spcPct val="0"/>
                </a:spcBef>
                <a:buNone/>
                <a:defRPr sz="5865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999" b="1">
                  <a:solidFill>
                    <a:srgbClr val="0070C0"/>
                  </a:solidFill>
                </a:rPr>
                <a:t>!</a:t>
              </a:r>
            </a:p>
          </p:txBody>
        </p:sp>
      </p:grpSp>
      <p:sp>
        <p:nvSpPr>
          <p:cNvPr id="50" name="Title 3"/>
          <p:cNvSpPr>
            <a:spLocks noGrp="1"/>
          </p:cNvSpPr>
          <p:nvPr/>
        </p:nvSpPr>
        <p:spPr>
          <a:xfrm>
            <a:off x="9805020" y="4852299"/>
            <a:ext cx="2003538" cy="543418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799" b="1"/>
              <a:t>Essay/Uraian</a:t>
            </a:r>
          </a:p>
        </p:txBody>
      </p:sp>
      <p:sp>
        <p:nvSpPr>
          <p:cNvPr id="51" name="Title 3"/>
          <p:cNvSpPr>
            <a:spLocks noGrp="1"/>
          </p:cNvSpPr>
          <p:nvPr/>
        </p:nvSpPr>
        <p:spPr>
          <a:xfrm>
            <a:off x="374552" y="1990465"/>
            <a:ext cx="5249448" cy="1430917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err="1"/>
              <a:t>Soal-soal</a:t>
            </a:r>
            <a:r>
              <a:rPr lang="en-US" sz="1800" dirty="0"/>
              <a:t> AKM </a:t>
            </a:r>
            <a:r>
              <a:rPr lang="en-US" sz="1800" dirty="0" err="1"/>
              <a:t>didesain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</a:p>
          <a:p>
            <a:pPr algn="l"/>
            <a:r>
              <a:rPr lang="en-US" sz="1800" dirty="0"/>
              <a:t>Stimulus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 err="1"/>
              <a:t>konteks</a:t>
            </a:r>
            <a:r>
              <a:rPr lang="en-US" sz="1800" b="1" dirty="0"/>
              <a:t> yang </a:t>
            </a:r>
            <a:r>
              <a:rPr lang="en-US" sz="1800" b="1" dirty="0" err="1"/>
              <a:t>beragam</a:t>
            </a:r>
            <a:r>
              <a:rPr lang="en-US" sz="1800" dirty="0"/>
              <a:t>, </a:t>
            </a:r>
          </a:p>
          <a:p>
            <a:pPr algn="l"/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 err="1"/>
              <a:t>elaborasi</a:t>
            </a:r>
            <a:r>
              <a:rPr lang="en-US" sz="1800" b="1" dirty="0"/>
              <a:t> </a:t>
            </a:r>
            <a:r>
              <a:rPr lang="en-US" sz="1800" b="1" dirty="0" err="1"/>
              <a:t>tabel</a:t>
            </a:r>
            <a:r>
              <a:rPr lang="en-US" sz="1800" b="1" dirty="0"/>
              <a:t>, </a:t>
            </a:r>
            <a:r>
              <a:rPr lang="en-US" sz="1800" b="1" dirty="0" err="1"/>
              <a:t>grafik</a:t>
            </a:r>
            <a:r>
              <a:rPr lang="en-US" sz="1800" b="1" dirty="0"/>
              <a:t>, </a:t>
            </a:r>
            <a:r>
              <a:rPr lang="en-US" sz="1800" b="1" dirty="0" err="1"/>
              <a:t>ilustrasi</a:t>
            </a:r>
            <a:r>
              <a:rPr lang="en-US" sz="1800" dirty="0"/>
              <a:t> </a:t>
            </a:r>
          </a:p>
          <a:p>
            <a:pPr algn="l"/>
            <a:r>
              <a:rPr lang="en-US" sz="1800" dirty="0" err="1"/>
              <a:t>terutama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stimulus multiple items </a:t>
            </a:r>
          </a:p>
          <a:p>
            <a:pPr algn="l"/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ilustrasi</a:t>
            </a:r>
            <a:r>
              <a:rPr lang="en-US" sz="1800" dirty="0"/>
              <a:t> yang </a:t>
            </a:r>
            <a:r>
              <a:rPr lang="en-US" sz="1800" b="1" dirty="0" err="1"/>
              <a:t>kontekstual</a:t>
            </a:r>
            <a:r>
              <a:rPr lang="en-US" sz="1800" b="1" dirty="0"/>
              <a:t> </a:t>
            </a:r>
            <a:r>
              <a:rPr lang="en-US" sz="1800" dirty="0"/>
              <a:t>dan </a:t>
            </a:r>
          </a:p>
          <a:p>
            <a:pPr algn="l"/>
            <a:r>
              <a:rPr lang="en-US" sz="1800" b="1" dirty="0" err="1"/>
              <a:t>informatif</a:t>
            </a:r>
            <a:r>
              <a:rPr lang="en-US" sz="1800" b="1" dirty="0"/>
              <a:t>.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6472774" y="4090498"/>
            <a:ext cx="745931" cy="709745"/>
            <a:chOff x="10170" y="7442"/>
            <a:chExt cx="1628" cy="1436"/>
          </a:xfrm>
        </p:grpSpPr>
        <p:sp>
          <p:nvSpPr>
            <p:cNvPr id="53" name="Rounded Rectangle 52"/>
            <p:cNvSpPr/>
            <p:nvPr/>
          </p:nvSpPr>
          <p:spPr>
            <a:xfrm>
              <a:off x="10170" y="7442"/>
              <a:ext cx="1628" cy="143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0426" y="7674"/>
              <a:ext cx="1148" cy="1128"/>
              <a:chOff x="10426" y="7674"/>
              <a:chExt cx="1148" cy="1128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10427" y="7716"/>
                <a:ext cx="1052" cy="1002"/>
                <a:chOff x="10474" y="7753"/>
                <a:chExt cx="1052" cy="1002"/>
              </a:xfrm>
            </p:grpSpPr>
            <p:cxnSp>
              <p:nvCxnSpPr>
                <p:cNvPr id="62" name="Straight Connector 61"/>
                <p:cNvCxnSpPr>
                  <a:endCxn id="57" idx="5"/>
                </p:cNvCxnSpPr>
                <p:nvPr/>
              </p:nvCxnSpPr>
              <p:spPr>
                <a:xfrm>
                  <a:off x="10562" y="7753"/>
                  <a:ext cx="965" cy="1002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V="1">
                  <a:off x="10474" y="7907"/>
                  <a:ext cx="824" cy="468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10426" y="7674"/>
                <a:ext cx="1149" cy="1128"/>
                <a:chOff x="10426" y="7674"/>
                <a:chExt cx="1149" cy="1128"/>
              </a:xfrm>
            </p:grpSpPr>
            <p:sp>
              <p:nvSpPr>
                <p:cNvPr id="57" name="Oval 56"/>
                <p:cNvSpPr/>
                <p:nvPr/>
              </p:nvSpPr>
              <p:spPr>
                <a:xfrm>
                  <a:off x="11250" y="8478"/>
                  <a:ext cx="325" cy="324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11251" y="8058"/>
                  <a:ext cx="325" cy="3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10426" y="7674"/>
                  <a:ext cx="325" cy="324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10426" y="8142"/>
                  <a:ext cx="325" cy="324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11250" y="7674"/>
                  <a:ext cx="325" cy="324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</p:grpSp>
        </p:grpSp>
      </p:grpSp>
      <p:sp>
        <p:nvSpPr>
          <p:cNvPr id="64" name="Title 3"/>
          <p:cNvSpPr>
            <a:spLocks noGrp="1"/>
          </p:cNvSpPr>
          <p:nvPr/>
        </p:nvSpPr>
        <p:spPr>
          <a:xfrm>
            <a:off x="6179480" y="5617275"/>
            <a:ext cx="5558612" cy="719902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00000"/>
              </a:lnSpc>
            </a:pPr>
            <a:r>
              <a:rPr lang="en-US" sz="1200" i="1" dirty="0"/>
              <a:t>*</a:t>
            </a:r>
            <a:r>
              <a:rPr lang="en-US" sz="1200" i="1" dirty="0" err="1"/>
              <a:t>Pilihan</a:t>
            </a:r>
            <a:r>
              <a:rPr lang="en-US" sz="1200" i="1" dirty="0"/>
              <a:t> </a:t>
            </a:r>
            <a:r>
              <a:rPr lang="en-US" sz="1200" i="1" dirty="0" err="1"/>
              <a:t>ganda</a:t>
            </a:r>
            <a:r>
              <a:rPr lang="en-US" sz="1200" i="1" dirty="0"/>
              <a:t> </a:t>
            </a:r>
            <a:r>
              <a:rPr lang="en-US" sz="1200" i="1" dirty="0" err="1"/>
              <a:t>kompleks</a:t>
            </a:r>
            <a:r>
              <a:rPr lang="en-US" sz="1200" i="1" dirty="0"/>
              <a:t> </a:t>
            </a:r>
            <a:r>
              <a:rPr lang="en-US" sz="1200" i="1" dirty="0" err="1"/>
              <a:t>terdiri</a:t>
            </a:r>
            <a:r>
              <a:rPr lang="en-US" sz="1200" i="1" dirty="0"/>
              <a:t> </a:t>
            </a:r>
            <a:r>
              <a:rPr lang="en-US" sz="1200" i="1" dirty="0" err="1"/>
              <a:t>dari</a:t>
            </a:r>
            <a:r>
              <a:rPr lang="en-US" sz="1200" i="1" dirty="0"/>
              <a:t> </a:t>
            </a:r>
            <a:r>
              <a:rPr lang="en-US" sz="1200" i="1" dirty="0" err="1"/>
              <a:t>pilihan</a:t>
            </a:r>
            <a:r>
              <a:rPr lang="en-US" sz="1200" i="1" dirty="0"/>
              <a:t> </a:t>
            </a:r>
            <a:r>
              <a:rPr lang="en-US" sz="1200" i="1" dirty="0" err="1"/>
              <a:t>dengan</a:t>
            </a:r>
            <a:r>
              <a:rPr lang="en-US" sz="1200" i="1" dirty="0"/>
              <a:t> </a:t>
            </a:r>
            <a:r>
              <a:rPr lang="en-US" sz="1200" i="1" dirty="0" err="1"/>
              <a:t>jawaban</a:t>
            </a:r>
            <a:r>
              <a:rPr lang="en-US" sz="1200" i="1" dirty="0"/>
              <a:t> </a:t>
            </a:r>
            <a:r>
              <a:rPr lang="en-US" sz="1200" i="1" dirty="0" err="1"/>
              <a:t>benar</a:t>
            </a:r>
            <a:endParaRPr lang="en-US" sz="1200" i="1" dirty="0"/>
          </a:p>
          <a:p>
            <a:pPr algn="l" fontAlgn="auto">
              <a:lnSpc>
                <a:spcPct val="100000"/>
              </a:lnSpc>
            </a:pPr>
            <a:r>
              <a:rPr lang="en-US" sz="1200" i="1" dirty="0" err="1"/>
              <a:t>lebih</a:t>
            </a:r>
            <a:r>
              <a:rPr lang="en-US" sz="1200" i="1" dirty="0"/>
              <a:t> </a:t>
            </a:r>
            <a:r>
              <a:rPr lang="en-US" sz="1200" i="1" dirty="0" err="1"/>
              <a:t>dari</a:t>
            </a:r>
            <a:r>
              <a:rPr lang="en-US" sz="1200" i="1" dirty="0"/>
              <a:t> </a:t>
            </a:r>
            <a:r>
              <a:rPr lang="en-US" sz="1200" i="1" dirty="0" err="1"/>
              <a:t>satu</a:t>
            </a:r>
            <a:r>
              <a:rPr lang="en-US" sz="1200" i="1" dirty="0"/>
              <a:t>, </a:t>
            </a:r>
            <a:r>
              <a:rPr lang="en-US" sz="1200" i="1" dirty="0" err="1"/>
              <a:t>pernyataan</a:t>
            </a:r>
            <a:r>
              <a:rPr lang="en-US" sz="1200" i="1" dirty="0"/>
              <a:t> </a:t>
            </a:r>
            <a:r>
              <a:rPr lang="en-US" sz="1200" i="1" dirty="0" err="1"/>
              <a:t>Benar</a:t>
            </a:r>
            <a:r>
              <a:rPr lang="en-US" sz="1200" i="1" dirty="0"/>
              <a:t>-Salah, </a:t>
            </a:r>
            <a:r>
              <a:rPr lang="en-US" sz="1200" i="1" dirty="0" err="1"/>
              <a:t>Ya-Tidak</a:t>
            </a:r>
            <a:r>
              <a:rPr lang="en-US" sz="1200" i="1" dirty="0"/>
              <a:t>,</a:t>
            </a:r>
          </a:p>
          <a:p>
            <a:pPr algn="l" fontAlgn="auto">
              <a:lnSpc>
                <a:spcPct val="100000"/>
              </a:lnSpc>
            </a:pPr>
            <a:r>
              <a:rPr lang="en-US" sz="1200" i="1" dirty="0" err="1"/>
              <a:t>Berubah-Tidak</a:t>
            </a:r>
            <a:r>
              <a:rPr lang="en-US" sz="1200" i="1" dirty="0"/>
              <a:t> </a:t>
            </a:r>
            <a:r>
              <a:rPr lang="en-US" sz="1200" i="1" dirty="0" err="1"/>
              <a:t>Berubah</a:t>
            </a:r>
            <a:r>
              <a:rPr lang="en-US" sz="1200" i="1" dirty="0"/>
              <a:t>, </a:t>
            </a:r>
            <a:r>
              <a:rPr lang="en-US" sz="1200" i="1" dirty="0" err="1"/>
              <a:t>dan</a:t>
            </a:r>
            <a:r>
              <a:rPr lang="en-US" sz="1200" i="1" dirty="0"/>
              <a:t> lain-lain. </a:t>
            </a:r>
          </a:p>
        </p:txBody>
      </p:sp>
      <p:sp>
        <p:nvSpPr>
          <p:cNvPr id="65" name="Title 3"/>
          <p:cNvSpPr>
            <a:spLocks noGrp="1"/>
          </p:cNvSpPr>
          <p:nvPr>
            <p:ph type="body" sz="quarter" idx="10"/>
          </p:nvPr>
        </p:nvSpPr>
        <p:spPr>
          <a:xfrm>
            <a:off x="-5368" y="384097"/>
            <a:ext cx="12188825" cy="767885"/>
          </a:xfrm>
        </p:spPr>
        <p:txBody>
          <a:bodyPr/>
          <a:lstStyle>
            <a:lvl1pPr algn="ctr" defTabSz="1219200" rtl="0" eaLnBrk="1" latinLnBrk="1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99" b="1" dirty="0"/>
              <a:t>INSTRUMEN ASESMEN KOMPETENSI MUNIMUM</a:t>
            </a:r>
          </a:p>
        </p:txBody>
      </p:sp>
    </p:spTree>
    <p:extLst>
      <p:ext uri="{BB962C8B-B14F-4D97-AF65-F5344CB8AC3E}">
        <p14:creationId xmlns:p14="http://schemas.microsoft.com/office/powerpoint/2010/main" val="3573218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pPr defTabSz="1168011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prstClr val="white"/>
                </a:solidFill>
                <a:latin typeface="Arial"/>
              </a:rPr>
              <a:pPr defTabSz="1168011">
                <a:buClr>
                  <a:srgbClr val="000000"/>
                </a:buClr>
              </a:pPr>
              <a:t>13</a:t>
            </a:fld>
            <a:endParaRPr lang="en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Google Shape;170;p23">
            <a:extLst>
              <a:ext uri="{FF2B5EF4-FFF2-40B4-BE49-F238E27FC236}">
                <a16:creationId xmlns:a16="http://schemas.microsoft.com/office/drawing/2014/main" id="{38A85F3A-EC19-4790-BFA7-60CC24D52CF5}"/>
              </a:ext>
            </a:extLst>
          </p:cNvPr>
          <p:cNvSpPr txBox="1"/>
          <p:nvPr/>
        </p:nvSpPr>
        <p:spPr>
          <a:xfrm>
            <a:off x="472820" y="5203"/>
            <a:ext cx="11716093" cy="68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2" tIns="91652" rIns="91652" bIns="91652" anchor="t" anchorCtr="0">
            <a:spAutoFit/>
          </a:bodyPr>
          <a:lstStyle/>
          <a:p>
            <a:pPr defTabSz="914126">
              <a:lnSpc>
                <a:spcPct val="115000"/>
              </a:lnSpc>
              <a:defRPr/>
            </a:pPr>
            <a:r>
              <a:rPr lang="fi-FI" sz="2799" b="1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Jadwal Pelaksanaan AN 2021 (Sept – </a:t>
            </a:r>
            <a:r>
              <a:rPr lang="fi-FI" sz="2799" b="1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Nov</a:t>
            </a:r>
            <a:r>
              <a:rPr lang="fi-FI" sz="2799" b="1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r>
              <a:rPr lang="fi-FI" sz="2799" b="1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Jadwal</a:t>
            </a:r>
            <a:r>
              <a:rPr lang="fi-FI" sz="2799" b="1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2799" b="1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baru</a:t>
            </a:r>
            <a:endParaRPr lang="fi-FI" sz="2799" b="1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Google Shape;118;p17">
            <a:extLst>
              <a:ext uri="{FF2B5EF4-FFF2-40B4-BE49-F238E27FC236}">
                <a16:creationId xmlns:a16="http://schemas.microsoft.com/office/drawing/2014/main" id="{472A740E-C91F-4BE6-9710-3F14274F5FED}"/>
              </a:ext>
            </a:extLst>
          </p:cNvPr>
          <p:cNvGraphicFramePr/>
          <p:nvPr/>
        </p:nvGraphicFramePr>
        <p:xfrm>
          <a:off x="186993" y="775479"/>
          <a:ext cx="11716361" cy="384100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4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0474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509084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Pelaksanaan AN </a:t>
                      </a:r>
                      <a:endParaRPr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89547" marR="89547" marT="44785" marB="4478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AGT</a:t>
                      </a:r>
                      <a:endParaRPr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9547" marR="89547" marT="44785" marB="4478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SEPTEMBER</a:t>
                      </a:r>
                      <a:endParaRPr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89547" marR="89547" marT="44785" marB="4478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OKTOBER</a:t>
                      </a:r>
                      <a:endParaRPr sz="1600" b="1">
                        <a:solidFill>
                          <a:schemeClr val="bg1"/>
                        </a:solidFill>
                      </a:endParaRPr>
                    </a:p>
                  </a:txBody>
                  <a:tcPr marL="89547" marR="89547" marT="44785" marB="4478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NOVEMBER</a:t>
                      </a:r>
                      <a:endParaRPr sz="1600" b="1">
                        <a:solidFill>
                          <a:schemeClr val="bg1"/>
                        </a:solidFill>
                      </a:endParaRPr>
                    </a:p>
                  </a:txBody>
                  <a:tcPr marL="89547" marR="89547" marT="44785" marB="4478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DES</a:t>
                      </a:r>
                      <a:endParaRPr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89547" marR="89547" marT="44785" marB="4478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16-22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IV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23-29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30-5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6-12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13-19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dirty="0"/>
                        <a:t>IV</a:t>
                      </a:r>
                      <a:endParaRPr sz="1600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dirty="0"/>
                        <a:t>20-26</a:t>
                      </a:r>
                      <a:endParaRPr sz="1400" b="1" dirty="0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dirty="0"/>
                        <a:t>V</a:t>
                      </a:r>
                      <a:endParaRPr sz="1600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dirty="0"/>
                        <a:t>27-3</a:t>
                      </a:r>
                      <a:endParaRPr sz="1400" b="1" dirty="0"/>
                    </a:p>
                  </a:txBody>
                  <a:tcPr marL="0" marR="0" marT="44785" marB="44785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4-10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</a:t>
                      </a:r>
                      <a:endParaRPr sz="16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11-17</a:t>
                      </a:r>
                      <a:endParaRPr sz="1600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18-24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IV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25-31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1-7</a:t>
                      </a:r>
                      <a:endParaRPr sz="16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8-14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III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15-21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/>
                        <a:t>IV</a:t>
                      </a:r>
                      <a:endParaRPr sz="1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22-28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</a:t>
                      </a:r>
                      <a:endParaRPr sz="16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/>
                        <a:t>29-5</a:t>
                      </a:r>
                      <a:endParaRPr sz="1400" b="1"/>
                    </a:p>
                  </a:txBody>
                  <a:tcPr marL="0" marR="0" marT="44785" marB="4478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/>
                        <a:t>SMK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23-26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30-2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6-9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13-16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20-23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/>
                        <a:t>Paket C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23-26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30-2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6-9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13-16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20-23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/>
                        <a:t>SMA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23-26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30-2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6-9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13-16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dirty="0"/>
                        <a:t>27-30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/>
                        <a:t>SMP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23-26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30-2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6-9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13-16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4-7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600" b="1"/>
                        <a:t>Paket B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23-26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30-2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/>
                        <a:t>6-9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13-16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4-7</a:t>
                      </a:r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SD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23-26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30-2</a:t>
                      </a:r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18,19,</a:t>
                      </a:r>
                      <a:endParaRPr sz="1200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21,22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25-28</a:t>
                      </a: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1-4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8-11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15-18</a:t>
                      </a:r>
                      <a:endParaRPr sz="14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7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Paket A</a:t>
                      </a:r>
                      <a:endParaRPr sz="1600" b="1"/>
                    </a:p>
                  </a:txBody>
                  <a:tcPr marL="89547" marR="89547" marT="44785" marB="4478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/>
                        <a:t>23-26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30-2</a:t>
                      </a:r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18,19,</a:t>
                      </a:r>
                      <a:endParaRPr sz="1200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21,22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25-28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1-4</a:t>
                      </a:r>
                      <a:endParaRPr lang="en-US"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8-11</a:t>
                      </a:r>
                      <a:endParaRPr sz="12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15-18</a:t>
                      </a:r>
                      <a:endParaRPr sz="1400" dirty="0"/>
                    </a:p>
                  </a:txBody>
                  <a:tcPr marL="0" marR="0" marT="36090" marB="3609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36090" marB="36090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Google Shape;122;p17">
            <a:extLst>
              <a:ext uri="{FF2B5EF4-FFF2-40B4-BE49-F238E27FC236}">
                <a16:creationId xmlns:a16="http://schemas.microsoft.com/office/drawing/2014/main" id="{6CAC836D-C166-4A56-831F-0670C1DFD66A}"/>
              </a:ext>
            </a:extLst>
          </p:cNvPr>
          <p:cNvGraphicFramePr/>
          <p:nvPr/>
        </p:nvGraphicFramePr>
        <p:xfrm>
          <a:off x="1304816" y="4893130"/>
          <a:ext cx="9579192" cy="114090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1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3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1296">
                  <a:extLst>
                    <a:ext uri="{9D8B030D-6E8A-4147-A177-3AD203B41FA5}">
                      <a16:colId xmlns:a16="http://schemas.microsoft.com/office/drawing/2014/main" val="2977494653"/>
                    </a:ext>
                  </a:extLst>
                </a:gridCol>
                <a:gridCol w="3702816">
                  <a:extLst>
                    <a:ext uri="{9D8B030D-6E8A-4147-A177-3AD203B41FA5}">
                      <a16:colId xmlns:a16="http://schemas.microsoft.com/office/drawing/2014/main" val="574809695"/>
                    </a:ext>
                  </a:extLst>
                </a:gridCol>
              </a:tblGrid>
              <a:tr h="345901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Keterangan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41553" marB="415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41564" marB="41564" anchor="ctr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41564" marB="4156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178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Simulasi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untuk Pelaksanaan ANBK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Semua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jenjang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: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Simulasi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untuk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Pelaksanan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ANBK (SD,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Paket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A)</a:t>
                      </a:r>
                      <a:endParaRPr lang="en-US"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: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Gladi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Bersih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untuk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Pelaksanan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ANBK (SMK, SMA,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Paket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C, SMP,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Paket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B)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: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Gladi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Bersih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untuk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Pelaksanan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ANBK (SD, </a:t>
                      </a:r>
                      <a:r>
                        <a:rPr lang="en-US" sz="110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Paket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A)</a:t>
                      </a:r>
                      <a:endParaRPr lang="en-US"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: Pelaksanaan ANBK</a:t>
                      </a: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744" marB="297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50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10819448-CB31-43FE-A5A7-2E4E2F673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7" y="107190"/>
            <a:ext cx="9663263" cy="672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6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198F9A-29E7-413E-8F5B-3F5A80B9199D}"/>
              </a:ext>
            </a:extLst>
          </p:cNvPr>
          <p:cNvSpPr txBox="1">
            <a:spLocks/>
          </p:cNvSpPr>
          <p:nvPr/>
        </p:nvSpPr>
        <p:spPr>
          <a:xfrm>
            <a:off x="6302152" y="121937"/>
            <a:ext cx="5252831" cy="437288"/>
          </a:xfrm>
          <a:prstGeom prst="rect">
            <a:avLst/>
          </a:prstGeom>
        </p:spPr>
        <p:txBody>
          <a:bodyPr lIns="98404" tIns="49204" rIns="98404" bIns="49204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5" b="1" dirty="0">
                <a:solidFill>
                  <a:schemeClr val="accent1">
                    <a:lumMod val="50000"/>
                  </a:schemeClr>
                </a:solidFill>
              </a:rPr>
              <a:t>http://pusmenjar.kemdikbud.go.id/AN</a:t>
            </a:r>
            <a:endParaRPr lang="en-ID" sz="2005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B1AFD3-61CC-49D1-8668-C51244563AEC}"/>
              </a:ext>
            </a:extLst>
          </p:cNvPr>
          <p:cNvSpPr txBox="1"/>
          <p:nvPr/>
        </p:nvSpPr>
        <p:spPr>
          <a:xfrm>
            <a:off x="6258744" y="559157"/>
            <a:ext cx="5789498" cy="6172570"/>
          </a:xfrm>
          <a:prstGeom prst="rect">
            <a:avLst/>
          </a:prstGeom>
          <a:noFill/>
        </p:spPr>
        <p:txBody>
          <a:bodyPr wrap="square" lIns="98404" tIns="49204" rIns="98404" bIns="49204" rtlCol="0">
            <a:spAutoFit/>
          </a:bodyPr>
          <a:lstStyle/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 err="1"/>
              <a:t>Penjelasan</a:t>
            </a:r>
            <a:r>
              <a:rPr lang="en-US" sz="1500" b="1" dirty="0"/>
              <a:t> </a:t>
            </a:r>
            <a:r>
              <a:rPr lang="en-US" sz="1500" b="1" dirty="0" err="1"/>
              <a:t>umum</a:t>
            </a:r>
            <a:r>
              <a:rPr lang="en-US" sz="1500" b="1" dirty="0"/>
              <a:t> </a:t>
            </a:r>
            <a:r>
              <a:rPr lang="en-US" sz="1500" dirty="0" err="1"/>
              <a:t>mengenai</a:t>
            </a:r>
            <a:r>
              <a:rPr lang="en-US" sz="1500" dirty="0"/>
              <a:t> </a:t>
            </a:r>
            <a:r>
              <a:rPr lang="en-US" sz="1500" dirty="0" err="1"/>
              <a:t>Asesmen</a:t>
            </a:r>
            <a:r>
              <a:rPr lang="en-US" sz="1500" dirty="0"/>
              <a:t> Nasional dan AKM</a:t>
            </a:r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 err="1"/>
              <a:t>Lebih</a:t>
            </a:r>
            <a:r>
              <a:rPr lang="en-US" sz="1500" b="1" dirty="0"/>
              <a:t> </a:t>
            </a:r>
            <a:r>
              <a:rPr lang="en-US" sz="1500" b="1" dirty="0" err="1"/>
              <a:t>dari</a:t>
            </a:r>
            <a:r>
              <a:rPr lang="en-US" sz="1500" b="1" dirty="0"/>
              <a:t> 500 </a:t>
            </a:r>
            <a:r>
              <a:rPr lang="en-US" sz="1500" b="1" dirty="0" err="1"/>
              <a:t>soal</a:t>
            </a:r>
            <a:r>
              <a:rPr lang="en-US" sz="1500" b="1" dirty="0"/>
              <a:t> AKM </a:t>
            </a:r>
            <a:r>
              <a:rPr lang="en-US" sz="1500" dirty="0" err="1"/>
              <a:t>untuk</a:t>
            </a:r>
            <a:r>
              <a:rPr lang="en-US" sz="1500" dirty="0"/>
              <a:t> public agar </a:t>
            </a:r>
            <a:r>
              <a:rPr lang="en-US" sz="1500" dirty="0" err="1"/>
              <a:t>memiliki</a:t>
            </a:r>
            <a:r>
              <a:rPr lang="en-US" sz="1500" dirty="0"/>
              <a:t> </a:t>
            </a:r>
            <a:r>
              <a:rPr lang="en-US" sz="1500" dirty="0" err="1"/>
              <a:t>pemahaman</a:t>
            </a:r>
            <a:r>
              <a:rPr lang="en-US" sz="1500" dirty="0"/>
              <a:t> </a:t>
            </a:r>
            <a:r>
              <a:rPr lang="en-US" sz="1500" dirty="0" err="1"/>
              <a:t>mengenai</a:t>
            </a:r>
            <a:r>
              <a:rPr lang="en-US" sz="1500" dirty="0"/>
              <a:t> </a:t>
            </a:r>
            <a:r>
              <a:rPr lang="en-US" sz="1500" dirty="0" err="1"/>
              <a:t>hal</a:t>
            </a:r>
            <a:r>
              <a:rPr lang="en-US" sz="1500" dirty="0"/>
              <a:t> yang </a:t>
            </a:r>
            <a:r>
              <a:rPr lang="en-US" sz="1500" dirty="0" err="1"/>
              <a:t>diukur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AKM (</a:t>
            </a:r>
            <a:r>
              <a:rPr lang="en-US" sz="1500" dirty="0" err="1"/>
              <a:t>beragam</a:t>
            </a:r>
            <a:r>
              <a:rPr lang="en-US" sz="1500" dirty="0"/>
              <a:t> </a:t>
            </a:r>
            <a:r>
              <a:rPr lang="en-US" sz="1500" dirty="0" err="1"/>
              <a:t>jenjang</a:t>
            </a:r>
            <a:r>
              <a:rPr lang="en-US" sz="1500" dirty="0"/>
              <a:t>, </a:t>
            </a:r>
            <a:r>
              <a:rPr lang="en-US" sz="1500" dirty="0" err="1"/>
              <a:t>beragam</a:t>
            </a:r>
            <a:r>
              <a:rPr lang="en-US" sz="1500" dirty="0"/>
              <a:t> format </a:t>
            </a:r>
            <a:r>
              <a:rPr lang="en-US" sz="1500" dirty="0" err="1"/>
              <a:t>soal</a:t>
            </a:r>
            <a:r>
              <a:rPr lang="en-US" sz="1500" dirty="0"/>
              <a:t> </a:t>
            </a:r>
            <a:r>
              <a:rPr lang="en-US" sz="1500" dirty="0" err="1"/>
              <a:t>serta</a:t>
            </a:r>
            <a:r>
              <a:rPr lang="en-US" sz="1500" dirty="0"/>
              <a:t> </a:t>
            </a:r>
            <a:r>
              <a:rPr lang="en-US" sz="1500" dirty="0" err="1"/>
              <a:t>beragam</a:t>
            </a:r>
            <a:r>
              <a:rPr lang="en-US" sz="1500" dirty="0"/>
              <a:t> </a:t>
            </a:r>
            <a:r>
              <a:rPr lang="en-US" sz="1500" dirty="0" err="1"/>
              <a:t>konteks</a:t>
            </a:r>
            <a:r>
              <a:rPr lang="en-US" sz="1500" dirty="0"/>
              <a:t>)</a:t>
            </a:r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 err="1"/>
              <a:t>Buku</a:t>
            </a:r>
            <a:r>
              <a:rPr lang="en-US" sz="1500" b="1" dirty="0"/>
              <a:t> </a:t>
            </a:r>
            <a:r>
              <a:rPr lang="en-US" sz="1500" b="1" dirty="0" err="1"/>
              <a:t>tanya</a:t>
            </a:r>
            <a:r>
              <a:rPr lang="en-US" sz="1500" b="1" dirty="0"/>
              <a:t> </a:t>
            </a:r>
            <a:r>
              <a:rPr lang="en-US" sz="1500" b="1" dirty="0" err="1"/>
              <a:t>jawab</a:t>
            </a:r>
            <a:r>
              <a:rPr lang="en-US" sz="1500" b="1" dirty="0"/>
              <a:t> AKM</a:t>
            </a:r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 err="1"/>
              <a:t>Buku</a:t>
            </a:r>
            <a:r>
              <a:rPr lang="en-US" sz="1500" b="1" dirty="0"/>
              <a:t> </a:t>
            </a:r>
            <a:r>
              <a:rPr lang="en-US" sz="1500" b="1" dirty="0" err="1"/>
              <a:t>saku</a:t>
            </a:r>
            <a:r>
              <a:rPr lang="en-US" sz="1500" b="1" dirty="0"/>
              <a:t> </a:t>
            </a:r>
            <a:r>
              <a:rPr lang="en-US" sz="1500" dirty="0" err="1"/>
              <a:t>implikasi</a:t>
            </a:r>
            <a:r>
              <a:rPr lang="en-US" sz="1500" dirty="0"/>
              <a:t> </a:t>
            </a:r>
            <a:r>
              <a:rPr lang="en-US" sz="1500" dirty="0" err="1"/>
              <a:t>literasi</a:t>
            </a:r>
            <a:r>
              <a:rPr lang="en-US" sz="1500" dirty="0"/>
              <a:t> </a:t>
            </a:r>
            <a:r>
              <a:rPr lang="en-US" sz="1500" dirty="0" err="1"/>
              <a:t>membaca</a:t>
            </a:r>
            <a:r>
              <a:rPr lang="en-US" sz="1500" dirty="0"/>
              <a:t> dan </a:t>
            </a:r>
            <a:r>
              <a:rPr lang="en-US" sz="1500" dirty="0" err="1"/>
              <a:t>numerasi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pembelajaran</a:t>
            </a:r>
            <a:r>
              <a:rPr lang="en-US" sz="1500" dirty="0"/>
              <a:t> </a:t>
            </a:r>
            <a:r>
              <a:rPr lang="en-US" sz="1500" dirty="0" err="1"/>
              <a:t>lintas</a:t>
            </a:r>
            <a:r>
              <a:rPr lang="en-US" sz="1500" dirty="0"/>
              <a:t> </a:t>
            </a:r>
            <a:r>
              <a:rPr lang="en-US" sz="1500" dirty="0" err="1"/>
              <a:t>mata</a:t>
            </a:r>
            <a:r>
              <a:rPr lang="en-US" sz="1500" dirty="0"/>
              <a:t> </a:t>
            </a:r>
            <a:r>
              <a:rPr lang="en-US" sz="1500" dirty="0" err="1"/>
              <a:t>pelajaran</a:t>
            </a:r>
            <a:endParaRPr lang="en-US" sz="1500" dirty="0"/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/>
              <a:t>Video </a:t>
            </a:r>
            <a:r>
              <a:rPr lang="en-US" sz="1500" b="1" dirty="0" err="1"/>
              <a:t>panduan</a:t>
            </a:r>
            <a:r>
              <a:rPr lang="en-US" sz="1500" b="1" dirty="0"/>
              <a:t> </a:t>
            </a:r>
            <a:r>
              <a:rPr lang="en-US" sz="1500" b="1" dirty="0" err="1"/>
              <a:t>sampel</a:t>
            </a:r>
            <a:r>
              <a:rPr lang="en-US" sz="1500" b="1" dirty="0"/>
              <a:t> </a:t>
            </a:r>
            <a:r>
              <a:rPr lang="en-US" sz="1500" b="1" dirty="0" err="1"/>
              <a:t>cadangan</a:t>
            </a:r>
            <a:r>
              <a:rPr lang="en-US" sz="1500" b="1" dirty="0"/>
              <a:t> </a:t>
            </a:r>
            <a:r>
              <a:rPr lang="en-US" sz="1500" dirty="0" err="1"/>
              <a:t>serta</a:t>
            </a:r>
            <a:r>
              <a:rPr lang="en-US" sz="1500" dirty="0"/>
              <a:t> </a:t>
            </a:r>
            <a:r>
              <a:rPr lang="en-US" sz="1500" dirty="0" err="1"/>
              <a:t>responden</a:t>
            </a:r>
            <a:r>
              <a:rPr lang="en-US" sz="1500" dirty="0"/>
              <a:t> guru dan </a:t>
            </a:r>
            <a:r>
              <a:rPr lang="en-US" sz="1500" dirty="0" err="1"/>
              <a:t>kepala</a:t>
            </a:r>
            <a:r>
              <a:rPr lang="en-US" sz="1500" dirty="0"/>
              <a:t> </a:t>
            </a:r>
            <a:r>
              <a:rPr lang="en-US" sz="1500" dirty="0" err="1"/>
              <a:t>sekolah</a:t>
            </a:r>
            <a:r>
              <a:rPr lang="en-US" sz="1500" dirty="0"/>
              <a:t> pada </a:t>
            </a:r>
            <a:r>
              <a:rPr lang="en-US" sz="1500" dirty="0" err="1"/>
              <a:t>survei</a:t>
            </a:r>
            <a:r>
              <a:rPr lang="en-US" sz="1500" dirty="0"/>
              <a:t> </a:t>
            </a:r>
            <a:r>
              <a:rPr lang="en-US" sz="1500" dirty="0" err="1"/>
              <a:t>lingkungan</a:t>
            </a:r>
            <a:r>
              <a:rPr lang="en-US" sz="1500" dirty="0"/>
              <a:t> </a:t>
            </a:r>
            <a:r>
              <a:rPr lang="en-US" sz="1500" dirty="0" err="1"/>
              <a:t>belajar</a:t>
            </a:r>
            <a:endParaRPr lang="en-US" sz="1500" dirty="0"/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/>
              <a:t>Video </a:t>
            </a:r>
            <a:r>
              <a:rPr lang="en-US" sz="1500" b="1" dirty="0" err="1"/>
              <a:t>infrastruktur</a:t>
            </a:r>
            <a:r>
              <a:rPr lang="en-US" sz="1500" b="1" dirty="0"/>
              <a:t> </a:t>
            </a:r>
            <a:r>
              <a:rPr lang="en-US" sz="1500" b="1" dirty="0" err="1"/>
              <a:t>pendukung</a:t>
            </a:r>
            <a:r>
              <a:rPr lang="en-US" sz="1500" dirty="0"/>
              <a:t> </a:t>
            </a:r>
            <a:r>
              <a:rPr lang="en-US" sz="1500" dirty="0" err="1"/>
              <a:t>implementasi</a:t>
            </a:r>
            <a:r>
              <a:rPr lang="en-US" sz="1500" dirty="0"/>
              <a:t> </a:t>
            </a:r>
            <a:r>
              <a:rPr lang="en-US" sz="1500" dirty="0" err="1"/>
              <a:t>asesmen</a:t>
            </a:r>
            <a:r>
              <a:rPr lang="en-US" sz="1500" dirty="0"/>
              <a:t> </a:t>
            </a:r>
            <a:r>
              <a:rPr lang="en-US" sz="1500" dirty="0" err="1"/>
              <a:t>nasional</a:t>
            </a:r>
            <a:r>
              <a:rPr lang="en-US" sz="1500" dirty="0"/>
              <a:t> </a:t>
            </a:r>
            <a:r>
              <a:rPr lang="en-US" sz="1500" dirty="0" err="1"/>
              <a:t>baik</a:t>
            </a:r>
            <a:r>
              <a:rPr lang="en-US" sz="1500" dirty="0"/>
              <a:t> daring </a:t>
            </a:r>
            <a:r>
              <a:rPr lang="en-US" sz="1500" dirty="0" err="1"/>
              <a:t>maupun</a:t>
            </a:r>
            <a:r>
              <a:rPr lang="en-US" sz="1500" dirty="0"/>
              <a:t> semi daring</a:t>
            </a:r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/>
              <a:t>Video </a:t>
            </a:r>
            <a:r>
              <a:rPr lang="en-US" sz="1500" b="1" dirty="0" err="1"/>
              <a:t>protokol</a:t>
            </a:r>
            <a:r>
              <a:rPr lang="en-US" sz="1500" b="1" dirty="0"/>
              <a:t> Kesehatan </a:t>
            </a:r>
            <a:r>
              <a:rPr lang="en-US" sz="1500" dirty="0" err="1"/>
              <a:t>pelaksanaan</a:t>
            </a:r>
            <a:r>
              <a:rPr lang="en-US" sz="1500" dirty="0"/>
              <a:t> </a:t>
            </a:r>
            <a:r>
              <a:rPr lang="en-US" sz="1500" dirty="0" err="1"/>
              <a:t>asesmen</a:t>
            </a:r>
            <a:r>
              <a:rPr lang="en-US" sz="1500" dirty="0"/>
              <a:t> </a:t>
            </a:r>
            <a:r>
              <a:rPr lang="en-US" sz="1500" dirty="0" err="1"/>
              <a:t>nasional</a:t>
            </a:r>
            <a:endParaRPr lang="en-US" sz="1500" dirty="0"/>
          </a:p>
          <a:p>
            <a:pPr marL="268958" indent="-26895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500" b="1" dirty="0"/>
              <a:t>Menu Ayo </a:t>
            </a:r>
            <a:r>
              <a:rPr lang="en-US" sz="1500" b="1" dirty="0" err="1"/>
              <a:t>Coba</a:t>
            </a:r>
            <a:r>
              <a:rPr lang="en-US" sz="1500" b="1" dirty="0"/>
              <a:t> AKM</a:t>
            </a:r>
            <a:endParaRPr lang="en-US" sz="1500" dirty="0"/>
          </a:p>
          <a:p>
            <a:pPr marL="630221" lvl="1" indent="-307154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500" dirty="0" err="1"/>
              <a:t>Diperuntukkan</a:t>
            </a:r>
            <a:r>
              <a:rPr lang="en-US" sz="1500" dirty="0"/>
              <a:t> </a:t>
            </a:r>
            <a:r>
              <a:rPr lang="en-US" sz="1500" dirty="0" err="1"/>
              <a:t>bagi</a:t>
            </a:r>
            <a:r>
              <a:rPr lang="en-US" sz="1500" dirty="0"/>
              <a:t> murid</a:t>
            </a:r>
          </a:p>
          <a:p>
            <a:pPr marL="630221" lvl="1" indent="-307154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500" dirty="0"/>
              <a:t>Murid </a:t>
            </a:r>
            <a:r>
              <a:rPr lang="en-US" sz="1500" dirty="0" err="1"/>
              <a:t>mencoba</a:t>
            </a:r>
            <a:r>
              <a:rPr lang="en-US" sz="1500" dirty="0"/>
              <a:t> 1 set </a:t>
            </a:r>
            <a:r>
              <a:rPr lang="en-US" sz="1500" dirty="0" err="1"/>
              <a:t>soal</a:t>
            </a:r>
            <a:r>
              <a:rPr lang="en-US" sz="1500" dirty="0"/>
              <a:t> </a:t>
            </a:r>
            <a:r>
              <a:rPr lang="en-US" sz="1500" dirty="0" err="1"/>
              <a:t>literasi</a:t>
            </a:r>
            <a:r>
              <a:rPr lang="en-US" sz="1500" dirty="0"/>
              <a:t> </a:t>
            </a:r>
            <a:r>
              <a:rPr lang="en-US" sz="1500" dirty="0" err="1"/>
              <a:t>membaca</a:t>
            </a:r>
            <a:r>
              <a:rPr lang="en-US" sz="1500" dirty="0"/>
              <a:t> dan </a:t>
            </a:r>
            <a:r>
              <a:rPr lang="en-US" sz="1500" dirty="0" err="1"/>
              <a:t>numerasi</a:t>
            </a:r>
            <a:r>
              <a:rPr lang="en-US" sz="1500" dirty="0"/>
              <a:t> </a:t>
            </a:r>
            <a:r>
              <a:rPr lang="en-US" sz="1500" dirty="0" err="1"/>
              <a:t>sesuai</a:t>
            </a:r>
            <a:r>
              <a:rPr lang="en-US" sz="1500" dirty="0"/>
              <a:t> </a:t>
            </a:r>
            <a:r>
              <a:rPr lang="en-US" sz="1500" dirty="0" err="1"/>
              <a:t>jenjangnya</a:t>
            </a:r>
            <a:endParaRPr lang="en-US" sz="1500" dirty="0"/>
          </a:p>
          <a:p>
            <a:pPr marL="630221" lvl="1" indent="-307154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500" dirty="0" err="1"/>
              <a:t>Setiap</a:t>
            </a:r>
            <a:r>
              <a:rPr lang="en-US" sz="1500" dirty="0"/>
              <a:t> set </a:t>
            </a:r>
            <a:r>
              <a:rPr lang="en-US" sz="1500" dirty="0" err="1"/>
              <a:t>soal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terdiri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5 format </a:t>
            </a:r>
            <a:r>
              <a:rPr lang="en-US" sz="1500" dirty="0" err="1"/>
              <a:t>butir</a:t>
            </a:r>
            <a:r>
              <a:rPr lang="en-US" sz="1500" dirty="0"/>
              <a:t> </a:t>
            </a:r>
            <a:r>
              <a:rPr lang="en-US" sz="1500" dirty="0" err="1"/>
              <a:t>soal</a:t>
            </a:r>
            <a:r>
              <a:rPr lang="en-US" sz="1500" dirty="0"/>
              <a:t> (PG, PG </a:t>
            </a:r>
            <a:r>
              <a:rPr lang="en-US" sz="1500" dirty="0" err="1"/>
              <a:t>kompleks</a:t>
            </a:r>
            <a:r>
              <a:rPr lang="en-US" sz="1500" dirty="0"/>
              <a:t>, </a:t>
            </a:r>
            <a:r>
              <a:rPr lang="en-US" sz="1500" dirty="0" err="1"/>
              <a:t>menjodohkan</a:t>
            </a:r>
            <a:r>
              <a:rPr lang="en-US" sz="1500" dirty="0"/>
              <a:t>, </a:t>
            </a:r>
            <a:r>
              <a:rPr lang="en-US" sz="1500" dirty="0" err="1"/>
              <a:t>isian</a:t>
            </a:r>
            <a:r>
              <a:rPr lang="en-US" sz="1500" dirty="0"/>
              <a:t> </a:t>
            </a:r>
            <a:r>
              <a:rPr lang="en-US" sz="1500" dirty="0" err="1"/>
              <a:t>singkat</a:t>
            </a:r>
            <a:r>
              <a:rPr lang="en-US" sz="1500" dirty="0"/>
              <a:t>, </a:t>
            </a:r>
            <a:r>
              <a:rPr lang="en-US" sz="1500" dirty="0" err="1"/>
              <a:t>uraian</a:t>
            </a:r>
            <a:r>
              <a:rPr lang="en-US" sz="1500" dirty="0"/>
              <a:t>) </a:t>
            </a:r>
            <a:r>
              <a:rPr lang="en-US" sz="1500" dirty="0" err="1"/>
              <a:t>dengan</a:t>
            </a:r>
            <a:r>
              <a:rPr lang="en-US" sz="1500" dirty="0"/>
              <a:t> 1 stimulus </a:t>
            </a:r>
            <a:r>
              <a:rPr lang="en-US" sz="1500" dirty="0" err="1"/>
              <a:t>masalah</a:t>
            </a:r>
            <a:endParaRPr lang="en-US" sz="1500" dirty="0"/>
          </a:p>
          <a:p>
            <a:pPr marL="630221" lvl="1" indent="-307154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500" dirty="0"/>
              <a:t>Di </a:t>
            </a:r>
            <a:r>
              <a:rPr lang="en-US" sz="1500" dirty="0" err="1"/>
              <a:t>bagian</a:t>
            </a:r>
            <a:r>
              <a:rPr lang="en-US" sz="1500" dirty="0"/>
              <a:t> </a:t>
            </a:r>
            <a:r>
              <a:rPr lang="en-US" sz="1500" dirty="0" err="1"/>
              <a:t>akhir</a:t>
            </a:r>
            <a:r>
              <a:rPr lang="en-US" sz="1500" dirty="0"/>
              <a:t> murid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mendapatkan</a:t>
            </a:r>
            <a:r>
              <a:rPr lang="en-US" sz="1500" dirty="0"/>
              <a:t> </a:t>
            </a:r>
            <a:r>
              <a:rPr lang="en-US" sz="1500" dirty="0" err="1"/>
              <a:t>tabel</a:t>
            </a:r>
            <a:r>
              <a:rPr lang="en-US" sz="1500" dirty="0"/>
              <a:t> yang </a:t>
            </a:r>
            <a:r>
              <a:rPr lang="en-US" sz="1500" dirty="0" err="1"/>
              <a:t>menyandingkan</a:t>
            </a:r>
            <a:r>
              <a:rPr lang="en-US" sz="1500" dirty="0"/>
              <a:t> </a:t>
            </a:r>
            <a:r>
              <a:rPr lang="en-US" sz="1500" dirty="0" err="1"/>
              <a:t>jawabannya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kunci</a:t>
            </a:r>
            <a:r>
              <a:rPr lang="en-US" sz="1500" dirty="0"/>
              <a:t> </a:t>
            </a:r>
            <a:r>
              <a:rPr lang="en-US" sz="1500" dirty="0" err="1"/>
              <a:t>jawaban</a:t>
            </a:r>
            <a:endParaRPr lang="en-ID" sz="15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7D146-CA18-4DB6-95CF-E6CC3B22DAB1}"/>
              </a:ext>
            </a:extLst>
          </p:cNvPr>
          <p:cNvGrpSpPr/>
          <p:nvPr/>
        </p:nvGrpSpPr>
        <p:grpSpPr>
          <a:xfrm>
            <a:off x="140584" y="894"/>
            <a:ext cx="6097844" cy="6840655"/>
            <a:chOff x="0" y="0"/>
            <a:chExt cx="6125645" cy="68234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3431D9C-CB5A-463E-8FAB-700EB4F46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74" r="-1"/>
            <a:stretch/>
          </p:blipFill>
          <p:spPr>
            <a:xfrm>
              <a:off x="20408" y="0"/>
              <a:ext cx="6105237" cy="368816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510A7E-CF6F-446F-BD78-0AE5A7B0EC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42" b="11643"/>
            <a:stretch/>
          </p:blipFill>
          <p:spPr>
            <a:xfrm>
              <a:off x="0" y="3688169"/>
              <a:ext cx="5938837" cy="8610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BC8BBCF-1496-43DD-901F-161DD21F0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549229"/>
              <a:ext cx="6105236" cy="2274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8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9bf9849318_4_7"/>
          <p:cNvSpPr txBox="1"/>
          <p:nvPr/>
        </p:nvSpPr>
        <p:spPr>
          <a:xfrm>
            <a:off x="1343122" y="3197847"/>
            <a:ext cx="3167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AKM Nasional</a:t>
            </a:r>
            <a:endParaRPr sz="1600" b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g9bf9849318_4_7"/>
          <p:cNvSpPr txBox="1"/>
          <p:nvPr/>
        </p:nvSpPr>
        <p:spPr>
          <a:xfrm>
            <a:off x="6701583" y="3180690"/>
            <a:ext cx="521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AKM Kelas</a:t>
            </a:r>
            <a:endParaRPr sz="1600" b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g9bf9849318_4_7"/>
          <p:cNvSpPr/>
          <p:nvPr/>
        </p:nvSpPr>
        <p:spPr>
          <a:xfrm>
            <a:off x="299279" y="3568465"/>
            <a:ext cx="5790900" cy="76350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Berfungsi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mengevaluasi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kualitas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pendidikan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sp>
        <p:nvSpPr>
          <p:cNvPr id="838" name="Google Shape;838;g9bf9849318_4_7"/>
          <p:cNvSpPr/>
          <p:nvPr/>
        </p:nvSpPr>
        <p:spPr>
          <a:xfrm>
            <a:off x="299279" y="4496337"/>
            <a:ext cx="5790900" cy="79950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Sampel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didik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5, 8, dan 11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ditentukan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oleh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Kemdikbud</a:t>
            </a:r>
            <a:endParaRPr dirty="0"/>
          </a:p>
        </p:txBody>
      </p:sp>
      <p:sp>
        <p:nvSpPr>
          <p:cNvPr id="839" name="Google Shape;839;g9bf9849318_4_7"/>
          <p:cNvSpPr/>
          <p:nvPr/>
        </p:nvSpPr>
        <p:spPr>
          <a:xfrm>
            <a:off x="303597" y="5457288"/>
            <a:ext cx="5790900" cy="76350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Pelaksanaan terstandar oleh Pusat </a:t>
            </a:r>
            <a:endParaRPr/>
          </a:p>
        </p:txBody>
      </p:sp>
      <p:sp>
        <p:nvSpPr>
          <p:cNvPr id="840" name="Google Shape;840;g9bf9849318_4_7"/>
          <p:cNvSpPr/>
          <p:nvPr/>
        </p:nvSpPr>
        <p:spPr>
          <a:xfrm>
            <a:off x="6509379" y="3568465"/>
            <a:ext cx="5456100" cy="76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Fungsi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formatif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memahami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hasil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belajar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didik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g9bf9849318_4_7"/>
          <p:cNvSpPr/>
          <p:nvPr/>
        </p:nvSpPr>
        <p:spPr>
          <a:xfrm>
            <a:off x="6509379" y="4496337"/>
            <a:ext cx="5456100" cy="799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Peserta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didik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2-12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sesuai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kebutuhan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diagnosa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guru</a:t>
            </a:r>
            <a:endParaRPr dirty="0"/>
          </a:p>
        </p:txBody>
      </p:sp>
      <p:sp>
        <p:nvSpPr>
          <p:cNvPr id="842" name="Google Shape;842;g9bf9849318_4_7"/>
          <p:cNvSpPr/>
          <p:nvPr/>
        </p:nvSpPr>
        <p:spPr>
          <a:xfrm>
            <a:off x="6513388" y="5457288"/>
            <a:ext cx="5456100" cy="76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Pelaksanaan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oleh guru di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kelas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3" name="Google Shape;843;g9bf9849318_4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106" y="3596419"/>
            <a:ext cx="579069" cy="6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g9bf9849318_4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982" y="4568377"/>
            <a:ext cx="579072" cy="63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g9bf9849318_4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667" y="5437514"/>
            <a:ext cx="579072" cy="63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g9bf9849318_4_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75848" y="3568465"/>
            <a:ext cx="596818" cy="62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g9bf9849318_4_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5847" y="4509040"/>
            <a:ext cx="596815" cy="62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g9bf9849318_4_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75849" y="5418047"/>
            <a:ext cx="596818" cy="627451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g9bf9849318_4_7"/>
          <p:cNvSpPr txBox="1"/>
          <p:nvPr/>
        </p:nvSpPr>
        <p:spPr>
          <a:xfrm>
            <a:off x="131926" y="96382"/>
            <a:ext cx="117291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50" rIns="45675" bIns="22850" anchor="ctr" anchorCtr="0">
            <a:noAutofit/>
          </a:bodyPr>
          <a:lstStyle/>
          <a:p>
            <a:pPr marL="118512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Pemerintah Menyediakan AKM Kelas untuk Membantu Guru </a:t>
            </a:r>
            <a:endParaRPr sz="24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8512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Melakukan Diagnosa di Level Individu Murid </a:t>
            </a:r>
            <a:endParaRPr/>
          </a:p>
        </p:txBody>
      </p:sp>
      <p:sp>
        <p:nvSpPr>
          <p:cNvPr id="852" name="Google Shape;852;g9bf9849318_4_7"/>
          <p:cNvSpPr/>
          <p:nvPr/>
        </p:nvSpPr>
        <p:spPr>
          <a:xfrm>
            <a:off x="303597" y="1144348"/>
            <a:ext cx="11612400" cy="18429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91423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AKM Nasional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melaporkan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tingkat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murid.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Diagnosa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hasil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belajar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setiap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murid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didiagnosa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oleh guru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menggunakan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AKM Kelas.</a:t>
            </a:r>
            <a:endParaRPr dirty="0"/>
          </a:p>
          <a:p>
            <a:pPr marL="914239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Hasil AKM Kelas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digunakan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merancang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pembelajaran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menyesuaikan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tingkat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kompetensi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murid (teaching at the right level)</a:t>
            </a:r>
            <a:endParaRPr dirty="0"/>
          </a:p>
          <a:p>
            <a:pPr marL="914239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AKM Kelas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bebas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diakses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oleh guru di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sekolah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53973B6-67CF-4078-B0E1-12A56F96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324" y="7747597"/>
            <a:ext cx="2844059" cy="366088"/>
          </a:xfrm>
        </p:spPr>
        <p:txBody>
          <a:bodyPr/>
          <a:lstStyle/>
          <a:p>
            <a:fld id="{4C6B4193-5D8D-43B2-B695-67726093A1D5}" type="slidenum">
              <a:rPr lang="id-ID" altLang="id-ID" smtClean="0"/>
              <a:pPr/>
              <a:t>17</a:t>
            </a:fld>
            <a:endParaRPr lang="id-ID" altLang="id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68FEB7C-11F6-40B4-ABC2-2D8F4E8FCF28}"/>
              </a:ext>
            </a:extLst>
          </p:cNvPr>
          <p:cNvSpPr/>
          <p:nvPr/>
        </p:nvSpPr>
        <p:spPr>
          <a:xfrm>
            <a:off x="304720" y="2449749"/>
            <a:ext cx="11538754" cy="53277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0000"/>
              </a:gs>
              <a:gs pos="100000">
                <a:srgbClr val="FF0000"/>
              </a:gs>
              <a:gs pos="100000">
                <a:srgbClr val="FF000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DA20B-0868-487C-B7BA-1D06EBFFFECB}"/>
              </a:ext>
            </a:extLst>
          </p:cNvPr>
          <p:cNvSpPr txBox="1"/>
          <p:nvPr/>
        </p:nvSpPr>
        <p:spPr>
          <a:xfrm>
            <a:off x="172675" y="3722389"/>
            <a:ext cx="138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50+25 =….</a:t>
            </a:r>
            <a:endParaRPr lang="en-ID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50FD5C-1757-4E41-854B-5C6F6957A8F5}"/>
              </a:ext>
            </a:extLst>
          </p:cNvPr>
          <p:cNvSpPr txBox="1"/>
          <p:nvPr/>
        </p:nvSpPr>
        <p:spPr>
          <a:xfrm>
            <a:off x="837981" y="4290566"/>
            <a:ext cx="23565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Petani</a:t>
            </a:r>
            <a:r>
              <a:rPr lang="en-US" sz="1600" dirty="0"/>
              <a:t> A </a:t>
            </a:r>
            <a:r>
              <a:rPr lang="en-US" sz="1600" dirty="0" err="1"/>
              <a:t>memanen</a:t>
            </a:r>
            <a:r>
              <a:rPr lang="en-US" sz="1600" dirty="0"/>
              <a:t> 50 </a:t>
            </a:r>
            <a:r>
              <a:rPr lang="en-US" sz="1600" dirty="0" err="1"/>
              <a:t>butir</a:t>
            </a:r>
            <a:r>
              <a:rPr lang="en-US" sz="1600" dirty="0"/>
              <a:t> </a:t>
            </a:r>
            <a:r>
              <a:rPr lang="en-US" sz="1600" dirty="0" err="1"/>
              <a:t>jeruk</a:t>
            </a:r>
            <a:r>
              <a:rPr lang="en-US" sz="1600" dirty="0"/>
              <a:t> </a:t>
            </a:r>
            <a:r>
              <a:rPr lang="en-US" sz="1600" dirty="0" err="1"/>
              <a:t>sedangkan</a:t>
            </a:r>
            <a:r>
              <a:rPr lang="en-US" sz="1600" dirty="0"/>
              <a:t> </a:t>
            </a:r>
            <a:r>
              <a:rPr lang="en-US" sz="1600" dirty="0" err="1"/>
              <a:t>petani</a:t>
            </a:r>
            <a:r>
              <a:rPr lang="en-US" sz="1600" dirty="0"/>
              <a:t> B </a:t>
            </a:r>
            <a:r>
              <a:rPr lang="en-US" sz="1600" dirty="0" err="1"/>
              <a:t>memanen</a:t>
            </a:r>
            <a:r>
              <a:rPr lang="en-US" sz="1600" dirty="0"/>
              <a:t> 25 </a:t>
            </a:r>
            <a:r>
              <a:rPr lang="en-US" sz="1600" dirty="0" err="1"/>
              <a:t>butir</a:t>
            </a:r>
            <a:r>
              <a:rPr lang="en-US" sz="1600" dirty="0"/>
              <a:t> </a:t>
            </a:r>
            <a:r>
              <a:rPr lang="en-US" sz="1600" dirty="0" err="1"/>
              <a:t>jeruk</a:t>
            </a:r>
            <a:r>
              <a:rPr lang="en-US" sz="1600" dirty="0"/>
              <a:t>. </a:t>
            </a:r>
            <a:r>
              <a:rPr lang="en-US" sz="1600" dirty="0" err="1"/>
              <a:t>Berapakah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seluruh</a:t>
            </a:r>
            <a:r>
              <a:rPr lang="en-US" sz="1600" dirty="0"/>
              <a:t> </a:t>
            </a:r>
            <a:r>
              <a:rPr lang="en-US" sz="1600" dirty="0" err="1"/>
              <a:t>jeruk</a:t>
            </a:r>
            <a:r>
              <a:rPr lang="en-US" sz="1600" dirty="0"/>
              <a:t> yang </a:t>
            </a:r>
            <a:r>
              <a:rPr lang="en-US" sz="1600" dirty="0" err="1"/>
              <a:t>dipanen</a:t>
            </a:r>
            <a:r>
              <a:rPr lang="en-US" sz="1600" dirty="0"/>
              <a:t>?</a:t>
            </a:r>
            <a:endParaRPr lang="en-ID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870DC9-5EBA-4C3A-9133-E8A296A0ADF0}"/>
              </a:ext>
            </a:extLst>
          </p:cNvPr>
          <p:cNvSpPr txBox="1"/>
          <p:nvPr/>
        </p:nvSpPr>
        <p:spPr>
          <a:xfrm>
            <a:off x="3262181" y="3278948"/>
            <a:ext cx="2579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Ali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kalkulator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menjumlahkan</a:t>
            </a:r>
            <a:r>
              <a:rPr lang="en-US" sz="1600" dirty="0"/>
              <a:t> 50+25, </a:t>
            </a:r>
            <a:r>
              <a:rPr lang="en-US" sz="1600" dirty="0" err="1"/>
              <a:t>namun</a:t>
            </a:r>
            <a:r>
              <a:rPr lang="en-US" sz="1600" dirty="0"/>
              <a:t> </a:t>
            </a:r>
            <a:r>
              <a:rPr lang="en-US" sz="1600" dirty="0" err="1"/>
              <a:t>ia</a:t>
            </a:r>
            <a:r>
              <a:rPr lang="en-US" sz="1600" dirty="0"/>
              <a:t> salah </a:t>
            </a:r>
            <a:r>
              <a:rPr lang="en-US" sz="1600" dirty="0" err="1"/>
              <a:t>memencet</a:t>
            </a:r>
            <a:r>
              <a:rPr lang="en-US" sz="1600" dirty="0"/>
              <a:t> </a:t>
            </a:r>
            <a:r>
              <a:rPr lang="en-US" sz="1600" dirty="0" err="1"/>
              <a:t>angka</a:t>
            </a:r>
            <a:r>
              <a:rPr lang="en-US" sz="1600" dirty="0"/>
              <a:t> 25 </a:t>
            </a:r>
            <a:r>
              <a:rPr lang="en-US" sz="1600" dirty="0" err="1"/>
              <a:t>menjadi</a:t>
            </a:r>
            <a:r>
              <a:rPr lang="en-US" sz="1600" dirty="0"/>
              <a:t> 35. </a:t>
            </a:r>
            <a:r>
              <a:rPr lang="en-US" sz="1600" dirty="0" err="1"/>
              <a:t>Apakah</a:t>
            </a:r>
            <a:r>
              <a:rPr lang="en-US" sz="1600" dirty="0"/>
              <a:t> yang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mendapatkan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penjumlahan</a:t>
            </a:r>
            <a:r>
              <a:rPr lang="en-US" sz="1600" dirty="0"/>
              <a:t> yang </a:t>
            </a:r>
            <a:r>
              <a:rPr lang="en-US" sz="1600" dirty="0" err="1"/>
              <a:t>seharusnya</a:t>
            </a:r>
            <a:r>
              <a:rPr lang="en-US" sz="1600" dirty="0"/>
              <a:t>?</a:t>
            </a:r>
            <a:endParaRPr lang="en-ID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8254A3-0488-4F67-8B5A-DF73F824557E}"/>
              </a:ext>
            </a:extLst>
          </p:cNvPr>
          <p:cNvSpPr txBox="1"/>
          <p:nvPr/>
        </p:nvSpPr>
        <p:spPr>
          <a:xfrm>
            <a:off x="6094412" y="3002020"/>
            <a:ext cx="244117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Badu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kalkulator</a:t>
            </a:r>
            <a:r>
              <a:rPr lang="en-US" sz="1600" dirty="0"/>
              <a:t> </a:t>
            </a:r>
            <a:r>
              <a:rPr lang="en-US" sz="1600" dirty="0" err="1"/>
              <a:t>miliknya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menjumlahkan</a:t>
            </a:r>
            <a:r>
              <a:rPr lang="en-US" sz="1600" dirty="0"/>
              <a:t> </a:t>
            </a:r>
            <a:r>
              <a:rPr lang="en-US" sz="1600" dirty="0" err="1"/>
              <a:t>angka</a:t>
            </a:r>
            <a:r>
              <a:rPr lang="en-US" sz="1600" dirty="0"/>
              <a:t> 50 + 25.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tombol</a:t>
            </a:r>
            <a:r>
              <a:rPr lang="en-US" sz="1600" dirty="0"/>
              <a:t> 5 pada </a:t>
            </a:r>
            <a:r>
              <a:rPr lang="en-US" sz="1600" dirty="0" err="1"/>
              <a:t>kalkulator</a:t>
            </a:r>
            <a:r>
              <a:rPr lang="en-US" sz="1600" dirty="0"/>
              <a:t> Badu </a:t>
            </a:r>
            <a:r>
              <a:rPr lang="en-US" sz="1600" dirty="0" err="1"/>
              <a:t>rusak</a:t>
            </a:r>
            <a:r>
              <a:rPr lang="en-US" sz="1600" dirty="0"/>
              <a:t>, </a:t>
            </a:r>
            <a:r>
              <a:rPr lang="en-US" sz="1600" dirty="0" err="1"/>
              <a:t>bilangan</a:t>
            </a:r>
            <a:r>
              <a:rPr lang="en-US" sz="1600" dirty="0"/>
              <a:t> </a:t>
            </a:r>
            <a:r>
              <a:rPr lang="en-US" sz="1600" dirty="0" err="1"/>
              <a:t>apa</a:t>
            </a:r>
            <a:r>
              <a:rPr lang="en-US" sz="1600" dirty="0"/>
              <a:t> </a:t>
            </a:r>
            <a:r>
              <a:rPr lang="en-US" sz="1600" dirty="0" err="1"/>
              <a:t>sajakah</a:t>
            </a:r>
            <a:r>
              <a:rPr lang="en-US" sz="1600" dirty="0"/>
              <a:t> yang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Badu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memproleh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yang </a:t>
            </a:r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50+25?</a:t>
            </a:r>
            <a:endParaRPr lang="en-ID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47943A-F48E-4574-BEBD-89343AC02399}"/>
              </a:ext>
            </a:extLst>
          </p:cNvPr>
          <p:cNvSpPr txBox="1"/>
          <p:nvPr/>
        </p:nvSpPr>
        <p:spPr>
          <a:xfrm>
            <a:off x="8787847" y="3074593"/>
            <a:ext cx="34535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Badu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kalkulator</a:t>
            </a:r>
            <a:r>
              <a:rPr lang="en-US" sz="1600" dirty="0"/>
              <a:t> </a:t>
            </a:r>
            <a:r>
              <a:rPr lang="en-US" sz="1600" dirty="0" err="1"/>
              <a:t>miliknya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menjumlahkan</a:t>
            </a:r>
            <a:r>
              <a:rPr lang="en-US" sz="1600" dirty="0"/>
              <a:t> </a:t>
            </a:r>
            <a:r>
              <a:rPr lang="en-US" sz="1600" dirty="0" err="1"/>
              <a:t>angka</a:t>
            </a:r>
            <a:r>
              <a:rPr lang="en-US" sz="1600" dirty="0"/>
              <a:t> 50 + 25.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tombol</a:t>
            </a:r>
            <a:r>
              <a:rPr lang="en-US" sz="1600" dirty="0"/>
              <a:t> 5 pada </a:t>
            </a:r>
            <a:r>
              <a:rPr lang="en-US" sz="1600" dirty="0" err="1"/>
              <a:t>kalkulator</a:t>
            </a:r>
            <a:r>
              <a:rPr lang="en-US" sz="1600" dirty="0"/>
              <a:t> Badu </a:t>
            </a:r>
            <a:r>
              <a:rPr lang="en-US" sz="1600" dirty="0" err="1"/>
              <a:t>rusak</a:t>
            </a:r>
            <a:r>
              <a:rPr lang="en-US" sz="1600" dirty="0"/>
              <a:t>. Badu </a:t>
            </a:r>
            <a:r>
              <a:rPr lang="en-US" sz="1600" dirty="0" err="1"/>
              <a:t>bermaksud</a:t>
            </a:r>
            <a:r>
              <a:rPr lang="en-US" sz="1600" dirty="0"/>
              <a:t> </a:t>
            </a:r>
            <a:r>
              <a:rPr lang="en-US" sz="1600" dirty="0" err="1"/>
              <a:t>meminjam</a:t>
            </a:r>
            <a:r>
              <a:rPr lang="en-US" sz="1600" dirty="0"/>
              <a:t> </a:t>
            </a:r>
            <a:r>
              <a:rPr lang="en-US" sz="1600" dirty="0" err="1"/>
              <a:t>kalkulator</a:t>
            </a:r>
            <a:r>
              <a:rPr lang="en-US" sz="1600" dirty="0"/>
              <a:t> Ali. Ali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Badu </a:t>
            </a:r>
            <a:r>
              <a:rPr lang="en-US" sz="1600" dirty="0" err="1"/>
              <a:t>tetap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kalkulator</a:t>
            </a:r>
            <a:r>
              <a:rPr lang="en-US" sz="1600" dirty="0"/>
              <a:t> </a:t>
            </a:r>
            <a:r>
              <a:rPr lang="en-US" sz="1600" dirty="0" err="1"/>
              <a:t>rusak</a:t>
            </a:r>
            <a:r>
              <a:rPr lang="en-US" sz="1600" dirty="0"/>
              <a:t> </a:t>
            </a:r>
            <a:r>
              <a:rPr lang="en-US" sz="1600" dirty="0" err="1"/>
              <a:t>miliknya</a:t>
            </a:r>
            <a:r>
              <a:rPr lang="en-US" sz="1600" dirty="0"/>
              <a:t>. </a:t>
            </a:r>
          </a:p>
          <a:p>
            <a:r>
              <a:rPr lang="en-US" sz="1600" dirty="0" err="1"/>
              <a:t>Apakah</a:t>
            </a:r>
            <a:r>
              <a:rPr lang="en-US" sz="1600" dirty="0"/>
              <a:t> Ali </a:t>
            </a:r>
            <a:r>
              <a:rPr lang="en-US" sz="1600" dirty="0" err="1"/>
              <a:t>benar</a:t>
            </a:r>
            <a:r>
              <a:rPr lang="en-US" sz="1600" dirty="0"/>
              <a:t>? </a:t>
            </a:r>
          </a:p>
          <a:p>
            <a:r>
              <a:rPr lang="en-US" sz="1600" dirty="0" err="1"/>
              <a:t>Jelaskan</a:t>
            </a:r>
            <a:r>
              <a:rPr lang="en-US" sz="1600" dirty="0"/>
              <a:t> </a:t>
            </a:r>
            <a:r>
              <a:rPr lang="en-US" sz="1600" dirty="0" err="1"/>
              <a:t>alasanmu</a:t>
            </a:r>
            <a:r>
              <a:rPr lang="en-US" sz="1600" dirty="0"/>
              <a:t>!</a:t>
            </a:r>
            <a:endParaRPr lang="en-ID" sz="16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A2E1C4D-DBE8-4CA1-A94E-207648BA5789}"/>
              </a:ext>
            </a:extLst>
          </p:cNvPr>
          <p:cNvSpPr/>
          <p:nvPr/>
        </p:nvSpPr>
        <p:spPr>
          <a:xfrm>
            <a:off x="325735" y="2639536"/>
            <a:ext cx="184599" cy="1925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36054D-B72F-42D3-8D11-2117AE7E29BC}"/>
              </a:ext>
            </a:extLst>
          </p:cNvPr>
          <p:cNvCxnSpPr>
            <a:cxnSpLocks/>
          </p:cNvCxnSpPr>
          <p:nvPr/>
        </p:nvCxnSpPr>
        <p:spPr>
          <a:xfrm flipV="1">
            <a:off x="415678" y="2710962"/>
            <a:ext cx="0" cy="92603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1FFFF626-13AF-40C1-99C4-D96335EBC101}"/>
              </a:ext>
            </a:extLst>
          </p:cNvPr>
          <p:cNvSpPr/>
          <p:nvPr/>
        </p:nvSpPr>
        <p:spPr>
          <a:xfrm>
            <a:off x="10272307" y="2621651"/>
            <a:ext cx="184599" cy="1925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FEEB92-A519-4BB2-97C3-9CDDBCE94406}"/>
              </a:ext>
            </a:extLst>
          </p:cNvPr>
          <p:cNvCxnSpPr>
            <a:cxnSpLocks/>
          </p:cNvCxnSpPr>
          <p:nvPr/>
        </p:nvCxnSpPr>
        <p:spPr>
          <a:xfrm flipV="1">
            <a:off x="10371541" y="2683082"/>
            <a:ext cx="0" cy="36248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14D30F43-D9D5-413F-BB8D-024147892089}"/>
              </a:ext>
            </a:extLst>
          </p:cNvPr>
          <p:cNvSpPr/>
          <p:nvPr/>
        </p:nvSpPr>
        <p:spPr>
          <a:xfrm>
            <a:off x="7116109" y="2602932"/>
            <a:ext cx="184599" cy="1925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CA56A7F-5156-41BE-9CF2-54F3D38A80A9}"/>
              </a:ext>
            </a:extLst>
          </p:cNvPr>
          <p:cNvCxnSpPr>
            <a:cxnSpLocks/>
          </p:cNvCxnSpPr>
          <p:nvPr/>
        </p:nvCxnSpPr>
        <p:spPr>
          <a:xfrm flipV="1">
            <a:off x="7208409" y="2639536"/>
            <a:ext cx="0" cy="362485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9FEA7D1-E622-4593-9CB0-B3F18D1A7B99}"/>
              </a:ext>
            </a:extLst>
          </p:cNvPr>
          <p:cNvSpPr/>
          <p:nvPr/>
        </p:nvSpPr>
        <p:spPr>
          <a:xfrm>
            <a:off x="4205920" y="2593222"/>
            <a:ext cx="184599" cy="1925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8A769F-E0B3-49A4-AF3B-4E073F657984}"/>
              </a:ext>
            </a:extLst>
          </p:cNvPr>
          <p:cNvSpPr/>
          <p:nvPr/>
        </p:nvSpPr>
        <p:spPr>
          <a:xfrm>
            <a:off x="1897564" y="2602932"/>
            <a:ext cx="184599" cy="1925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399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B4890C-6362-4165-8D43-3674D8990082}"/>
              </a:ext>
            </a:extLst>
          </p:cNvPr>
          <p:cNvCxnSpPr/>
          <p:nvPr/>
        </p:nvCxnSpPr>
        <p:spPr>
          <a:xfrm flipV="1">
            <a:off x="4308483" y="2668281"/>
            <a:ext cx="0" cy="53834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ED8421A-CF17-48A2-BD8C-15CC05EC3696}"/>
              </a:ext>
            </a:extLst>
          </p:cNvPr>
          <p:cNvCxnSpPr>
            <a:cxnSpLocks/>
          </p:cNvCxnSpPr>
          <p:nvPr/>
        </p:nvCxnSpPr>
        <p:spPr>
          <a:xfrm flipV="1">
            <a:off x="2016234" y="2710962"/>
            <a:ext cx="0" cy="1581994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D39D71A-CBFC-4CDD-9BC7-E61E19DA08DA}"/>
              </a:ext>
            </a:extLst>
          </p:cNvPr>
          <p:cNvSpPr txBox="1"/>
          <p:nvPr/>
        </p:nvSpPr>
        <p:spPr>
          <a:xfrm>
            <a:off x="1819201" y="580201"/>
            <a:ext cx="9434752" cy="107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199" i="1" dirty="0"/>
              <a:t>Level </a:t>
            </a:r>
            <a:r>
              <a:rPr lang="en-US" sz="3199" i="1" dirty="0" err="1"/>
              <a:t>kognitif</a:t>
            </a:r>
            <a:r>
              <a:rPr lang="en-US" sz="3199" i="1" dirty="0"/>
              <a:t> </a:t>
            </a:r>
            <a:r>
              <a:rPr lang="en-US" sz="3199" i="1" dirty="0" err="1"/>
              <a:t>semakin</a:t>
            </a:r>
            <a:r>
              <a:rPr lang="en-US" sz="3199" i="1" dirty="0"/>
              <a:t> </a:t>
            </a:r>
            <a:r>
              <a:rPr lang="en-US" sz="3199" i="1" dirty="0" err="1"/>
              <a:t>tinggi</a:t>
            </a:r>
            <a:r>
              <a:rPr lang="en-US" sz="3199" i="1" dirty="0"/>
              <a:t>, </a:t>
            </a:r>
          </a:p>
          <a:p>
            <a:pPr algn="r"/>
            <a:r>
              <a:rPr lang="en-US" sz="3199" i="1" dirty="0" err="1"/>
              <a:t>Membuat</a:t>
            </a:r>
            <a:r>
              <a:rPr lang="en-US" sz="3199" i="1" dirty="0"/>
              <a:t> </a:t>
            </a:r>
            <a:r>
              <a:rPr lang="en-US" sz="3199" i="1" dirty="0" err="1"/>
              <a:t>keputusan</a:t>
            </a:r>
            <a:r>
              <a:rPr lang="en-US" sz="3199" i="1" dirty="0"/>
              <a:t> yang </a:t>
            </a:r>
            <a:r>
              <a:rPr lang="en-US" sz="3199" i="1" dirty="0" err="1"/>
              <a:t>lebih</a:t>
            </a:r>
            <a:r>
              <a:rPr lang="en-US" sz="3199" i="1" dirty="0"/>
              <a:t> </a:t>
            </a:r>
            <a:r>
              <a:rPr lang="en-US" sz="3199" i="1" dirty="0" err="1"/>
              <a:t>kompleks</a:t>
            </a:r>
            <a:endParaRPr lang="en-ID" sz="3199" i="1" dirty="0"/>
          </a:p>
        </p:txBody>
      </p:sp>
    </p:spTree>
    <p:extLst>
      <p:ext uri="{BB962C8B-B14F-4D97-AF65-F5344CB8AC3E}">
        <p14:creationId xmlns:p14="http://schemas.microsoft.com/office/powerpoint/2010/main" val="25346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64615-AAF2-4F5A-9D58-3EBFE4FA6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069" y="4509120"/>
            <a:ext cx="6048672" cy="783060"/>
          </a:xfrm>
        </p:spPr>
        <p:txBody>
          <a:bodyPr/>
          <a:lstStyle/>
          <a:p>
            <a:r>
              <a:rPr lang="en-US" dirty="0"/>
              <a:t>Learning to Read </a:t>
            </a:r>
            <a:r>
              <a:rPr lang="en-US" dirty="0">
                <a:sym typeface="Wingdings" panose="05000000000000000000" pitchFamily="2" charset="2"/>
              </a:rPr>
              <a:t> Reading to Learn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E73B08-40FF-46A1-9451-B9C2CD1B5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602" y="1651019"/>
            <a:ext cx="9538109" cy="22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05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87B0D-38B3-4A5F-8BEF-96123FE50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Tingkat </a:t>
            </a:r>
            <a:r>
              <a:rPr lang="en-US" dirty="0" err="1"/>
              <a:t>Kompetensi</a:t>
            </a:r>
            <a:r>
              <a:rPr lang="en-US" dirty="0"/>
              <a:t> (Teaching at The Right Level)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E3F6CD-897D-4151-B8C8-6E208574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2" y="1024172"/>
            <a:ext cx="5597082" cy="4462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7EF25D-C46E-4D68-9166-2B7714F1E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962" y="1045438"/>
            <a:ext cx="5597082" cy="444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44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4AADA14-9179-4A23-86F5-4A8A0AAFE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1" y="115888"/>
            <a:ext cx="11855053" cy="648816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4900" b="1" dirty="0" err="1"/>
              <a:t>Membangun</a:t>
            </a:r>
            <a:r>
              <a:rPr lang="en-US" sz="4900" b="1" dirty="0"/>
              <a:t> </a:t>
            </a:r>
            <a:r>
              <a:rPr lang="en-US" sz="3600" dirty="0" err="1"/>
              <a:t>Kompetensi</a:t>
            </a:r>
            <a:r>
              <a:rPr lang="en-US" sz="3600" dirty="0"/>
              <a:t> </a:t>
            </a:r>
            <a:r>
              <a:rPr lang="en-US" sz="3600" dirty="0" err="1"/>
              <a:t>Literasi</a:t>
            </a:r>
            <a:r>
              <a:rPr lang="en-US" sz="3600" dirty="0"/>
              <a:t> </a:t>
            </a:r>
            <a:r>
              <a:rPr lang="en-US" sz="3600" dirty="0" err="1"/>
              <a:t>Membaca</a:t>
            </a:r>
            <a:endParaRPr lang="en-ID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397A8-B71F-4DE6-A1AE-4F85ADAF001A}"/>
              </a:ext>
            </a:extLst>
          </p:cNvPr>
          <p:cNvSpPr txBox="1"/>
          <p:nvPr/>
        </p:nvSpPr>
        <p:spPr>
          <a:xfrm>
            <a:off x="4084566" y="980728"/>
            <a:ext cx="7770485" cy="13203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Pelajaran Sejarah</a:t>
            </a:r>
          </a:p>
          <a:p>
            <a:pPr>
              <a:lnSpc>
                <a:spcPct val="95000"/>
              </a:lnSpc>
            </a:pP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laporan</a:t>
            </a:r>
            <a:r>
              <a:rPr lang="en-ID" sz="2000" dirty="0"/>
              <a:t> </a:t>
            </a:r>
            <a:r>
              <a:rPr lang="en-ID" sz="2000" dirty="0" err="1"/>
              <a:t>sederhana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informasi</a:t>
            </a:r>
            <a:r>
              <a:rPr lang="en-ID" sz="2000" dirty="0"/>
              <a:t> media </a:t>
            </a:r>
            <a:r>
              <a:rPr lang="en-ID" sz="2000" dirty="0" err="1"/>
              <a:t>tentang</a:t>
            </a:r>
            <a:r>
              <a:rPr lang="en-ID" sz="2000" dirty="0"/>
              <a:t> </a:t>
            </a:r>
            <a:r>
              <a:rPr lang="en-ID" sz="2000" dirty="0" err="1"/>
              <a:t>peristiwa</a:t>
            </a:r>
            <a:r>
              <a:rPr lang="en-ID" sz="2000" dirty="0"/>
              <a:t> </a:t>
            </a:r>
            <a:r>
              <a:rPr lang="en-ID" sz="2000" dirty="0" err="1"/>
              <a:t>sekitar</a:t>
            </a:r>
            <a:r>
              <a:rPr lang="en-ID" sz="2000" dirty="0"/>
              <a:t> </a:t>
            </a:r>
            <a:r>
              <a:rPr lang="en-ID" sz="2000" dirty="0" err="1"/>
              <a:t>proklamasi</a:t>
            </a:r>
            <a:r>
              <a:rPr lang="en-ID" sz="2000" dirty="0"/>
              <a:t> dan </a:t>
            </a:r>
            <a:r>
              <a:rPr lang="en-ID" sz="2000" dirty="0" err="1"/>
              <a:t>peran</a:t>
            </a:r>
            <a:r>
              <a:rPr lang="en-ID" sz="2000" dirty="0"/>
              <a:t> </a:t>
            </a:r>
            <a:r>
              <a:rPr lang="en-ID" sz="2000" dirty="0" err="1"/>
              <a:t>tokohnya</a:t>
            </a:r>
            <a:r>
              <a:rPr lang="en-ID" sz="2000" dirty="0"/>
              <a:t>. Guru </a:t>
            </a:r>
            <a:r>
              <a:rPr lang="en-ID" sz="2000" dirty="0" err="1"/>
              <a:t>memberikan</a:t>
            </a:r>
            <a:r>
              <a:rPr lang="en-ID" sz="2000" dirty="0"/>
              <a:t> </a:t>
            </a:r>
            <a:r>
              <a:rPr lang="en-ID" sz="2000" dirty="0" err="1"/>
              <a:t>beberapa</a:t>
            </a:r>
            <a:r>
              <a:rPr lang="en-ID" sz="2000" dirty="0"/>
              <a:t> </a:t>
            </a:r>
            <a:r>
              <a:rPr lang="en-ID" sz="2000" dirty="0" err="1"/>
              <a:t>cuplikan</a:t>
            </a:r>
            <a:r>
              <a:rPr lang="en-ID" sz="2000" dirty="0"/>
              <a:t> </a:t>
            </a:r>
            <a:r>
              <a:rPr lang="en-ID" sz="2000" dirty="0" err="1"/>
              <a:t>peristiwa</a:t>
            </a:r>
            <a:r>
              <a:rPr lang="en-ID" sz="2000" dirty="0"/>
              <a:t> </a:t>
            </a:r>
            <a:r>
              <a:rPr lang="en-ID" sz="2000" dirty="0" err="1"/>
              <a:t>tersebut</a:t>
            </a:r>
            <a:endParaRPr lang="en-ID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67BA9F-126D-40B8-ACF3-96CFE54C2C7B}"/>
              </a:ext>
            </a:extLst>
          </p:cNvPr>
          <p:cNvSpPr txBox="1"/>
          <p:nvPr/>
        </p:nvSpPr>
        <p:spPr>
          <a:xfrm>
            <a:off x="592782" y="2774323"/>
            <a:ext cx="5400600" cy="1232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Perlu</a:t>
            </a:r>
            <a:r>
              <a:rPr lang="en-US" sz="1300" b="1" dirty="0"/>
              <a:t> </a:t>
            </a:r>
            <a:r>
              <a:rPr lang="en-US" sz="1300" b="1" dirty="0" err="1"/>
              <a:t>Intervensi</a:t>
            </a:r>
            <a:r>
              <a:rPr lang="en-US" sz="1300" b="1" dirty="0"/>
              <a:t> </a:t>
            </a:r>
            <a:r>
              <a:rPr lang="en-US" sz="1300" b="1" dirty="0" err="1"/>
              <a:t>Khusus</a:t>
            </a:r>
            <a:r>
              <a:rPr lang="en-US" sz="1300" b="1" dirty="0"/>
              <a:t> </a:t>
            </a:r>
            <a:r>
              <a:rPr lang="en-US" sz="1300" dirty="0" err="1"/>
              <a:t>masih</a:t>
            </a:r>
            <a:r>
              <a:rPr lang="en-US" sz="1300" dirty="0"/>
              <a:t> </a:t>
            </a:r>
            <a:r>
              <a:rPr lang="en-US" sz="1300" dirty="0" err="1"/>
              <a:t>kesulitan</a:t>
            </a:r>
            <a:r>
              <a:rPr lang="en-US" sz="1300" dirty="0"/>
              <a:t> 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tentang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–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sekitar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dan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 </a:t>
            </a:r>
            <a:r>
              <a:rPr lang="en-US" sz="1300" dirty="0" err="1"/>
              <a:t>secara</a:t>
            </a:r>
            <a:r>
              <a:rPr lang="en-US" sz="1300" dirty="0"/>
              <a:t> </a:t>
            </a:r>
            <a:r>
              <a:rPr lang="en-US" sz="1300" dirty="0" err="1"/>
              <a:t>utuh</a:t>
            </a:r>
            <a:r>
              <a:rPr lang="en-US" sz="1300" dirty="0"/>
              <a:t>.  Murid </a:t>
            </a:r>
            <a:r>
              <a:rPr lang="en-US" sz="1300" dirty="0" err="1"/>
              <a:t>diasah</a:t>
            </a:r>
            <a:r>
              <a:rPr lang="en-US" sz="1300" dirty="0"/>
              <a:t> </a:t>
            </a:r>
            <a:r>
              <a:rPr lang="en-US" sz="1300" dirty="0" err="1"/>
              <a:t>kemampuan</a:t>
            </a:r>
            <a:r>
              <a:rPr lang="en-US" sz="1300" dirty="0"/>
              <a:t> </a:t>
            </a:r>
            <a:r>
              <a:rPr lang="en-US" sz="1300" dirty="0" err="1"/>
              <a:t>literasi</a:t>
            </a:r>
            <a:r>
              <a:rPr lang="en-US" sz="1300" dirty="0"/>
              <a:t> </a:t>
            </a:r>
            <a:r>
              <a:rPr lang="en-US" sz="1300" dirty="0" err="1"/>
              <a:t>membacanya</a:t>
            </a:r>
            <a:r>
              <a:rPr lang="en-US" sz="1300" dirty="0"/>
              <a:t>. </a:t>
            </a:r>
            <a:r>
              <a:rPr lang="en-US" sz="1300" dirty="0" err="1"/>
              <a:t>Membuat</a:t>
            </a:r>
            <a:r>
              <a:rPr lang="en-US" sz="1300" dirty="0"/>
              <a:t> </a:t>
            </a:r>
            <a:r>
              <a:rPr lang="en-US" sz="1300" dirty="0" err="1"/>
              <a:t>rincian</a:t>
            </a:r>
            <a:r>
              <a:rPr lang="en-US" sz="1300" dirty="0"/>
              <a:t> </a:t>
            </a:r>
            <a:r>
              <a:rPr lang="en-US" sz="1300" dirty="0" err="1"/>
              <a:t>sederhana</a:t>
            </a:r>
            <a:r>
              <a:rPr lang="en-US" sz="1300" dirty="0"/>
              <a:t> </a:t>
            </a:r>
            <a:r>
              <a:rPr lang="en-US" sz="1300" dirty="0" err="1"/>
              <a:t>mengenai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sekitar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dan </a:t>
            </a:r>
            <a:r>
              <a:rPr lang="en-US" sz="1300" dirty="0" err="1"/>
              <a:t>tokohnya</a:t>
            </a:r>
            <a:r>
              <a:rPr lang="en-US" sz="1300" dirty="0"/>
              <a:t>.</a:t>
            </a:r>
            <a:endParaRPr lang="en-ID" sz="13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BFC018-BC10-48A3-AD06-167BEE495A5F}"/>
              </a:ext>
            </a:extLst>
          </p:cNvPr>
          <p:cNvSpPr txBox="1"/>
          <p:nvPr/>
        </p:nvSpPr>
        <p:spPr>
          <a:xfrm>
            <a:off x="592782" y="4488430"/>
            <a:ext cx="5299570" cy="1422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2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/>
              <a:t>Dasar </a:t>
            </a:r>
            <a:r>
              <a:rPr lang="en-US" sz="1300" dirty="0" err="1"/>
              <a:t>sudah</a:t>
            </a:r>
            <a:r>
              <a:rPr lang="en-US" sz="1300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tentang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–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sekitar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dan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 </a:t>
            </a:r>
            <a:r>
              <a:rPr lang="en-US" sz="1300" dirty="0" err="1"/>
              <a:t>secara</a:t>
            </a:r>
            <a:r>
              <a:rPr lang="en-US" sz="1300" dirty="0"/>
              <a:t> </a:t>
            </a:r>
            <a:r>
              <a:rPr lang="en-US" sz="1300" dirty="0" err="1"/>
              <a:t>utuh</a:t>
            </a:r>
            <a:r>
              <a:rPr lang="en-US" sz="1300" dirty="0"/>
              <a:t>, </a:t>
            </a:r>
            <a:r>
              <a:rPr lang="en-US" sz="1300" dirty="0" err="1"/>
              <a:t>namun</a:t>
            </a:r>
            <a:r>
              <a:rPr lang="en-US" sz="1300" dirty="0"/>
              <a:t> </a:t>
            </a:r>
            <a:r>
              <a:rPr lang="en-US" sz="1300" dirty="0" err="1"/>
              <a:t>belum</a:t>
            </a:r>
            <a:r>
              <a:rPr lang="en-US" sz="1300" dirty="0"/>
              <a:t> </a:t>
            </a:r>
            <a:r>
              <a:rPr lang="en-US" sz="1300" dirty="0" err="1"/>
              <a:t>memiliki</a:t>
            </a:r>
            <a:r>
              <a:rPr lang="en-US" sz="1300" dirty="0"/>
              <a:t> </a:t>
            </a:r>
            <a:r>
              <a:rPr lang="en-US" sz="1300" dirty="0" err="1"/>
              <a:t>pemahaman</a:t>
            </a:r>
            <a:r>
              <a:rPr lang="en-US" sz="1300" dirty="0"/>
              <a:t> yang </a:t>
            </a:r>
            <a:r>
              <a:rPr lang="en-US" sz="1300" dirty="0" err="1"/>
              <a:t>komprehensif</a:t>
            </a:r>
            <a:r>
              <a:rPr lang="en-US" sz="1300" dirty="0"/>
              <a:t>. Murid pada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ini</a:t>
            </a:r>
            <a:r>
              <a:rPr lang="en-US" sz="1300" dirty="0"/>
              <a:t>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ditugasi</a:t>
            </a:r>
            <a:r>
              <a:rPr lang="en-US" sz="1300" dirty="0"/>
              <a:t> </a:t>
            </a:r>
            <a:r>
              <a:rPr lang="en-US" sz="1300" dirty="0" err="1"/>
              <a:t>memberikan</a:t>
            </a:r>
            <a:r>
              <a:rPr lang="en-US" sz="1300" dirty="0"/>
              <a:t> </a:t>
            </a:r>
            <a:r>
              <a:rPr lang="en-US" sz="1300" dirty="0" err="1"/>
              <a:t>penanda</a:t>
            </a:r>
            <a:r>
              <a:rPr lang="en-US" sz="1300" dirty="0"/>
              <a:t> </a:t>
            </a:r>
            <a:r>
              <a:rPr lang="en-US" sz="1300" dirty="0" err="1"/>
              <a:t>bagian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yang </a:t>
            </a:r>
            <a:r>
              <a:rPr lang="en-US" sz="1300" dirty="0" err="1"/>
              <a:t>dianggap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beserta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.</a:t>
            </a:r>
            <a:endParaRPr lang="en-ID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B64E37-9EC9-4F37-827E-015C712829AA}"/>
              </a:ext>
            </a:extLst>
          </p:cNvPr>
          <p:cNvSpPr txBox="1"/>
          <p:nvPr/>
        </p:nvSpPr>
        <p:spPr>
          <a:xfrm>
            <a:off x="6094412" y="2774323"/>
            <a:ext cx="5669102" cy="1232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3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Cakap</a:t>
            </a:r>
            <a:r>
              <a:rPr lang="en-US" sz="1300" b="1" dirty="0"/>
              <a:t> </a:t>
            </a:r>
            <a:r>
              <a:rPr lang="en-US" sz="1300" dirty="0" err="1"/>
              <a:t>sudah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tentang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–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sekitar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dan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 </a:t>
            </a:r>
            <a:r>
              <a:rPr lang="en-US" sz="1300" dirty="0" err="1"/>
              <a:t>secara</a:t>
            </a:r>
            <a:r>
              <a:rPr lang="en-US" sz="1300" dirty="0"/>
              <a:t> </a:t>
            </a:r>
            <a:r>
              <a:rPr lang="en-US" sz="1300" dirty="0" err="1"/>
              <a:t>komprehensif</a:t>
            </a:r>
            <a:r>
              <a:rPr lang="en-US" sz="1300" dirty="0"/>
              <a:t>. Murid pada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ini</a:t>
            </a:r>
            <a:r>
              <a:rPr lang="en-US" sz="1300" dirty="0"/>
              <a:t>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kebebasan</a:t>
            </a:r>
            <a:r>
              <a:rPr lang="en-US" sz="1300" dirty="0"/>
              <a:t> 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mencari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media yang lain dan </a:t>
            </a:r>
            <a:r>
              <a:rPr lang="en-US" sz="1300" dirty="0" err="1"/>
              <a:t>membuat</a:t>
            </a:r>
            <a:r>
              <a:rPr lang="en-US" sz="1300" dirty="0"/>
              <a:t> </a:t>
            </a:r>
            <a:r>
              <a:rPr lang="en-US" sz="1300" dirty="0" err="1"/>
              <a:t>rangkuman</a:t>
            </a:r>
            <a:r>
              <a:rPr lang="en-US" sz="1300" dirty="0"/>
              <a:t> yang </a:t>
            </a:r>
            <a:r>
              <a:rPr lang="en-US" sz="1300" dirty="0" err="1"/>
              <a:t>berisi</a:t>
            </a:r>
            <a:r>
              <a:rPr lang="en-US" sz="1300" dirty="0"/>
              <a:t> </a:t>
            </a:r>
            <a:r>
              <a:rPr lang="en-US" sz="1300" dirty="0" err="1"/>
              <a:t>perbandingan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pencarian</a:t>
            </a:r>
            <a:r>
              <a:rPr lang="en-US" sz="1300" dirty="0"/>
              <a:t> </a:t>
            </a:r>
            <a:r>
              <a:rPr lang="en-US" sz="1300" dirty="0" err="1"/>
              <a:t>sendiri</a:t>
            </a:r>
            <a:r>
              <a:rPr lang="en-US" sz="1300" dirty="0"/>
              <a:t> dan </a:t>
            </a:r>
            <a:r>
              <a:rPr lang="en-US" sz="1300" dirty="0" err="1"/>
              <a:t>informasi</a:t>
            </a:r>
            <a:r>
              <a:rPr lang="en-US" sz="1300" dirty="0"/>
              <a:t> yang </a:t>
            </a:r>
            <a:r>
              <a:rPr lang="en-US" sz="1300" dirty="0" err="1"/>
              <a:t>diperoleh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guru. </a:t>
            </a:r>
            <a:endParaRPr lang="en-ID" sz="13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504852-690B-4DEF-B7E9-EB7BB9E2F7C4}"/>
              </a:ext>
            </a:extLst>
          </p:cNvPr>
          <p:cNvSpPr txBox="1"/>
          <p:nvPr/>
        </p:nvSpPr>
        <p:spPr>
          <a:xfrm>
            <a:off x="6094412" y="4488430"/>
            <a:ext cx="5669102" cy="1802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4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Mahir</a:t>
            </a:r>
            <a:r>
              <a:rPr lang="en-US" sz="1300" b="1" dirty="0"/>
              <a:t> </a:t>
            </a:r>
            <a:r>
              <a:rPr lang="en-US" sz="1300" dirty="0" err="1"/>
              <a:t>sudah</a:t>
            </a:r>
            <a:r>
              <a:rPr lang="en-US" sz="1300" dirty="0"/>
              <a:t> </a:t>
            </a:r>
            <a:r>
              <a:rPr lang="en-US" sz="1300" dirty="0" err="1"/>
              <a:t>mengevaluasi</a:t>
            </a:r>
            <a:r>
              <a:rPr lang="en-US" sz="1300" dirty="0"/>
              <a:t> dan </a:t>
            </a:r>
            <a:r>
              <a:rPr lang="en-US" sz="1300" dirty="0" err="1"/>
              <a:t>merefleksikan</a:t>
            </a:r>
            <a:r>
              <a:rPr lang="en-US" sz="1300" dirty="0"/>
              <a:t> </a:t>
            </a:r>
            <a:r>
              <a:rPr lang="en-US" sz="1300" dirty="0" err="1"/>
              <a:t>berbagai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guru </a:t>
            </a:r>
            <a:r>
              <a:rPr lang="en-US" sz="1300" dirty="0" err="1"/>
              <a:t>tentang</a:t>
            </a:r>
            <a:r>
              <a:rPr lang="en-US" sz="1300" dirty="0"/>
              <a:t> </a:t>
            </a:r>
            <a:r>
              <a:rPr lang="en-US" sz="1300" dirty="0" err="1"/>
              <a:t>peristiwa</a:t>
            </a:r>
            <a:r>
              <a:rPr lang="en-US" sz="1300" dirty="0"/>
              <a:t> – </a:t>
            </a:r>
            <a:r>
              <a:rPr lang="en-US" sz="1300" dirty="0" err="1"/>
              <a:t>peristiwa</a:t>
            </a:r>
            <a:r>
              <a:rPr lang="en-US" sz="1300" dirty="0"/>
              <a:t> </a:t>
            </a:r>
            <a:r>
              <a:rPr lang="en-US" sz="1300" dirty="0" err="1"/>
              <a:t>penting</a:t>
            </a:r>
            <a:r>
              <a:rPr lang="en-US" sz="1300" dirty="0"/>
              <a:t> </a:t>
            </a:r>
            <a:r>
              <a:rPr lang="en-US" sz="1300" dirty="0" err="1"/>
              <a:t>sekitar</a:t>
            </a:r>
            <a:r>
              <a:rPr lang="en-US" sz="1300" dirty="0"/>
              <a:t> </a:t>
            </a:r>
            <a:r>
              <a:rPr lang="en-US" sz="1300" dirty="0" err="1"/>
              <a:t>proklamasi</a:t>
            </a:r>
            <a:r>
              <a:rPr lang="en-US" sz="1300" dirty="0"/>
              <a:t> dan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. Murid pada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ini</a:t>
            </a:r>
            <a:r>
              <a:rPr lang="en-US" sz="1300" dirty="0"/>
              <a:t> </a:t>
            </a:r>
            <a:r>
              <a:rPr lang="en-US" sz="1300" dirty="0" err="1"/>
              <a:t>selain</a:t>
            </a:r>
            <a:r>
              <a:rPr lang="en-US" sz="1300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kebebasan</a:t>
            </a:r>
            <a:r>
              <a:rPr lang="en-US" sz="1300" dirty="0"/>
              <a:t> 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mencari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media yang lain dan </a:t>
            </a:r>
            <a:r>
              <a:rPr lang="en-US" sz="1300" dirty="0" err="1"/>
              <a:t>membandingkannya</a:t>
            </a:r>
            <a:r>
              <a:rPr lang="en-US" sz="1300" dirty="0"/>
              <a:t> </a:t>
            </a:r>
            <a:r>
              <a:rPr lang="en-US" sz="1300" dirty="0" err="1"/>
              <a:t>serta</a:t>
            </a:r>
            <a:r>
              <a:rPr lang="en-US" sz="1300" dirty="0"/>
              <a:t> </a:t>
            </a:r>
            <a:r>
              <a:rPr lang="en-US" sz="1300" dirty="0" err="1"/>
              <a:t>kemudian</a:t>
            </a:r>
            <a:r>
              <a:rPr lang="en-US" sz="1300" dirty="0"/>
              <a:t> </a:t>
            </a:r>
            <a:r>
              <a:rPr lang="en-US" sz="1300" dirty="0" err="1"/>
              <a:t>memutuskan</a:t>
            </a:r>
            <a:r>
              <a:rPr lang="en-US" sz="1300" dirty="0"/>
              <a:t> </a:t>
            </a:r>
            <a:r>
              <a:rPr lang="en-US" sz="1300" dirty="0" err="1"/>
              <a:t>informasi-informasi</a:t>
            </a:r>
            <a:r>
              <a:rPr lang="en-US" sz="1300" dirty="0"/>
              <a:t> yang </a:t>
            </a:r>
            <a:r>
              <a:rPr lang="en-US" sz="1300" dirty="0" err="1"/>
              <a:t>penting</a:t>
            </a:r>
            <a:r>
              <a:rPr lang="en-US" sz="1300" dirty="0"/>
              <a:t> dan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tokohnya</a:t>
            </a:r>
            <a:r>
              <a:rPr lang="en-US" sz="1300" dirty="0"/>
              <a:t>. Hasil </a:t>
            </a:r>
            <a:r>
              <a:rPr lang="en-US" sz="1300" dirty="0" err="1"/>
              <a:t>tersebut</a:t>
            </a:r>
            <a:r>
              <a:rPr lang="en-US" sz="1300" dirty="0"/>
              <a:t> </a:t>
            </a:r>
            <a:r>
              <a:rPr lang="en-US" sz="1300" dirty="0" err="1"/>
              <a:t>dibuat</a:t>
            </a:r>
            <a:r>
              <a:rPr lang="en-US" sz="1300" dirty="0"/>
              <a:t> </a:t>
            </a:r>
            <a:r>
              <a:rPr lang="en-US" sz="1300" dirty="0" err="1"/>
              <a:t>laporan</a:t>
            </a:r>
            <a:r>
              <a:rPr lang="en-US" sz="1300" dirty="0"/>
              <a:t> </a:t>
            </a:r>
            <a:r>
              <a:rPr lang="en-US" sz="1300" dirty="0" err="1"/>
              <a:t>sederhana</a:t>
            </a:r>
            <a:r>
              <a:rPr lang="en-US" sz="1300" dirty="0"/>
              <a:t> </a:t>
            </a:r>
            <a:r>
              <a:rPr lang="en-US" sz="1300" dirty="0" err="1"/>
              <a:t>disertai</a:t>
            </a:r>
            <a:r>
              <a:rPr lang="en-US" sz="1300" dirty="0"/>
              <a:t> </a:t>
            </a:r>
            <a:r>
              <a:rPr lang="en-US" sz="1300" dirty="0" err="1"/>
              <a:t>alasan</a:t>
            </a:r>
            <a:r>
              <a:rPr lang="en-US" sz="1300" dirty="0"/>
              <a:t> </a:t>
            </a:r>
            <a:r>
              <a:rPr lang="en-US" sz="1300" dirty="0" err="1"/>
              <a:t>pengambilan</a:t>
            </a:r>
            <a:r>
              <a:rPr lang="en-US" sz="1300" dirty="0"/>
              <a:t> </a:t>
            </a:r>
            <a:r>
              <a:rPr lang="en-US" sz="1300" dirty="0" err="1"/>
              <a:t>keputusan</a:t>
            </a:r>
            <a:r>
              <a:rPr lang="en-US" sz="1300" dirty="0"/>
              <a:t>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menentukan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yang </a:t>
            </a:r>
            <a:r>
              <a:rPr lang="en-US" sz="1300" dirty="0" err="1"/>
              <a:t>digunakan</a:t>
            </a:r>
            <a:r>
              <a:rPr lang="en-US" sz="1300" dirty="0"/>
              <a:t>.  </a:t>
            </a:r>
            <a:endParaRPr lang="en-ID" sz="1300" dirty="0"/>
          </a:p>
        </p:txBody>
      </p:sp>
      <p:grpSp>
        <p:nvGrpSpPr>
          <p:cNvPr id="20" name="Group 19" descr="nurse icon">
            <a:extLst>
              <a:ext uri="{FF2B5EF4-FFF2-40B4-BE49-F238E27FC236}">
                <a16:creationId xmlns:a16="http://schemas.microsoft.com/office/drawing/2014/main" id="{E2F8E334-B5ED-404C-B75B-4CE5689F0576}"/>
              </a:ext>
            </a:extLst>
          </p:cNvPr>
          <p:cNvGrpSpPr/>
          <p:nvPr/>
        </p:nvGrpSpPr>
        <p:grpSpPr>
          <a:xfrm>
            <a:off x="2566020" y="1244826"/>
            <a:ext cx="663474" cy="671513"/>
            <a:chOff x="1402953" y="4449763"/>
            <a:chExt cx="663474" cy="671513"/>
          </a:xfrm>
          <a:solidFill>
            <a:schemeClr val="accent2">
              <a:lumMod val="75000"/>
            </a:schemeClr>
          </a:solidFill>
        </p:grpSpPr>
        <p:sp>
          <p:nvSpPr>
            <p:cNvPr id="21" name="Freeform 53">
              <a:extLst>
                <a:ext uri="{FF2B5EF4-FFF2-40B4-BE49-F238E27FC236}">
                  <a16:creationId xmlns:a16="http://schemas.microsoft.com/office/drawing/2014/main" id="{EDA23903-7A93-4871-A182-65F80B7B10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02953" y="4449763"/>
              <a:ext cx="663474" cy="671513"/>
            </a:xfrm>
            <a:custGeom>
              <a:avLst/>
              <a:gdLst>
                <a:gd name="T0" fmla="*/ 179 w 209"/>
                <a:gd name="T1" fmla="*/ 99 h 211"/>
                <a:gd name="T2" fmla="*/ 134 w 209"/>
                <a:gd name="T3" fmla="*/ 74 h 211"/>
                <a:gd name="T4" fmla="*/ 87 w 209"/>
                <a:gd name="T5" fmla="*/ 0 h 211"/>
                <a:gd name="T6" fmla="*/ 39 w 209"/>
                <a:gd name="T7" fmla="*/ 74 h 211"/>
                <a:gd name="T8" fmla="*/ 30 w 209"/>
                <a:gd name="T9" fmla="*/ 152 h 211"/>
                <a:gd name="T10" fmla="*/ 104 w 209"/>
                <a:gd name="T11" fmla="*/ 211 h 211"/>
                <a:gd name="T12" fmla="*/ 182 w 209"/>
                <a:gd name="T13" fmla="*/ 109 h 211"/>
                <a:gd name="T14" fmla="*/ 134 w 209"/>
                <a:gd name="T15" fmla="*/ 112 h 211"/>
                <a:gd name="T16" fmla="*/ 131 w 209"/>
                <a:gd name="T17" fmla="*/ 106 h 211"/>
                <a:gd name="T18" fmla="*/ 141 w 209"/>
                <a:gd name="T19" fmla="*/ 123 h 211"/>
                <a:gd name="T20" fmla="*/ 100 w 209"/>
                <a:gd name="T21" fmla="*/ 174 h 211"/>
                <a:gd name="T22" fmla="*/ 100 w 209"/>
                <a:gd name="T23" fmla="*/ 174 h 211"/>
                <a:gd name="T24" fmla="*/ 70 w 209"/>
                <a:gd name="T25" fmla="*/ 143 h 211"/>
                <a:gd name="T26" fmla="*/ 64 w 209"/>
                <a:gd name="T27" fmla="*/ 150 h 211"/>
                <a:gd name="T28" fmla="*/ 65 w 209"/>
                <a:gd name="T29" fmla="*/ 172 h 211"/>
                <a:gd name="T30" fmla="*/ 101 w 209"/>
                <a:gd name="T31" fmla="*/ 137 h 211"/>
                <a:gd name="T32" fmla="*/ 46 w 209"/>
                <a:gd name="T33" fmla="*/ 75 h 211"/>
                <a:gd name="T34" fmla="*/ 128 w 209"/>
                <a:gd name="T35" fmla="*/ 99 h 211"/>
                <a:gd name="T36" fmla="*/ 101 w 209"/>
                <a:gd name="T37" fmla="*/ 137 h 211"/>
                <a:gd name="T38" fmla="*/ 134 w 209"/>
                <a:gd name="T39" fmla="*/ 82 h 211"/>
                <a:gd name="T40" fmla="*/ 121 w 209"/>
                <a:gd name="T41" fmla="*/ 37 h 211"/>
                <a:gd name="T42" fmla="*/ 143 w 209"/>
                <a:gd name="T43" fmla="*/ 29 h 211"/>
                <a:gd name="T44" fmla="*/ 100 w 209"/>
                <a:gd name="T45" fmla="*/ 24 h 211"/>
                <a:gd name="T46" fmla="*/ 66 w 209"/>
                <a:gd name="T47" fmla="*/ 24 h 211"/>
                <a:gd name="T48" fmla="*/ 37 w 209"/>
                <a:gd name="T49" fmla="*/ 42 h 211"/>
                <a:gd name="T50" fmla="*/ 41 w 209"/>
                <a:gd name="T51" fmla="*/ 47 h 211"/>
                <a:gd name="T52" fmla="*/ 138 w 209"/>
                <a:gd name="T53" fmla="*/ 58 h 211"/>
                <a:gd name="T54" fmla="*/ 86 w 209"/>
                <a:gd name="T55" fmla="*/ 50 h 211"/>
                <a:gd name="T56" fmla="*/ 46 w 209"/>
                <a:gd name="T57" fmla="*/ 68 h 211"/>
                <a:gd name="T58" fmla="*/ 39 w 209"/>
                <a:gd name="T59" fmla="*/ 99 h 211"/>
                <a:gd name="T60" fmla="*/ 63 w 209"/>
                <a:gd name="T61" fmla="*/ 140 h 211"/>
                <a:gd name="T62" fmla="*/ 41 w 209"/>
                <a:gd name="T63" fmla="*/ 112 h 211"/>
                <a:gd name="T64" fmla="*/ 47 w 209"/>
                <a:gd name="T65" fmla="*/ 155 h 211"/>
                <a:gd name="T66" fmla="*/ 83 w 209"/>
                <a:gd name="T67" fmla="*/ 205 h 211"/>
                <a:gd name="T68" fmla="*/ 43 w 209"/>
                <a:gd name="T69" fmla="*/ 179 h 211"/>
                <a:gd name="T70" fmla="*/ 90 w 209"/>
                <a:gd name="T71" fmla="*/ 205 h 211"/>
                <a:gd name="T72" fmla="*/ 97 w 209"/>
                <a:gd name="T73" fmla="*/ 187 h 211"/>
                <a:gd name="T74" fmla="*/ 90 w 209"/>
                <a:gd name="T75" fmla="*/ 205 h 211"/>
                <a:gd name="T76" fmla="*/ 134 w 209"/>
                <a:gd name="T77" fmla="*/ 177 h 211"/>
                <a:gd name="T78" fmla="*/ 165 w 209"/>
                <a:gd name="T79" fmla="*/ 177 h 211"/>
                <a:gd name="T80" fmla="*/ 189 w 209"/>
                <a:gd name="T81" fmla="*/ 164 h 211"/>
                <a:gd name="T82" fmla="*/ 165 w 209"/>
                <a:gd name="T83" fmla="*/ 147 h 211"/>
                <a:gd name="T84" fmla="*/ 134 w 209"/>
                <a:gd name="T85" fmla="*/ 164 h 211"/>
                <a:gd name="T86" fmla="*/ 192 w 209"/>
                <a:gd name="T87" fmla="*/ 130 h 211"/>
                <a:gd name="T88" fmla="*/ 196 w 209"/>
                <a:gd name="T89" fmla="*/ 170 h 211"/>
                <a:gd name="T90" fmla="*/ 168 w 209"/>
                <a:gd name="T91" fmla="*/ 164 h 211"/>
                <a:gd name="T92" fmla="*/ 151 w 209"/>
                <a:gd name="T93" fmla="*/ 181 h 211"/>
                <a:gd name="T94" fmla="*/ 151 w 209"/>
                <a:gd name="T95" fmla="*/ 164 h 211"/>
                <a:gd name="T96" fmla="*/ 168 w 209"/>
                <a:gd name="T97" fmla="*/ 1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211">
                  <a:moveTo>
                    <a:pt x="192" y="123"/>
                  </a:moveTo>
                  <a:cubicBezTo>
                    <a:pt x="189" y="123"/>
                    <a:pt x="189" y="123"/>
                    <a:pt x="189" y="123"/>
                  </a:cubicBezTo>
                  <a:cubicBezTo>
                    <a:pt x="189" y="109"/>
                    <a:pt x="189" y="109"/>
                    <a:pt x="189" y="109"/>
                  </a:cubicBezTo>
                  <a:cubicBezTo>
                    <a:pt x="189" y="103"/>
                    <a:pt x="184" y="99"/>
                    <a:pt x="179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8" y="97"/>
                    <a:pt x="148" y="94"/>
                    <a:pt x="148" y="92"/>
                  </a:cubicBezTo>
                  <a:cubicBezTo>
                    <a:pt x="148" y="84"/>
                    <a:pt x="142" y="77"/>
                    <a:pt x="134" y="75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40" y="71"/>
                    <a:pt x="145" y="65"/>
                    <a:pt x="145" y="58"/>
                  </a:cubicBezTo>
                  <a:cubicBezTo>
                    <a:pt x="145" y="54"/>
                    <a:pt x="144" y="51"/>
                    <a:pt x="142" y="48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0" y="51"/>
                    <a:pt x="29" y="54"/>
                    <a:pt x="29" y="58"/>
                  </a:cubicBezTo>
                  <a:cubicBezTo>
                    <a:pt x="29" y="65"/>
                    <a:pt x="33" y="71"/>
                    <a:pt x="39" y="74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1" y="77"/>
                    <a:pt x="25" y="84"/>
                    <a:pt x="25" y="92"/>
                  </a:cubicBezTo>
                  <a:cubicBezTo>
                    <a:pt x="25" y="99"/>
                    <a:pt x="29" y="105"/>
                    <a:pt x="35" y="107"/>
                  </a:cubicBezTo>
                  <a:cubicBezTo>
                    <a:pt x="24" y="119"/>
                    <a:pt x="22" y="137"/>
                    <a:pt x="30" y="152"/>
                  </a:cubicBezTo>
                  <a:cubicBezTo>
                    <a:pt x="21" y="157"/>
                    <a:pt x="15" y="165"/>
                    <a:pt x="11" y="17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00" y="211"/>
                    <a:pt x="100" y="211"/>
                    <a:pt x="100" y="211"/>
                  </a:cubicBezTo>
                  <a:cubicBezTo>
                    <a:pt x="104" y="211"/>
                    <a:pt x="104" y="211"/>
                    <a:pt x="104" y="211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9" y="130"/>
                    <a:pt x="202" y="123"/>
                    <a:pt x="192" y="123"/>
                  </a:cubicBezTo>
                  <a:close/>
                  <a:moveTo>
                    <a:pt x="182" y="109"/>
                  </a:moveTo>
                  <a:cubicBezTo>
                    <a:pt x="182" y="123"/>
                    <a:pt x="182" y="123"/>
                    <a:pt x="182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12"/>
                    <a:pt x="175" y="112"/>
                    <a:pt x="17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8" y="107"/>
                    <a:pt x="129" y="106"/>
                    <a:pt x="131" y="106"/>
                  </a:cubicBezTo>
                  <a:cubicBezTo>
                    <a:pt x="179" y="106"/>
                    <a:pt x="179" y="106"/>
                    <a:pt x="179" y="106"/>
                  </a:cubicBezTo>
                  <a:cubicBezTo>
                    <a:pt x="181" y="106"/>
                    <a:pt x="182" y="107"/>
                    <a:pt x="182" y="109"/>
                  </a:cubicBezTo>
                  <a:close/>
                  <a:moveTo>
                    <a:pt x="168" y="123"/>
                  </a:moveTo>
                  <a:cubicBezTo>
                    <a:pt x="141" y="123"/>
                    <a:pt x="141" y="123"/>
                    <a:pt x="141" y="123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68" y="119"/>
                    <a:pt x="168" y="119"/>
                    <a:pt x="168" y="119"/>
                  </a:cubicBezTo>
                  <a:lnTo>
                    <a:pt x="168" y="123"/>
                  </a:lnTo>
                  <a:close/>
                  <a:moveTo>
                    <a:pt x="100" y="174"/>
                  </a:moveTo>
                  <a:cubicBezTo>
                    <a:pt x="97" y="173"/>
                    <a:pt x="94" y="171"/>
                    <a:pt x="93" y="168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5" y="163"/>
                    <a:pt x="98" y="162"/>
                    <a:pt x="100" y="160"/>
                  </a:cubicBezTo>
                  <a:cubicBezTo>
                    <a:pt x="100" y="174"/>
                    <a:pt x="100" y="174"/>
                    <a:pt x="100" y="174"/>
                  </a:cubicBezTo>
                  <a:close/>
                  <a:moveTo>
                    <a:pt x="100" y="152"/>
                  </a:moveTo>
                  <a:cubicBezTo>
                    <a:pt x="97" y="155"/>
                    <a:pt x="92" y="157"/>
                    <a:pt x="87" y="157"/>
                  </a:cubicBezTo>
                  <a:cubicBezTo>
                    <a:pt x="74" y="157"/>
                    <a:pt x="70" y="148"/>
                    <a:pt x="70" y="146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5"/>
                    <a:pt x="81" y="147"/>
                    <a:pt x="87" y="147"/>
                  </a:cubicBezTo>
                  <a:cubicBezTo>
                    <a:pt x="91" y="147"/>
                    <a:pt x="96" y="146"/>
                    <a:pt x="100" y="145"/>
                  </a:cubicBezTo>
                  <a:lnTo>
                    <a:pt x="100" y="152"/>
                  </a:lnTo>
                  <a:close/>
                  <a:moveTo>
                    <a:pt x="64" y="150"/>
                  </a:moveTo>
                  <a:cubicBezTo>
                    <a:pt x="66" y="155"/>
                    <a:pt x="72" y="162"/>
                    <a:pt x="82" y="163"/>
                  </a:cubicBezTo>
                  <a:cubicBezTo>
                    <a:pt x="80" y="168"/>
                    <a:pt x="80" y="168"/>
                    <a:pt x="80" y="168"/>
                  </a:cubicBezTo>
                  <a:cubicBezTo>
                    <a:pt x="79" y="171"/>
                    <a:pt x="75" y="174"/>
                    <a:pt x="71" y="174"/>
                  </a:cubicBezTo>
                  <a:cubicBezTo>
                    <a:pt x="69" y="174"/>
                    <a:pt x="66" y="173"/>
                    <a:pt x="65" y="172"/>
                  </a:cubicBezTo>
                  <a:cubicBezTo>
                    <a:pt x="59" y="167"/>
                    <a:pt x="55" y="161"/>
                    <a:pt x="53" y="154"/>
                  </a:cubicBezTo>
                  <a:cubicBezTo>
                    <a:pt x="53" y="152"/>
                    <a:pt x="53" y="152"/>
                    <a:pt x="53" y="152"/>
                  </a:cubicBezTo>
                  <a:lnTo>
                    <a:pt x="64" y="150"/>
                  </a:lnTo>
                  <a:close/>
                  <a:moveTo>
                    <a:pt x="101" y="137"/>
                  </a:moveTo>
                  <a:cubicBezTo>
                    <a:pt x="96" y="139"/>
                    <a:pt x="91" y="140"/>
                    <a:pt x="87" y="140"/>
                  </a:cubicBezTo>
                  <a:cubicBezTo>
                    <a:pt x="64" y="140"/>
                    <a:pt x="46" y="121"/>
                    <a:pt x="46" y="99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61" y="75"/>
                    <a:pt x="76" y="69"/>
                    <a:pt x="87" y="59"/>
                  </a:cubicBezTo>
                  <a:cubicBezTo>
                    <a:pt x="98" y="69"/>
                    <a:pt x="113" y="75"/>
                    <a:pt x="128" y="7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4" y="101"/>
                    <a:pt x="121" y="105"/>
                    <a:pt x="121" y="109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17" y="123"/>
                    <a:pt x="117" y="123"/>
                    <a:pt x="117" y="123"/>
                  </a:cubicBezTo>
                  <a:cubicBezTo>
                    <a:pt x="109" y="123"/>
                    <a:pt x="102" y="129"/>
                    <a:pt x="101" y="137"/>
                  </a:cubicBezTo>
                  <a:close/>
                  <a:moveTo>
                    <a:pt x="141" y="92"/>
                  </a:moveTo>
                  <a:cubicBezTo>
                    <a:pt x="141" y="95"/>
                    <a:pt x="140" y="97"/>
                    <a:pt x="139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8" y="84"/>
                    <a:pt x="141" y="88"/>
                    <a:pt x="141" y="92"/>
                  </a:cubicBezTo>
                  <a:close/>
                  <a:moveTo>
                    <a:pt x="137" y="42"/>
                  </a:moveTo>
                  <a:cubicBezTo>
                    <a:pt x="136" y="42"/>
                    <a:pt x="136" y="42"/>
                    <a:pt x="136" y="41"/>
                  </a:cubicBezTo>
                  <a:cubicBezTo>
                    <a:pt x="132" y="39"/>
                    <a:pt x="127" y="37"/>
                    <a:pt x="121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4"/>
                    <a:pt x="107" y="29"/>
                    <a:pt x="107" y="24"/>
                  </a:cubicBezTo>
                  <a:cubicBezTo>
                    <a:pt x="107" y="20"/>
                    <a:pt x="106" y="17"/>
                    <a:pt x="105" y="14"/>
                  </a:cubicBezTo>
                  <a:cubicBezTo>
                    <a:pt x="143" y="29"/>
                    <a:pt x="143" y="29"/>
                    <a:pt x="143" y="29"/>
                  </a:cubicBezTo>
                  <a:lnTo>
                    <a:pt x="137" y="42"/>
                  </a:lnTo>
                  <a:close/>
                  <a:moveTo>
                    <a:pt x="73" y="24"/>
                  </a:moveTo>
                  <a:cubicBezTo>
                    <a:pt x="73" y="16"/>
                    <a:pt x="79" y="10"/>
                    <a:pt x="87" y="10"/>
                  </a:cubicBezTo>
                  <a:cubicBezTo>
                    <a:pt x="94" y="10"/>
                    <a:pt x="100" y="16"/>
                    <a:pt x="100" y="24"/>
                  </a:cubicBezTo>
                  <a:cubicBezTo>
                    <a:pt x="100" y="31"/>
                    <a:pt x="94" y="37"/>
                    <a:pt x="87" y="37"/>
                  </a:cubicBezTo>
                  <a:cubicBezTo>
                    <a:pt x="79" y="37"/>
                    <a:pt x="73" y="31"/>
                    <a:pt x="73" y="24"/>
                  </a:cubicBezTo>
                  <a:close/>
                  <a:moveTo>
                    <a:pt x="69" y="14"/>
                  </a:moveTo>
                  <a:cubicBezTo>
                    <a:pt x="67" y="17"/>
                    <a:pt x="66" y="20"/>
                    <a:pt x="66" y="24"/>
                  </a:cubicBezTo>
                  <a:cubicBezTo>
                    <a:pt x="66" y="29"/>
                    <a:pt x="68" y="34"/>
                    <a:pt x="71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47" y="37"/>
                    <a:pt x="42" y="39"/>
                    <a:pt x="38" y="41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0" y="29"/>
                    <a:pt x="30" y="29"/>
                    <a:pt x="30" y="29"/>
                  </a:cubicBezTo>
                  <a:lnTo>
                    <a:pt x="69" y="14"/>
                  </a:lnTo>
                  <a:close/>
                  <a:moveTo>
                    <a:pt x="36" y="58"/>
                  </a:moveTo>
                  <a:cubicBezTo>
                    <a:pt x="36" y="53"/>
                    <a:pt x="37" y="50"/>
                    <a:pt x="41" y="47"/>
                  </a:cubicBezTo>
                  <a:cubicBezTo>
                    <a:pt x="44" y="45"/>
                    <a:pt x="48" y="44"/>
                    <a:pt x="5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5" y="44"/>
                    <a:pt x="129" y="45"/>
                    <a:pt x="132" y="47"/>
                  </a:cubicBezTo>
                  <a:cubicBezTo>
                    <a:pt x="136" y="50"/>
                    <a:pt x="138" y="53"/>
                    <a:pt x="138" y="58"/>
                  </a:cubicBezTo>
                  <a:cubicBezTo>
                    <a:pt x="138" y="64"/>
                    <a:pt x="133" y="68"/>
                    <a:pt x="128" y="68"/>
                  </a:cubicBezTo>
                  <a:cubicBezTo>
                    <a:pt x="113" y="68"/>
                    <a:pt x="99" y="62"/>
                    <a:pt x="89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74" y="63"/>
                    <a:pt x="60" y="68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0" y="68"/>
                    <a:pt x="36" y="64"/>
                    <a:pt x="36" y="58"/>
                  </a:cubicBezTo>
                  <a:close/>
                  <a:moveTo>
                    <a:pt x="32" y="92"/>
                  </a:moveTo>
                  <a:cubicBezTo>
                    <a:pt x="32" y="88"/>
                    <a:pt x="35" y="84"/>
                    <a:pt x="39" y="8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39" y="100"/>
                    <a:pt x="39" y="101"/>
                    <a:pt x="39" y="102"/>
                  </a:cubicBezTo>
                  <a:cubicBezTo>
                    <a:pt x="35" y="100"/>
                    <a:pt x="32" y="97"/>
                    <a:pt x="32" y="92"/>
                  </a:cubicBezTo>
                  <a:close/>
                  <a:moveTo>
                    <a:pt x="41" y="112"/>
                  </a:moveTo>
                  <a:cubicBezTo>
                    <a:pt x="44" y="124"/>
                    <a:pt x="52" y="134"/>
                    <a:pt x="63" y="140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2" y="147"/>
                    <a:pt x="39" y="148"/>
                    <a:pt x="36" y="149"/>
                  </a:cubicBezTo>
                  <a:cubicBezTo>
                    <a:pt x="29" y="137"/>
                    <a:pt x="31" y="122"/>
                    <a:pt x="41" y="112"/>
                  </a:cubicBezTo>
                  <a:close/>
                  <a:moveTo>
                    <a:pt x="18" y="177"/>
                  </a:moveTo>
                  <a:cubicBezTo>
                    <a:pt x="22" y="165"/>
                    <a:pt x="33" y="155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9" y="164"/>
                    <a:pt x="53" y="172"/>
                    <a:pt x="61" y="177"/>
                  </a:cubicBezTo>
                  <a:cubicBezTo>
                    <a:pt x="63" y="179"/>
                    <a:pt x="67" y="181"/>
                    <a:pt x="71" y="181"/>
                  </a:cubicBezTo>
                  <a:cubicBezTo>
                    <a:pt x="76" y="181"/>
                    <a:pt x="80" y="179"/>
                    <a:pt x="83" y="175"/>
                  </a:cubicBezTo>
                  <a:cubicBezTo>
                    <a:pt x="83" y="205"/>
                    <a:pt x="83" y="205"/>
                    <a:pt x="83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1" y="202"/>
                    <a:pt x="51" y="202"/>
                    <a:pt x="51" y="202"/>
                  </a:cubicBezTo>
                  <a:cubicBezTo>
                    <a:pt x="45" y="197"/>
                    <a:pt x="44" y="189"/>
                    <a:pt x="49" y="183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37" y="187"/>
                    <a:pt x="38" y="197"/>
                    <a:pt x="44" y="205"/>
                  </a:cubicBezTo>
                  <a:cubicBezTo>
                    <a:pt x="9" y="205"/>
                    <a:pt x="9" y="205"/>
                    <a:pt x="9" y="205"/>
                  </a:cubicBezTo>
                  <a:lnTo>
                    <a:pt x="18" y="177"/>
                  </a:lnTo>
                  <a:close/>
                  <a:moveTo>
                    <a:pt x="90" y="205"/>
                  </a:moveTo>
                  <a:cubicBezTo>
                    <a:pt x="90" y="175"/>
                    <a:pt x="90" y="175"/>
                    <a:pt x="90" y="175"/>
                  </a:cubicBezTo>
                  <a:cubicBezTo>
                    <a:pt x="93" y="178"/>
                    <a:pt x="96" y="180"/>
                    <a:pt x="100" y="180"/>
                  </a:cubicBezTo>
                  <a:cubicBezTo>
                    <a:pt x="100" y="187"/>
                    <a:pt x="100" y="187"/>
                    <a:pt x="100" y="187"/>
                  </a:cubicBezTo>
                  <a:cubicBezTo>
                    <a:pt x="97" y="187"/>
                    <a:pt x="97" y="187"/>
                    <a:pt x="97" y="187"/>
                  </a:cubicBezTo>
                  <a:cubicBezTo>
                    <a:pt x="97" y="194"/>
                    <a:pt x="97" y="194"/>
                    <a:pt x="97" y="194"/>
                  </a:cubicBezTo>
                  <a:cubicBezTo>
                    <a:pt x="100" y="194"/>
                    <a:pt x="100" y="194"/>
                    <a:pt x="100" y="194"/>
                  </a:cubicBezTo>
                  <a:cubicBezTo>
                    <a:pt x="100" y="205"/>
                    <a:pt x="100" y="205"/>
                    <a:pt x="100" y="205"/>
                  </a:cubicBezTo>
                  <a:lnTo>
                    <a:pt x="90" y="205"/>
                  </a:lnTo>
                  <a:close/>
                  <a:moveTo>
                    <a:pt x="107" y="205"/>
                  </a:moveTo>
                  <a:cubicBezTo>
                    <a:pt x="107" y="170"/>
                    <a:pt x="107" y="170"/>
                    <a:pt x="107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7"/>
                    <a:pt x="134" y="177"/>
                    <a:pt x="134" y="177"/>
                  </a:cubicBezTo>
                  <a:cubicBezTo>
                    <a:pt x="145" y="177"/>
                    <a:pt x="145" y="177"/>
                    <a:pt x="145" y="177"/>
                  </a:cubicBezTo>
                  <a:cubicBezTo>
                    <a:pt x="145" y="187"/>
                    <a:pt x="145" y="187"/>
                    <a:pt x="145" y="187"/>
                  </a:cubicBezTo>
                  <a:cubicBezTo>
                    <a:pt x="165" y="187"/>
                    <a:pt x="165" y="187"/>
                    <a:pt x="165" y="187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75" y="177"/>
                    <a:pt x="175" y="177"/>
                    <a:pt x="175" y="17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89" y="170"/>
                    <a:pt x="189" y="170"/>
                    <a:pt x="189" y="170"/>
                  </a:cubicBezTo>
                  <a:cubicBezTo>
                    <a:pt x="189" y="164"/>
                    <a:pt x="189" y="164"/>
                    <a:pt x="18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57"/>
                    <a:pt x="175" y="157"/>
                    <a:pt x="175" y="157"/>
                  </a:cubicBezTo>
                  <a:cubicBezTo>
                    <a:pt x="165" y="157"/>
                    <a:pt x="165" y="157"/>
                    <a:pt x="165" y="157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34"/>
                    <a:pt x="112" y="130"/>
                    <a:pt x="117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8" y="130"/>
                    <a:pt x="203" y="134"/>
                    <a:pt x="203" y="140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6" y="170"/>
                    <a:pt x="196" y="170"/>
                    <a:pt x="196" y="170"/>
                  </a:cubicBezTo>
                  <a:cubicBezTo>
                    <a:pt x="203" y="170"/>
                    <a:pt x="203" y="170"/>
                    <a:pt x="203" y="170"/>
                  </a:cubicBezTo>
                  <a:cubicBezTo>
                    <a:pt x="203" y="205"/>
                    <a:pt x="203" y="205"/>
                    <a:pt x="203" y="205"/>
                  </a:cubicBezTo>
                  <a:lnTo>
                    <a:pt x="107" y="205"/>
                  </a:lnTo>
                  <a:close/>
                  <a:moveTo>
                    <a:pt x="168" y="164"/>
                  </a:moveTo>
                  <a:cubicBezTo>
                    <a:pt x="168" y="170"/>
                    <a:pt x="168" y="170"/>
                    <a:pt x="168" y="170"/>
                  </a:cubicBezTo>
                  <a:cubicBezTo>
                    <a:pt x="158" y="170"/>
                    <a:pt x="158" y="170"/>
                    <a:pt x="158" y="170"/>
                  </a:cubicBezTo>
                  <a:cubicBezTo>
                    <a:pt x="158" y="181"/>
                    <a:pt x="158" y="181"/>
                    <a:pt x="158" y="181"/>
                  </a:cubicBezTo>
                  <a:cubicBezTo>
                    <a:pt x="151" y="181"/>
                    <a:pt x="151" y="181"/>
                    <a:pt x="151" y="181"/>
                  </a:cubicBezTo>
                  <a:cubicBezTo>
                    <a:pt x="151" y="170"/>
                    <a:pt x="151" y="170"/>
                    <a:pt x="151" y="170"/>
                  </a:cubicBezTo>
                  <a:cubicBezTo>
                    <a:pt x="141" y="170"/>
                    <a:pt x="141" y="170"/>
                    <a:pt x="141" y="17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1" y="164"/>
                    <a:pt x="151" y="164"/>
                    <a:pt x="151" y="164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64"/>
                    <a:pt x="158" y="164"/>
                    <a:pt x="158" y="164"/>
                  </a:cubicBezTo>
                  <a:lnTo>
                    <a:pt x="168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4">
              <a:extLst>
                <a:ext uri="{FF2B5EF4-FFF2-40B4-BE49-F238E27FC236}">
                  <a16:creationId xmlns:a16="http://schemas.microsoft.com/office/drawing/2014/main" id="{04588F6A-86BC-4B86-B356-58A2ADB69C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91386" y="4764088"/>
              <a:ext cx="174181" cy="87313"/>
            </a:xfrm>
            <a:custGeom>
              <a:avLst/>
              <a:gdLst>
                <a:gd name="T0" fmla="*/ 28 w 55"/>
                <a:gd name="T1" fmla="*/ 20 h 27"/>
                <a:gd name="T2" fmla="*/ 7 w 55"/>
                <a:gd name="T3" fmla="*/ 0 h 27"/>
                <a:gd name="T4" fmla="*/ 0 w 55"/>
                <a:gd name="T5" fmla="*/ 0 h 27"/>
                <a:gd name="T6" fmla="*/ 28 w 55"/>
                <a:gd name="T7" fmla="*/ 27 h 27"/>
                <a:gd name="T8" fmla="*/ 55 w 55"/>
                <a:gd name="T9" fmla="*/ 0 h 27"/>
                <a:gd name="T10" fmla="*/ 48 w 55"/>
                <a:gd name="T11" fmla="*/ 0 h 27"/>
                <a:gd name="T12" fmla="*/ 28 w 55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7">
                  <a:moveTo>
                    <a:pt x="28" y="20"/>
                  </a:moveTo>
                  <a:cubicBezTo>
                    <a:pt x="16" y="20"/>
                    <a:pt x="7" y="11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13" y="27"/>
                    <a:pt x="28" y="27"/>
                  </a:cubicBezTo>
                  <a:cubicBezTo>
                    <a:pt x="43" y="27"/>
                    <a:pt x="55" y="15"/>
                    <a:pt x="5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1"/>
                    <a:pt x="39" y="20"/>
                    <a:pt x="2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5">
              <a:extLst>
                <a:ext uri="{FF2B5EF4-FFF2-40B4-BE49-F238E27FC236}">
                  <a16:creationId xmlns:a16="http://schemas.microsoft.com/office/drawing/2014/main" id="{6419E44D-9D40-4319-83A7-7DF6886990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57891" y="4503738"/>
              <a:ext cx="41170" cy="44450"/>
            </a:xfrm>
            <a:custGeom>
              <a:avLst/>
              <a:gdLst>
                <a:gd name="T0" fmla="*/ 20 w 26"/>
                <a:gd name="T1" fmla="*/ 0 h 28"/>
                <a:gd name="T2" fmla="*/ 6 w 26"/>
                <a:gd name="T3" fmla="*/ 0 h 28"/>
                <a:gd name="T4" fmla="*/ 6 w 26"/>
                <a:gd name="T5" fmla="*/ 6 h 28"/>
                <a:gd name="T6" fmla="*/ 0 w 26"/>
                <a:gd name="T7" fmla="*/ 6 h 28"/>
                <a:gd name="T8" fmla="*/ 0 w 26"/>
                <a:gd name="T9" fmla="*/ 20 h 28"/>
                <a:gd name="T10" fmla="*/ 6 w 26"/>
                <a:gd name="T11" fmla="*/ 20 h 28"/>
                <a:gd name="T12" fmla="*/ 6 w 26"/>
                <a:gd name="T13" fmla="*/ 28 h 28"/>
                <a:gd name="T14" fmla="*/ 20 w 26"/>
                <a:gd name="T15" fmla="*/ 28 h 28"/>
                <a:gd name="T16" fmla="*/ 20 w 26"/>
                <a:gd name="T17" fmla="*/ 20 h 28"/>
                <a:gd name="T18" fmla="*/ 26 w 26"/>
                <a:gd name="T19" fmla="*/ 20 h 28"/>
                <a:gd name="T20" fmla="*/ 26 w 26"/>
                <a:gd name="T21" fmla="*/ 6 h 28"/>
                <a:gd name="T22" fmla="*/ 20 w 26"/>
                <a:gd name="T23" fmla="*/ 6 h 28"/>
                <a:gd name="T24" fmla="*/ 20 w 26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8">
                  <a:moveTo>
                    <a:pt x="2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20"/>
                  </a:lnTo>
                  <a:lnTo>
                    <a:pt x="6" y="20"/>
                  </a:lnTo>
                  <a:lnTo>
                    <a:pt x="6" y="28"/>
                  </a:lnTo>
                  <a:lnTo>
                    <a:pt x="20" y="28"/>
                  </a:lnTo>
                  <a:lnTo>
                    <a:pt x="20" y="20"/>
                  </a:lnTo>
                  <a:lnTo>
                    <a:pt x="26" y="20"/>
                  </a:lnTo>
                  <a:lnTo>
                    <a:pt x="26" y="6"/>
                  </a:lnTo>
                  <a:lnTo>
                    <a:pt x="20" y="6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56">
              <a:extLst>
                <a:ext uri="{FF2B5EF4-FFF2-40B4-BE49-F238E27FC236}">
                  <a16:creationId xmlns:a16="http://schemas.microsoft.com/office/drawing/2014/main" id="{31F910D1-77D6-458A-9027-B236296C7CC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3399" y="4710113"/>
              <a:ext cx="22169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57">
              <a:extLst>
                <a:ext uri="{FF2B5EF4-FFF2-40B4-BE49-F238E27FC236}">
                  <a16:creationId xmlns:a16="http://schemas.microsoft.com/office/drawing/2014/main" id="{548A294F-D867-44C7-ADFA-A7C871AF88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91386" y="4710113"/>
              <a:ext cx="22169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25" descr="pilot icon">
            <a:extLst>
              <a:ext uri="{FF2B5EF4-FFF2-40B4-BE49-F238E27FC236}">
                <a16:creationId xmlns:a16="http://schemas.microsoft.com/office/drawing/2014/main" id="{73722F3A-4F37-49BD-8AB0-F29941A76653}"/>
              </a:ext>
            </a:extLst>
          </p:cNvPr>
          <p:cNvGrpSpPr/>
          <p:nvPr/>
        </p:nvGrpSpPr>
        <p:grpSpPr>
          <a:xfrm>
            <a:off x="3330044" y="1244826"/>
            <a:ext cx="653973" cy="658813"/>
            <a:chOff x="1409286" y="6223000"/>
            <a:chExt cx="653973" cy="658813"/>
          </a:xfrm>
          <a:solidFill>
            <a:srgbClr val="007A37"/>
          </a:solidFill>
        </p:grpSpPr>
        <p:sp>
          <p:nvSpPr>
            <p:cNvPr id="27" name="Freeform 137">
              <a:extLst>
                <a:ext uri="{FF2B5EF4-FFF2-40B4-BE49-F238E27FC236}">
                  <a16:creationId xmlns:a16="http://schemas.microsoft.com/office/drawing/2014/main" id="{527C65B9-7DFE-400B-AAC5-A4293BD32C8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09286" y="6223000"/>
              <a:ext cx="653973" cy="658813"/>
            </a:xfrm>
            <a:custGeom>
              <a:avLst/>
              <a:gdLst>
                <a:gd name="T0" fmla="*/ 149 w 206"/>
                <a:gd name="T1" fmla="*/ 100 h 207"/>
                <a:gd name="T2" fmla="*/ 145 w 206"/>
                <a:gd name="T3" fmla="*/ 63 h 207"/>
                <a:gd name="T4" fmla="*/ 125 w 206"/>
                <a:gd name="T5" fmla="*/ 8 h 207"/>
                <a:gd name="T6" fmla="*/ 26 w 206"/>
                <a:gd name="T7" fmla="*/ 55 h 207"/>
                <a:gd name="T8" fmla="*/ 25 w 206"/>
                <a:gd name="T9" fmla="*/ 90 h 207"/>
                <a:gd name="T10" fmla="*/ 44 w 206"/>
                <a:gd name="T11" fmla="*/ 143 h 207"/>
                <a:gd name="T12" fmla="*/ 105 w 206"/>
                <a:gd name="T13" fmla="*/ 207 h 207"/>
                <a:gd name="T14" fmla="*/ 167 w 206"/>
                <a:gd name="T15" fmla="*/ 182 h 207"/>
                <a:gd name="T16" fmla="*/ 182 w 206"/>
                <a:gd name="T17" fmla="*/ 157 h 207"/>
                <a:gd name="T18" fmla="*/ 199 w 206"/>
                <a:gd name="T19" fmla="*/ 153 h 207"/>
                <a:gd name="T20" fmla="*/ 172 w 206"/>
                <a:gd name="T21" fmla="*/ 150 h 207"/>
                <a:gd name="T22" fmla="*/ 85 w 206"/>
                <a:gd name="T23" fmla="*/ 168 h 207"/>
                <a:gd name="T24" fmla="*/ 76 w 206"/>
                <a:gd name="T25" fmla="*/ 201 h 207"/>
                <a:gd name="T26" fmla="*/ 90 w 206"/>
                <a:gd name="T27" fmla="*/ 164 h 207"/>
                <a:gd name="T28" fmla="*/ 94 w 206"/>
                <a:gd name="T29" fmla="*/ 167 h 207"/>
                <a:gd name="T30" fmla="*/ 125 w 206"/>
                <a:gd name="T31" fmla="*/ 142 h 207"/>
                <a:gd name="T32" fmla="*/ 108 w 206"/>
                <a:gd name="T33" fmla="*/ 160 h 207"/>
                <a:gd name="T34" fmla="*/ 126 w 206"/>
                <a:gd name="T35" fmla="*/ 160 h 207"/>
                <a:gd name="T36" fmla="*/ 126 w 206"/>
                <a:gd name="T37" fmla="*/ 160 h 207"/>
                <a:gd name="T38" fmla="*/ 115 w 206"/>
                <a:gd name="T39" fmla="*/ 187 h 207"/>
                <a:gd name="T40" fmla="*/ 108 w 206"/>
                <a:gd name="T41" fmla="*/ 140 h 207"/>
                <a:gd name="T42" fmla="*/ 126 w 206"/>
                <a:gd name="T43" fmla="*/ 135 h 207"/>
                <a:gd name="T44" fmla="*/ 107 w 206"/>
                <a:gd name="T45" fmla="*/ 77 h 207"/>
                <a:gd name="T46" fmla="*/ 120 w 206"/>
                <a:gd name="T47" fmla="*/ 57 h 207"/>
                <a:gd name="T48" fmla="*/ 62 w 206"/>
                <a:gd name="T49" fmla="*/ 78 h 207"/>
                <a:gd name="T50" fmla="*/ 84 w 206"/>
                <a:gd name="T51" fmla="*/ 50 h 207"/>
                <a:gd name="T52" fmla="*/ 76 w 206"/>
                <a:gd name="T53" fmla="*/ 46 h 207"/>
                <a:gd name="T54" fmla="*/ 86 w 206"/>
                <a:gd name="T55" fmla="*/ 50 h 207"/>
                <a:gd name="T56" fmla="*/ 91 w 206"/>
                <a:gd name="T57" fmla="*/ 40 h 207"/>
                <a:gd name="T58" fmla="*/ 75 w 206"/>
                <a:gd name="T59" fmla="*/ 23 h 207"/>
                <a:gd name="T60" fmla="*/ 132 w 206"/>
                <a:gd name="T61" fmla="*/ 97 h 207"/>
                <a:gd name="T62" fmla="*/ 139 w 206"/>
                <a:gd name="T63" fmla="*/ 77 h 207"/>
                <a:gd name="T64" fmla="*/ 139 w 206"/>
                <a:gd name="T65" fmla="*/ 70 h 207"/>
                <a:gd name="T66" fmla="*/ 123 w 206"/>
                <a:gd name="T67" fmla="*/ 15 h 207"/>
                <a:gd name="T68" fmla="*/ 135 w 206"/>
                <a:gd name="T69" fmla="*/ 36 h 207"/>
                <a:gd name="T70" fmla="*/ 68 w 206"/>
                <a:gd name="T71" fmla="*/ 16 h 207"/>
                <a:gd name="T72" fmla="*/ 35 w 206"/>
                <a:gd name="T73" fmla="*/ 50 h 207"/>
                <a:gd name="T74" fmla="*/ 31 w 206"/>
                <a:gd name="T75" fmla="*/ 63 h 207"/>
                <a:gd name="T76" fmla="*/ 31 w 206"/>
                <a:gd name="T77" fmla="*/ 70 h 207"/>
                <a:gd name="T78" fmla="*/ 38 w 206"/>
                <a:gd name="T79" fmla="*/ 97 h 207"/>
                <a:gd name="T80" fmla="*/ 45 w 206"/>
                <a:gd name="T81" fmla="*/ 61 h 207"/>
                <a:gd name="T82" fmla="*/ 72 w 206"/>
                <a:gd name="T83" fmla="*/ 78 h 207"/>
                <a:gd name="T84" fmla="*/ 98 w 206"/>
                <a:gd name="T85" fmla="*/ 78 h 207"/>
                <a:gd name="T86" fmla="*/ 125 w 206"/>
                <a:gd name="T87" fmla="*/ 61 h 207"/>
                <a:gd name="T88" fmla="*/ 85 w 206"/>
                <a:gd name="T89" fmla="*/ 144 h 207"/>
                <a:gd name="T90" fmla="*/ 92 w 206"/>
                <a:gd name="T91" fmla="*/ 152 h 207"/>
                <a:gd name="T92" fmla="*/ 85 w 206"/>
                <a:gd name="T93" fmla="*/ 144 h 207"/>
                <a:gd name="T94" fmla="*/ 50 w 206"/>
                <a:gd name="T95" fmla="*/ 158 h 207"/>
                <a:gd name="T96" fmla="*/ 80 w 206"/>
                <a:gd name="T97" fmla="*/ 164 h 207"/>
                <a:gd name="T98" fmla="*/ 56 w 206"/>
                <a:gd name="T99" fmla="*/ 194 h 207"/>
                <a:gd name="T100" fmla="*/ 42 w 206"/>
                <a:gd name="T101" fmla="*/ 201 h 207"/>
                <a:gd name="T102" fmla="*/ 9 w 206"/>
                <a:gd name="T103" fmla="*/ 201 h 207"/>
                <a:gd name="T104" fmla="*/ 103 w 206"/>
                <a:gd name="T105" fmla="*/ 184 h 207"/>
                <a:gd name="T106" fmla="*/ 101 w 206"/>
                <a:gd name="T107" fmla="*/ 201 h 207"/>
                <a:gd name="T108" fmla="*/ 108 w 206"/>
                <a:gd name="T109" fmla="*/ 201 h 207"/>
                <a:gd name="T110" fmla="*/ 165 w 206"/>
                <a:gd name="T111" fmla="*/ 144 h 207"/>
                <a:gd name="T112" fmla="*/ 192 w 206"/>
                <a:gd name="T113" fmla="*/ 20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6" h="207">
                  <a:moveTo>
                    <a:pt x="206" y="167"/>
                  </a:moveTo>
                  <a:cubicBezTo>
                    <a:pt x="206" y="148"/>
                    <a:pt x="206" y="148"/>
                    <a:pt x="206" y="148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69" y="103"/>
                    <a:pt x="154" y="100"/>
                    <a:pt x="149" y="100"/>
                  </a:cubicBezTo>
                  <a:cubicBezTo>
                    <a:pt x="146" y="100"/>
                    <a:pt x="143" y="101"/>
                    <a:pt x="138" y="103"/>
                  </a:cubicBezTo>
                  <a:cubicBezTo>
                    <a:pt x="143" y="100"/>
                    <a:pt x="145" y="96"/>
                    <a:pt x="145" y="9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1"/>
                    <a:pt x="144" y="58"/>
                    <a:pt x="143" y="56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47" y="50"/>
                    <a:pt x="149" y="44"/>
                    <a:pt x="149" y="38"/>
                  </a:cubicBezTo>
                  <a:cubicBezTo>
                    <a:pt x="149" y="24"/>
                    <a:pt x="139" y="11"/>
                    <a:pt x="125" y="8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1" y="11"/>
                    <a:pt x="21" y="24"/>
                    <a:pt x="21" y="38"/>
                  </a:cubicBezTo>
                  <a:cubicBezTo>
                    <a:pt x="21" y="44"/>
                    <a:pt x="23" y="50"/>
                    <a:pt x="26" y="55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58"/>
                    <a:pt x="25" y="61"/>
                    <a:pt x="25" y="63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8"/>
                    <a:pt x="31" y="105"/>
                    <a:pt x="39" y="107"/>
                  </a:cubicBezTo>
                  <a:cubicBezTo>
                    <a:pt x="42" y="120"/>
                    <a:pt x="50" y="131"/>
                    <a:pt x="62" y="137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29" y="146"/>
                    <a:pt x="16" y="157"/>
                    <a:pt x="11" y="172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02" y="207"/>
                    <a:pt x="102" y="207"/>
                    <a:pt x="102" y="207"/>
                  </a:cubicBezTo>
                  <a:cubicBezTo>
                    <a:pt x="105" y="207"/>
                    <a:pt x="105" y="207"/>
                    <a:pt x="105" y="207"/>
                  </a:cubicBezTo>
                  <a:cubicBezTo>
                    <a:pt x="149" y="207"/>
                    <a:pt x="149" y="207"/>
                    <a:pt x="149" y="207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191"/>
                    <a:pt x="199" y="191"/>
                    <a:pt x="199" y="191"/>
                  </a:cubicBezTo>
                  <a:cubicBezTo>
                    <a:pt x="167" y="182"/>
                    <a:pt x="167" y="182"/>
                    <a:pt x="167" y="182"/>
                  </a:cubicBezTo>
                  <a:cubicBezTo>
                    <a:pt x="168" y="177"/>
                    <a:pt x="169" y="172"/>
                    <a:pt x="170" y="167"/>
                  </a:cubicBezTo>
                  <a:lnTo>
                    <a:pt x="206" y="167"/>
                  </a:lnTo>
                  <a:close/>
                  <a:moveTo>
                    <a:pt x="171" y="157"/>
                  </a:moveTo>
                  <a:cubicBezTo>
                    <a:pt x="182" y="157"/>
                    <a:pt x="182" y="157"/>
                    <a:pt x="182" y="157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71" y="159"/>
                    <a:pt x="171" y="158"/>
                    <a:pt x="171" y="157"/>
                  </a:cubicBezTo>
                  <a:close/>
                  <a:moveTo>
                    <a:pt x="199" y="153"/>
                  </a:moveTo>
                  <a:cubicBezTo>
                    <a:pt x="199" y="160"/>
                    <a:pt x="199" y="160"/>
                    <a:pt x="199" y="160"/>
                  </a:cubicBezTo>
                  <a:cubicBezTo>
                    <a:pt x="189" y="160"/>
                    <a:pt x="189" y="160"/>
                    <a:pt x="189" y="16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72" y="150"/>
                    <a:pt x="172" y="150"/>
                    <a:pt x="172" y="150"/>
                  </a:cubicBezTo>
                  <a:cubicBezTo>
                    <a:pt x="172" y="148"/>
                    <a:pt x="172" y="146"/>
                    <a:pt x="172" y="144"/>
                  </a:cubicBezTo>
                  <a:cubicBezTo>
                    <a:pt x="172" y="143"/>
                    <a:pt x="172" y="142"/>
                    <a:pt x="172" y="142"/>
                  </a:cubicBezTo>
                  <a:lnTo>
                    <a:pt x="199" y="153"/>
                  </a:lnTo>
                  <a:close/>
                  <a:moveTo>
                    <a:pt x="85" y="168"/>
                  </a:moveTo>
                  <a:cubicBezTo>
                    <a:pt x="98" y="180"/>
                    <a:pt x="98" y="180"/>
                    <a:pt x="98" y="180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4" y="201"/>
                    <a:pt x="94" y="201"/>
                    <a:pt x="94" y="201"/>
                  </a:cubicBezTo>
                  <a:cubicBezTo>
                    <a:pt x="76" y="201"/>
                    <a:pt x="76" y="201"/>
                    <a:pt x="76" y="201"/>
                  </a:cubicBezTo>
                  <a:cubicBezTo>
                    <a:pt x="79" y="190"/>
                    <a:pt x="79" y="190"/>
                    <a:pt x="79" y="190"/>
                  </a:cubicBezTo>
                  <a:cubicBezTo>
                    <a:pt x="72" y="180"/>
                    <a:pt x="72" y="180"/>
                    <a:pt x="72" y="180"/>
                  </a:cubicBezTo>
                  <a:lnTo>
                    <a:pt x="85" y="168"/>
                  </a:lnTo>
                  <a:close/>
                  <a:moveTo>
                    <a:pt x="90" y="164"/>
                  </a:moveTo>
                  <a:cubicBezTo>
                    <a:pt x="92" y="162"/>
                    <a:pt x="92" y="162"/>
                    <a:pt x="92" y="162"/>
                  </a:cubicBezTo>
                  <a:cubicBezTo>
                    <a:pt x="92" y="165"/>
                    <a:pt x="92" y="165"/>
                    <a:pt x="92" y="165"/>
                  </a:cubicBezTo>
                  <a:lnTo>
                    <a:pt x="90" y="164"/>
                  </a:lnTo>
                  <a:close/>
                  <a:moveTo>
                    <a:pt x="94" y="167"/>
                  </a:moveTo>
                  <a:cubicBezTo>
                    <a:pt x="112" y="167"/>
                    <a:pt x="112" y="167"/>
                    <a:pt x="112" y="167"/>
                  </a:cubicBezTo>
                  <a:cubicBezTo>
                    <a:pt x="109" y="181"/>
                    <a:pt x="109" y="181"/>
                    <a:pt x="109" y="181"/>
                  </a:cubicBezTo>
                  <a:lnTo>
                    <a:pt x="94" y="167"/>
                  </a:lnTo>
                  <a:close/>
                  <a:moveTo>
                    <a:pt x="125" y="142"/>
                  </a:moveTo>
                  <a:cubicBezTo>
                    <a:pt x="125" y="142"/>
                    <a:pt x="125" y="143"/>
                    <a:pt x="125" y="144"/>
                  </a:cubicBezTo>
                  <a:cubicBezTo>
                    <a:pt x="125" y="146"/>
                    <a:pt x="125" y="148"/>
                    <a:pt x="125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53"/>
                    <a:pt x="98" y="153"/>
                    <a:pt x="98" y="153"/>
                  </a:cubicBezTo>
                  <a:lnTo>
                    <a:pt x="125" y="142"/>
                  </a:lnTo>
                  <a:close/>
                  <a:moveTo>
                    <a:pt x="126" y="160"/>
                  </a:moveTo>
                  <a:cubicBezTo>
                    <a:pt x="115" y="160"/>
                    <a:pt x="115" y="160"/>
                    <a:pt x="115" y="160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58"/>
                    <a:pt x="126" y="159"/>
                    <a:pt x="126" y="160"/>
                  </a:cubicBezTo>
                  <a:close/>
                  <a:moveTo>
                    <a:pt x="119" y="167"/>
                  </a:moveTo>
                  <a:cubicBezTo>
                    <a:pt x="127" y="167"/>
                    <a:pt x="127" y="167"/>
                    <a:pt x="127" y="167"/>
                  </a:cubicBezTo>
                  <a:cubicBezTo>
                    <a:pt x="128" y="172"/>
                    <a:pt x="129" y="177"/>
                    <a:pt x="130" y="182"/>
                  </a:cubicBezTo>
                  <a:cubicBezTo>
                    <a:pt x="115" y="187"/>
                    <a:pt x="115" y="187"/>
                    <a:pt x="115" y="187"/>
                  </a:cubicBezTo>
                  <a:lnTo>
                    <a:pt x="119" y="167"/>
                  </a:lnTo>
                  <a:close/>
                  <a:moveTo>
                    <a:pt x="126" y="135"/>
                  </a:moveTo>
                  <a:cubicBezTo>
                    <a:pt x="111" y="140"/>
                    <a:pt x="111" y="140"/>
                    <a:pt x="111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20" y="131"/>
                    <a:pt x="128" y="120"/>
                    <a:pt x="131" y="107"/>
                  </a:cubicBezTo>
                  <a:cubicBezTo>
                    <a:pt x="133" y="106"/>
                    <a:pt x="136" y="105"/>
                    <a:pt x="138" y="104"/>
                  </a:cubicBezTo>
                  <a:cubicBezTo>
                    <a:pt x="132" y="108"/>
                    <a:pt x="127" y="117"/>
                    <a:pt x="126" y="135"/>
                  </a:cubicBezTo>
                  <a:close/>
                  <a:moveTo>
                    <a:pt x="108" y="78"/>
                  </a:moveTo>
                  <a:cubicBezTo>
                    <a:pt x="108" y="79"/>
                    <a:pt x="108" y="80"/>
                    <a:pt x="107" y="80"/>
                  </a:cubicBezTo>
                  <a:cubicBezTo>
                    <a:pt x="106" y="80"/>
                    <a:pt x="105" y="79"/>
                    <a:pt x="105" y="78"/>
                  </a:cubicBezTo>
                  <a:cubicBezTo>
                    <a:pt x="105" y="77"/>
                    <a:pt x="106" y="77"/>
                    <a:pt x="107" y="77"/>
                  </a:cubicBezTo>
                  <a:cubicBezTo>
                    <a:pt x="108" y="77"/>
                    <a:pt x="108" y="77"/>
                    <a:pt x="108" y="78"/>
                  </a:cubicBezTo>
                  <a:close/>
                  <a:moveTo>
                    <a:pt x="85" y="70"/>
                  </a:moveTo>
                  <a:cubicBezTo>
                    <a:pt x="62" y="70"/>
                    <a:pt x="53" y="62"/>
                    <a:pt x="50" y="57"/>
                  </a:cubicBezTo>
                  <a:cubicBezTo>
                    <a:pt x="120" y="57"/>
                    <a:pt x="120" y="57"/>
                    <a:pt x="120" y="57"/>
                  </a:cubicBezTo>
                  <a:cubicBezTo>
                    <a:pt x="117" y="62"/>
                    <a:pt x="108" y="70"/>
                    <a:pt x="85" y="70"/>
                  </a:cubicBezTo>
                  <a:close/>
                  <a:moveTo>
                    <a:pt x="65" y="78"/>
                  </a:moveTo>
                  <a:cubicBezTo>
                    <a:pt x="65" y="79"/>
                    <a:pt x="64" y="80"/>
                    <a:pt x="63" y="80"/>
                  </a:cubicBezTo>
                  <a:cubicBezTo>
                    <a:pt x="62" y="80"/>
                    <a:pt x="62" y="79"/>
                    <a:pt x="62" y="78"/>
                  </a:cubicBezTo>
                  <a:cubicBezTo>
                    <a:pt x="62" y="77"/>
                    <a:pt x="62" y="77"/>
                    <a:pt x="63" y="77"/>
                  </a:cubicBezTo>
                  <a:cubicBezTo>
                    <a:pt x="64" y="77"/>
                    <a:pt x="65" y="77"/>
                    <a:pt x="65" y="78"/>
                  </a:cubicBezTo>
                  <a:close/>
                  <a:moveTo>
                    <a:pt x="76" y="46"/>
                  </a:moveTo>
                  <a:cubicBezTo>
                    <a:pt x="84" y="50"/>
                    <a:pt x="84" y="50"/>
                    <a:pt x="84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3" y="44"/>
                    <a:pt x="74" y="45"/>
                    <a:pt x="76" y="46"/>
                  </a:cubicBezTo>
                  <a:close/>
                  <a:moveTo>
                    <a:pt x="98" y="43"/>
                  </a:moveTo>
                  <a:cubicBezTo>
                    <a:pt x="129" y="43"/>
                    <a:pt x="129" y="43"/>
                    <a:pt x="129" y="43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6" y="45"/>
                    <a:pt x="97" y="44"/>
                    <a:pt x="98" y="43"/>
                  </a:cubicBezTo>
                  <a:close/>
                  <a:moveTo>
                    <a:pt x="95" y="34"/>
                  </a:moveTo>
                  <a:cubicBezTo>
                    <a:pt x="95" y="36"/>
                    <a:pt x="94" y="38"/>
                    <a:pt x="91" y="40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6" y="38"/>
                    <a:pt x="75" y="36"/>
                    <a:pt x="75" y="34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95" y="23"/>
                    <a:pt x="95" y="23"/>
                    <a:pt x="95" y="23"/>
                  </a:cubicBezTo>
                  <a:lnTo>
                    <a:pt x="95" y="34"/>
                  </a:lnTo>
                  <a:close/>
                  <a:moveTo>
                    <a:pt x="132" y="100"/>
                  </a:moveTo>
                  <a:cubicBezTo>
                    <a:pt x="132" y="99"/>
                    <a:pt x="132" y="98"/>
                    <a:pt x="132" y="97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6" y="82"/>
                    <a:pt x="139" y="86"/>
                    <a:pt x="139" y="90"/>
                  </a:cubicBezTo>
                  <a:cubicBezTo>
                    <a:pt x="139" y="94"/>
                    <a:pt x="136" y="98"/>
                    <a:pt x="132" y="100"/>
                  </a:cubicBezTo>
                  <a:close/>
                  <a:moveTo>
                    <a:pt x="139" y="77"/>
                  </a:moveTo>
                  <a:cubicBezTo>
                    <a:pt x="137" y="75"/>
                    <a:pt x="134" y="74"/>
                    <a:pt x="132" y="74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6" y="57"/>
                    <a:pt x="139" y="60"/>
                    <a:pt x="139" y="63"/>
                  </a:cubicBezTo>
                  <a:cubicBezTo>
                    <a:pt x="139" y="70"/>
                    <a:pt x="139" y="70"/>
                    <a:pt x="139" y="70"/>
                  </a:cubicBezTo>
                  <a:lnTo>
                    <a:pt x="139" y="77"/>
                  </a:lnTo>
                  <a:close/>
                  <a:moveTo>
                    <a:pt x="47" y="15"/>
                  </a:moveTo>
                  <a:cubicBezTo>
                    <a:pt x="85" y="6"/>
                    <a:pt x="85" y="6"/>
                    <a:pt x="85" y="6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34" y="17"/>
                    <a:pt x="142" y="27"/>
                    <a:pt x="142" y="38"/>
                  </a:cubicBezTo>
                  <a:cubicBezTo>
                    <a:pt x="142" y="43"/>
                    <a:pt x="141" y="47"/>
                    <a:pt x="138" y="51"/>
                  </a:cubicBezTo>
                  <a:cubicBezTo>
                    <a:pt x="137" y="51"/>
                    <a:pt x="136" y="51"/>
                    <a:pt x="135" y="5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2" y="36"/>
                    <a:pt x="102" y="35"/>
                    <a:pt x="102" y="34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5"/>
                    <a:pt x="68" y="36"/>
                    <a:pt x="69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4" y="51"/>
                    <a:pt x="33" y="51"/>
                    <a:pt x="32" y="51"/>
                  </a:cubicBezTo>
                  <a:cubicBezTo>
                    <a:pt x="29" y="47"/>
                    <a:pt x="28" y="43"/>
                    <a:pt x="28" y="38"/>
                  </a:cubicBezTo>
                  <a:cubicBezTo>
                    <a:pt x="28" y="27"/>
                    <a:pt x="36" y="17"/>
                    <a:pt x="47" y="15"/>
                  </a:cubicBezTo>
                  <a:close/>
                  <a:moveTo>
                    <a:pt x="31" y="63"/>
                  </a:moveTo>
                  <a:cubicBezTo>
                    <a:pt x="31" y="60"/>
                    <a:pt x="34" y="57"/>
                    <a:pt x="38" y="57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3" y="75"/>
                    <a:pt x="31" y="77"/>
                  </a:cubicBezTo>
                  <a:cubicBezTo>
                    <a:pt x="31" y="70"/>
                    <a:pt x="31" y="70"/>
                    <a:pt x="31" y="70"/>
                  </a:cubicBezTo>
                  <a:lnTo>
                    <a:pt x="31" y="63"/>
                  </a:lnTo>
                  <a:close/>
                  <a:moveTo>
                    <a:pt x="31" y="90"/>
                  </a:moveTo>
                  <a:cubicBezTo>
                    <a:pt x="31" y="86"/>
                    <a:pt x="34" y="82"/>
                    <a:pt x="38" y="8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8" y="98"/>
                    <a:pt x="38" y="99"/>
                    <a:pt x="38" y="100"/>
                  </a:cubicBezTo>
                  <a:cubicBezTo>
                    <a:pt x="34" y="98"/>
                    <a:pt x="31" y="94"/>
                    <a:pt x="31" y="90"/>
                  </a:cubicBezTo>
                  <a:close/>
                  <a:moveTo>
                    <a:pt x="45" y="9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7" y="65"/>
                    <a:pt x="51" y="69"/>
                    <a:pt x="58" y="72"/>
                  </a:cubicBezTo>
                  <a:cubicBezTo>
                    <a:pt x="56" y="73"/>
                    <a:pt x="55" y="76"/>
                    <a:pt x="55" y="78"/>
                  </a:cubicBezTo>
                  <a:cubicBezTo>
                    <a:pt x="55" y="83"/>
                    <a:pt x="59" y="87"/>
                    <a:pt x="63" y="87"/>
                  </a:cubicBezTo>
                  <a:cubicBezTo>
                    <a:pt x="68" y="87"/>
                    <a:pt x="72" y="83"/>
                    <a:pt x="72" y="78"/>
                  </a:cubicBezTo>
                  <a:cubicBezTo>
                    <a:pt x="72" y="77"/>
                    <a:pt x="71" y="76"/>
                    <a:pt x="71" y="76"/>
                  </a:cubicBezTo>
                  <a:cubicBezTo>
                    <a:pt x="75" y="76"/>
                    <a:pt x="80" y="77"/>
                    <a:pt x="85" y="77"/>
                  </a:cubicBezTo>
                  <a:cubicBezTo>
                    <a:pt x="90" y="77"/>
                    <a:pt x="95" y="76"/>
                    <a:pt x="99" y="76"/>
                  </a:cubicBezTo>
                  <a:cubicBezTo>
                    <a:pt x="99" y="76"/>
                    <a:pt x="98" y="77"/>
                    <a:pt x="98" y="78"/>
                  </a:cubicBezTo>
                  <a:cubicBezTo>
                    <a:pt x="98" y="83"/>
                    <a:pt x="102" y="87"/>
                    <a:pt x="107" y="87"/>
                  </a:cubicBezTo>
                  <a:cubicBezTo>
                    <a:pt x="111" y="87"/>
                    <a:pt x="115" y="83"/>
                    <a:pt x="115" y="78"/>
                  </a:cubicBezTo>
                  <a:cubicBezTo>
                    <a:pt x="115" y="76"/>
                    <a:pt x="114" y="73"/>
                    <a:pt x="112" y="72"/>
                  </a:cubicBezTo>
                  <a:cubicBezTo>
                    <a:pt x="119" y="69"/>
                    <a:pt x="123" y="65"/>
                    <a:pt x="125" y="61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119"/>
                    <a:pt x="107" y="137"/>
                    <a:pt x="85" y="137"/>
                  </a:cubicBezTo>
                  <a:cubicBezTo>
                    <a:pt x="63" y="137"/>
                    <a:pt x="45" y="119"/>
                    <a:pt x="45" y="97"/>
                  </a:cubicBezTo>
                  <a:close/>
                  <a:moveTo>
                    <a:pt x="85" y="144"/>
                  </a:moveTo>
                  <a:cubicBezTo>
                    <a:pt x="91" y="144"/>
                    <a:pt x="97" y="142"/>
                    <a:pt x="102" y="140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73" y="142"/>
                    <a:pt x="79" y="144"/>
                    <a:pt x="85" y="144"/>
                  </a:cubicBezTo>
                  <a:close/>
                  <a:moveTo>
                    <a:pt x="17" y="174"/>
                  </a:moveTo>
                  <a:cubicBezTo>
                    <a:pt x="21" y="161"/>
                    <a:pt x="32" y="152"/>
                    <a:pt x="45" y="150"/>
                  </a:cubicBezTo>
                  <a:cubicBezTo>
                    <a:pt x="49" y="150"/>
                    <a:pt x="49" y="150"/>
                    <a:pt x="49" y="150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0" y="181"/>
                    <a:pt x="60" y="181"/>
                    <a:pt x="60" y="181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6" y="194"/>
                    <a:pt x="56" y="194"/>
                    <a:pt x="56" y="194"/>
                  </a:cubicBezTo>
                  <a:cubicBezTo>
                    <a:pt x="67" y="184"/>
                    <a:pt x="67" y="184"/>
                    <a:pt x="67" y="184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69" y="201"/>
                    <a:pt x="69" y="201"/>
                    <a:pt x="69" y="201"/>
                  </a:cubicBezTo>
                  <a:cubicBezTo>
                    <a:pt x="42" y="201"/>
                    <a:pt x="42" y="201"/>
                    <a:pt x="42" y="201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9" y="201"/>
                    <a:pt x="9" y="201"/>
                    <a:pt x="9" y="201"/>
                  </a:cubicBezTo>
                  <a:lnTo>
                    <a:pt x="17" y="174"/>
                  </a:lnTo>
                  <a:close/>
                  <a:moveTo>
                    <a:pt x="101" y="201"/>
                  </a:moveTo>
                  <a:cubicBezTo>
                    <a:pt x="99" y="191"/>
                    <a:pt x="99" y="191"/>
                    <a:pt x="99" y="191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9" y="189"/>
                    <a:pt x="109" y="189"/>
                    <a:pt x="109" y="189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102" y="201"/>
                    <a:pt x="102" y="201"/>
                    <a:pt x="102" y="201"/>
                  </a:cubicBezTo>
                  <a:lnTo>
                    <a:pt x="101" y="201"/>
                  </a:lnTo>
                  <a:close/>
                  <a:moveTo>
                    <a:pt x="108" y="196"/>
                  </a:moveTo>
                  <a:cubicBezTo>
                    <a:pt x="132" y="188"/>
                    <a:pt x="132" y="188"/>
                    <a:pt x="132" y="188"/>
                  </a:cubicBezTo>
                  <a:cubicBezTo>
                    <a:pt x="134" y="193"/>
                    <a:pt x="136" y="197"/>
                    <a:pt x="138" y="201"/>
                  </a:cubicBezTo>
                  <a:cubicBezTo>
                    <a:pt x="108" y="201"/>
                    <a:pt x="108" y="201"/>
                    <a:pt x="108" y="201"/>
                  </a:cubicBezTo>
                  <a:lnTo>
                    <a:pt x="108" y="196"/>
                  </a:lnTo>
                  <a:close/>
                  <a:moveTo>
                    <a:pt x="132" y="144"/>
                  </a:moveTo>
                  <a:cubicBezTo>
                    <a:pt x="132" y="121"/>
                    <a:pt x="138" y="107"/>
                    <a:pt x="149" y="107"/>
                  </a:cubicBezTo>
                  <a:cubicBezTo>
                    <a:pt x="159" y="107"/>
                    <a:pt x="165" y="121"/>
                    <a:pt x="165" y="144"/>
                  </a:cubicBezTo>
                  <a:cubicBezTo>
                    <a:pt x="165" y="172"/>
                    <a:pt x="156" y="201"/>
                    <a:pt x="149" y="201"/>
                  </a:cubicBezTo>
                  <a:cubicBezTo>
                    <a:pt x="141" y="201"/>
                    <a:pt x="132" y="172"/>
                    <a:pt x="132" y="144"/>
                  </a:cubicBezTo>
                  <a:close/>
                  <a:moveTo>
                    <a:pt x="192" y="196"/>
                  </a:moveTo>
                  <a:cubicBezTo>
                    <a:pt x="192" y="201"/>
                    <a:pt x="192" y="201"/>
                    <a:pt x="192" y="201"/>
                  </a:cubicBezTo>
                  <a:cubicBezTo>
                    <a:pt x="159" y="201"/>
                    <a:pt x="159" y="201"/>
                    <a:pt x="159" y="201"/>
                  </a:cubicBezTo>
                  <a:cubicBezTo>
                    <a:pt x="161" y="197"/>
                    <a:pt x="163" y="193"/>
                    <a:pt x="165" y="188"/>
                  </a:cubicBezTo>
                  <a:lnTo>
                    <a:pt x="192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8">
              <a:extLst>
                <a:ext uri="{FF2B5EF4-FFF2-40B4-BE49-F238E27FC236}">
                  <a16:creationId xmlns:a16="http://schemas.microsoft.com/office/drawing/2014/main" id="{F5D05585-EBA2-434F-A0C4-46F87CA15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0387" y="6577013"/>
              <a:ext cx="139345" cy="41275"/>
            </a:xfrm>
            <a:custGeom>
              <a:avLst/>
              <a:gdLst>
                <a:gd name="T0" fmla="*/ 44 w 44"/>
                <a:gd name="T1" fmla="*/ 5 h 13"/>
                <a:gd name="T2" fmla="*/ 40 w 44"/>
                <a:gd name="T3" fmla="*/ 0 h 13"/>
                <a:gd name="T4" fmla="*/ 22 w 44"/>
                <a:gd name="T5" fmla="*/ 6 h 13"/>
                <a:gd name="T6" fmla="*/ 4 w 44"/>
                <a:gd name="T7" fmla="*/ 0 h 13"/>
                <a:gd name="T8" fmla="*/ 0 w 44"/>
                <a:gd name="T9" fmla="*/ 5 h 13"/>
                <a:gd name="T10" fmla="*/ 22 w 44"/>
                <a:gd name="T11" fmla="*/ 13 h 13"/>
                <a:gd name="T12" fmla="*/ 44 w 44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">
                  <a:moveTo>
                    <a:pt x="44" y="5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4" y="6"/>
                    <a:pt x="22" y="6"/>
                  </a:cubicBezTo>
                  <a:cubicBezTo>
                    <a:pt x="10" y="6"/>
                    <a:pt x="4" y="0"/>
                    <a:pt x="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7" y="13"/>
                    <a:pt x="22" y="13"/>
                  </a:cubicBezTo>
                  <a:cubicBezTo>
                    <a:pt x="37" y="13"/>
                    <a:pt x="44" y="5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554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9B53-331A-4110-A188-40694DB9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Numerasi</a:t>
            </a:r>
            <a:endParaRPr lang="en-ID" dirty="0"/>
          </a:p>
        </p:txBody>
      </p:sp>
      <p:sp>
        <p:nvSpPr>
          <p:cNvPr id="8" name="Google Shape;851;g9bf9849318_4_7"/>
          <p:cNvSpPr txBox="1">
            <a:spLocks noGrp="1"/>
          </p:cNvSpPr>
          <p:nvPr>
            <p:ph type="body" idx="1"/>
          </p:nvPr>
        </p:nvSpPr>
        <p:spPr>
          <a:xfrm>
            <a:off x="243775" y="7098849"/>
            <a:ext cx="3603321" cy="24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750" tIns="52875" rIns="105750" bIns="52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Nasional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2" name="Picture 4" descr="Klasemen Lengkap Liga Negara Eropa, Siapa yang Promosi dan Terdegradasi? -  Pojoksatu.id">
            <a:extLst>
              <a:ext uri="{FF2B5EF4-FFF2-40B4-BE49-F238E27FC236}">
                <a16:creationId xmlns:a16="http://schemas.microsoft.com/office/drawing/2014/main" id="{8838EBAD-D18F-4E67-B1EB-4D3DE538C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86" y="908720"/>
            <a:ext cx="5255672" cy="2689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760;p8"/>
          <p:cNvSpPr txBox="1"/>
          <p:nvPr/>
        </p:nvSpPr>
        <p:spPr>
          <a:xfrm>
            <a:off x="11330203" y="7098631"/>
            <a:ext cx="7923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0C5F77-36A9-4EC4-90E4-69C0EE6F0E7B}"/>
              </a:ext>
            </a:extLst>
          </p:cNvPr>
          <p:cNvSpPr txBox="1"/>
          <p:nvPr/>
        </p:nvSpPr>
        <p:spPr>
          <a:xfrm>
            <a:off x="592782" y="3861839"/>
            <a:ext cx="5400600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Perlu</a:t>
            </a:r>
            <a:r>
              <a:rPr lang="en-US" sz="1300" b="1" dirty="0"/>
              <a:t> </a:t>
            </a:r>
            <a:r>
              <a:rPr lang="en-US" sz="1300" b="1" dirty="0" err="1"/>
              <a:t>Intervensi</a:t>
            </a:r>
            <a:r>
              <a:rPr lang="en-US" sz="1300" b="1" dirty="0"/>
              <a:t> </a:t>
            </a:r>
            <a:r>
              <a:rPr lang="en-US" sz="1300" b="1" dirty="0" err="1"/>
              <a:t>Khusus</a:t>
            </a:r>
            <a:r>
              <a:rPr lang="en-US" sz="1300" b="1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beberapa</a:t>
            </a:r>
            <a:r>
              <a:rPr lang="en-US" sz="1300" dirty="0"/>
              <a:t> </a:t>
            </a:r>
            <a:r>
              <a:rPr lang="en-US" sz="1300" dirty="0" err="1"/>
              <a:t>contoh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yang </a:t>
            </a:r>
            <a:r>
              <a:rPr lang="en-US" sz="1300" dirty="0" err="1"/>
              <a:t>lengkap</a:t>
            </a:r>
            <a:r>
              <a:rPr lang="en-US" sz="1300" dirty="0"/>
              <a:t>. Murid </a:t>
            </a:r>
            <a:r>
              <a:rPr lang="en-US" sz="1300" dirty="0" err="1"/>
              <a:t>diminta</a:t>
            </a:r>
            <a:r>
              <a:rPr lang="en-US" sz="1300" dirty="0"/>
              <a:t> </a:t>
            </a:r>
            <a:r>
              <a:rPr lang="en-US" sz="1300" dirty="0" err="1"/>
              <a:t>menjabarkan</a:t>
            </a:r>
            <a:r>
              <a:rPr lang="en-US" sz="1300" dirty="0"/>
              <a:t> </a:t>
            </a:r>
            <a:r>
              <a:rPr lang="en-US" sz="1300" dirty="0" err="1"/>
              <a:t>nilai</a:t>
            </a:r>
            <a:r>
              <a:rPr lang="en-US" sz="1300" dirty="0"/>
              <a:t> </a:t>
            </a:r>
            <a:r>
              <a:rPr lang="en-US" sz="1300" dirty="0" err="1"/>
              <a:t>setriap</a:t>
            </a:r>
            <a:r>
              <a:rPr lang="en-US" sz="1300" dirty="0"/>
              <a:t> </a:t>
            </a:r>
            <a:r>
              <a:rPr lang="en-US" sz="1300" dirty="0" err="1"/>
              <a:t>tim</a:t>
            </a:r>
            <a:r>
              <a:rPr lang="en-US" sz="1300" dirty="0"/>
              <a:t>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satu</a:t>
            </a:r>
            <a:r>
              <a:rPr lang="en-US" sz="1300" dirty="0"/>
              <a:t> </a:t>
            </a:r>
            <a:r>
              <a:rPr lang="en-US" sz="1300" dirty="0" err="1"/>
              <a:t>grup</a:t>
            </a:r>
            <a:r>
              <a:rPr lang="en-US" sz="1300" dirty="0"/>
              <a:t> dan </a:t>
            </a:r>
            <a:r>
              <a:rPr lang="en-US" sz="1300" dirty="0" err="1"/>
              <a:t>menentukan</a:t>
            </a:r>
            <a:r>
              <a:rPr lang="en-US" sz="1300" dirty="0"/>
              <a:t> </a:t>
            </a:r>
            <a:r>
              <a:rPr lang="en-US" sz="1300" dirty="0" err="1"/>
              <a:t>pemenangnya</a:t>
            </a:r>
            <a:endParaRPr lang="en-ID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8E62B-B125-4D2D-B885-A1B590F9743D}"/>
              </a:ext>
            </a:extLst>
          </p:cNvPr>
          <p:cNvSpPr txBox="1"/>
          <p:nvPr/>
        </p:nvSpPr>
        <p:spPr>
          <a:xfrm>
            <a:off x="592782" y="4992249"/>
            <a:ext cx="5299570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2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/>
              <a:t>Dasar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contoh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</a:t>
            </a:r>
            <a:r>
              <a:rPr lang="en-US" sz="1300" dirty="0" err="1"/>
              <a:t>satu</a:t>
            </a:r>
            <a:r>
              <a:rPr lang="en-US" sz="1300" dirty="0"/>
              <a:t> </a:t>
            </a:r>
            <a:r>
              <a:rPr lang="en-US" sz="1300" dirty="0" err="1"/>
              <a:t>grup</a:t>
            </a:r>
            <a:r>
              <a:rPr lang="en-US" sz="1300" dirty="0"/>
              <a:t> yang </a:t>
            </a:r>
            <a:r>
              <a:rPr lang="en-US" sz="1300" dirty="0" err="1"/>
              <a:t>rumpang</a:t>
            </a:r>
            <a:r>
              <a:rPr lang="en-US" sz="1300" dirty="0"/>
              <a:t> dan </a:t>
            </a:r>
            <a:r>
              <a:rPr lang="en-US" sz="1300" dirty="0" err="1"/>
              <a:t>kondisi</a:t>
            </a:r>
            <a:r>
              <a:rPr lang="en-US" sz="1300" dirty="0"/>
              <a:t> </a:t>
            </a:r>
            <a:r>
              <a:rPr lang="en-US" sz="1300" dirty="0" err="1"/>
              <a:t>pemenang</a:t>
            </a:r>
            <a:r>
              <a:rPr lang="en-US" sz="1300" dirty="0"/>
              <a:t>. Murid </a:t>
            </a:r>
            <a:r>
              <a:rPr lang="en-US" sz="1300" dirty="0" err="1"/>
              <a:t>diminta</a:t>
            </a:r>
            <a:r>
              <a:rPr lang="en-US" sz="1300" dirty="0"/>
              <a:t> </a:t>
            </a:r>
            <a:r>
              <a:rPr lang="en-US" sz="1300" dirty="0" err="1"/>
              <a:t>menjabarkan</a:t>
            </a:r>
            <a:r>
              <a:rPr lang="en-US" sz="1300" dirty="0"/>
              <a:t> </a:t>
            </a:r>
            <a:r>
              <a:rPr lang="en-US" sz="1300" dirty="0" err="1"/>
              <a:t>kemungkinan</a:t>
            </a:r>
            <a:r>
              <a:rPr lang="en-US" sz="1300" dirty="0"/>
              <a:t> 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yang </a:t>
            </a:r>
            <a:r>
              <a:rPr lang="en-US" sz="1300" dirty="0" err="1"/>
              <a:t>rumpang</a:t>
            </a:r>
            <a:r>
              <a:rPr lang="en-US" sz="1300" dirty="0"/>
              <a:t> </a:t>
            </a:r>
            <a:r>
              <a:rPr lang="en-US" sz="1300" dirty="0" err="1"/>
              <a:t>tersebut</a:t>
            </a:r>
            <a:endParaRPr lang="en-ID" sz="1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8E7A4E-1A0A-4E5E-BC93-3A82B1CB6CB4}"/>
              </a:ext>
            </a:extLst>
          </p:cNvPr>
          <p:cNvSpPr txBox="1"/>
          <p:nvPr/>
        </p:nvSpPr>
        <p:spPr>
          <a:xfrm>
            <a:off x="6094412" y="3861839"/>
            <a:ext cx="5669102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3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Cakap</a:t>
            </a:r>
            <a:r>
              <a:rPr lang="en-US" sz="1300" b="1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</a:t>
            </a:r>
            <a:r>
              <a:rPr lang="en-US" sz="1300" dirty="0" err="1"/>
              <a:t>dua</a:t>
            </a:r>
            <a:r>
              <a:rPr lang="en-US" sz="1300" dirty="0"/>
              <a:t> </a:t>
            </a:r>
            <a:r>
              <a:rPr lang="en-US" sz="1300" dirty="0" err="1"/>
              <a:t>grup</a:t>
            </a:r>
            <a:r>
              <a:rPr lang="en-US" sz="1300" dirty="0"/>
              <a:t> yang </a:t>
            </a:r>
            <a:r>
              <a:rPr lang="en-US" sz="1300" dirty="0" err="1"/>
              <a:t>rumpang</a:t>
            </a:r>
            <a:r>
              <a:rPr lang="en-US" sz="1300" dirty="0"/>
              <a:t> </a:t>
            </a:r>
            <a:r>
              <a:rPr lang="en-US" sz="1300" dirty="0" err="1"/>
              <a:t>serta</a:t>
            </a:r>
            <a:r>
              <a:rPr lang="en-US" sz="1300" dirty="0"/>
              <a:t> </a:t>
            </a:r>
            <a:r>
              <a:rPr lang="en-US" sz="1300" dirty="0" err="1"/>
              <a:t>kondisi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</a:t>
            </a:r>
            <a:r>
              <a:rPr lang="en-US" sz="1300" dirty="0" err="1"/>
              <a:t>babak</a:t>
            </a:r>
            <a:r>
              <a:rPr lang="en-US" sz="1300" dirty="0"/>
              <a:t> </a:t>
            </a:r>
            <a:r>
              <a:rPr lang="en-US" sz="1300" dirty="0" err="1"/>
              <a:t>selanjutnya</a:t>
            </a:r>
            <a:r>
              <a:rPr lang="en-US" sz="1300" dirty="0"/>
              <a:t>. Murid </a:t>
            </a:r>
            <a:r>
              <a:rPr lang="en-US" sz="1300" dirty="0" err="1"/>
              <a:t>diminta</a:t>
            </a:r>
            <a:r>
              <a:rPr lang="en-US" sz="1300" dirty="0"/>
              <a:t> </a:t>
            </a:r>
            <a:r>
              <a:rPr lang="en-US" sz="1300" dirty="0" err="1"/>
              <a:t>menjabarkan</a:t>
            </a:r>
            <a:r>
              <a:rPr lang="en-US" sz="1300" dirty="0"/>
              <a:t> </a:t>
            </a:r>
            <a:r>
              <a:rPr lang="en-US" sz="1300" dirty="0" err="1"/>
              <a:t>kemungkinan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yang </a:t>
            </a:r>
            <a:r>
              <a:rPr lang="en-US" sz="1300" dirty="0" err="1"/>
              <a:t>rumpang</a:t>
            </a:r>
            <a:endParaRPr lang="en-ID" sz="13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071072-1A31-4A95-9D3E-D2DC44993AF8}"/>
              </a:ext>
            </a:extLst>
          </p:cNvPr>
          <p:cNvSpPr txBox="1"/>
          <p:nvPr/>
        </p:nvSpPr>
        <p:spPr>
          <a:xfrm>
            <a:off x="6094412" y="4892381"/>
            <a:ext cx="5669102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4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Mahir</a:t>
            </a:r>
            <a:r>
              <a:rPr lang="en-US" sz="1300" b="1" dirty="0"/>
              <a:t> </a:t>
            </a:r>
            <a:r>
              <a:rPr lang="en-US" sz="1300" dirty="0" err="1"/>
              <a:t>diminta</a:t>
            </a:r>
            <a:r>
              <a:rPr lang="en-US" sz="1300" dirty="0"/>
              <a:t> </a:t>
            </a:r>
            <a:r>
              <a:rPr lang="en-US" sz="1300" dirty="0" err="1"/>
              <a:t>mengestimasi</a:t>
            </a:r>
            <a:r>
              <a:rPr lang="en-US" sz="1300" dirty="0"/>
              <a:t> </a:t>
            </a:r>
            <a:r>
              <a:rPr lang="en-US" sz="1300" dirty="0" err="1"/>
              <a:t>kemungkinan</a:t>
            </a:r>
            <a:r>
              <a:rPr lang="en-US" sz="1300" dirty="0"/>
              <a:t> </a:t>
            </a:r>
            <a:r>
              <a:rPr lang="en-US" sz="1300" dirty="0" err="1"/>
              <a:t>pemenang</a:t>
            </a:r>
            <a:r>
              <a:rPr lang="en-US" sz="1300" dirty="0"/>
              <a:t> di </a:t>
            </a:r>
            <a:r>
              <a:rPr lang="en-US" sz="1300" dirty="0" err="1"/>
              <a:t>babak</a:t>
            </a:r>
            <a:r>
              <a:rPr lang="en-US" sz="1300" dirty="0"/>
              <a:t> </a:t>
            </a:r>
            <a:r>
              <a:rPr lang="en-US" sz="1300" dirty="0" err="1"/>
              <a:t>selanjutnya</a:t>
            </a:r>
            <a:r>
              <a:rPr lang="en-US" sz="1300" dirty="0"/>
              <a:t> </a:t>
            </a:r>
            <a:r>
              <a:rPr lang="en-US" sz="1300" dirty="0" err="1"/>
              <a:t>berdasarkan</a:t>
            </a:r>
            <a:r>
              <a:rPr lang="en-US" sz="1300" dirty="0"/>
              <a:t> </a:t>
            </a:r>
            <a:r>
              <a:rPr lang="en-US" sz="1300" dirty="0" err="1"/>
              <a:t>hasil</a:t>
            </a:r>
            <a:r>
              <a:rPr lang="en-US" sz="1300" dirty="0"/>
              <a:t> </a:t>
            </a:r>
            <a:r>
              <a:rPr lang="en-US" sz="1300" dirty="0" err="1"/>
              <a:t>pertandingan</a:t>
            </a:r>
            <a:r>
              <a:rPr lang="en-US" sz="1300" dirty="0"/>
              <a:t> </a:t>
            </a:r>
            <a:r>
              <a:rPr lang="en-US" sz="1300" dirty="0" err="1"/>
              <a:t>empat</a:t>
            </a:r>
            <a:r>
              <a:rPr lang="en-US" sz="1300" dirty="0"/>
              <a:t> </a:t>
            </a:r>
            <a:r>
              <a:rPr lang="en-US" sz="1300" dirty="0" err="1"/>
              <a:t>grup</a:t>
            </a:r>
            <a:r>
              <a:rPr lang="en-US" sz="1300" dirty="0"/>
              <a:t> di </a:t>
            </a:r>
            <a:r>
              <a:rPr lang="en-US" sz="1300" dirty="0" err="1"/>
              <a:t>babak</a:t>
            </a:r>
            <a:r>
              <a:rPr lang="en-US" sz="1300" dirty="0"/>
              <a:t> </a:t>
            </a:r>
            <a:r>
              <a:rPr lang="en-US" sz="1300" dirty="0" err="1"/>
              <a:t>sebelumnya</a:t>
            </a:r>
            <a:r>
              <a:rPr lang="en-US" sz="1300" dirty="0"/>
              <a:t>.</a:t>
            </a:r>
            <a:endParaRPr lang="en-ID" sz="13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EE8106-BA51-4E32-B70E-F909A35F974D}"/>
              </a:ext>
            </a:extLst>
          </p:cNvPr>
          <p:cNvSpPr txBox="1"/>
          <p:nvPr/>
        </p:nvSpPr>
        <p:spPr>
          <a:xfrm>
            <a:off x="1801109" y="1339328"/>
            <a:ext cx="4448263" cy="9694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/>
              <a:t>Guru </a:t>
            </a:r>
            <a:r>
              <a:rPr lang="en-US" sz="2000" dirty="0" err="1"/>
              <a:t>olah</a:t>
            </a:r>
            <a:r>
              <a:rPr lang="en-US" sz="2000" dirty="0"/>
              <a:t> raga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teks</a:t>
            </a:r>
            <a:r>
              <a:rPr lang="en-US" sz="2000" dirty="0"/>
              <a:t> </a:t>
            </a:r>
            <a:r>
              <a:rPr lang="en-US" sz="2000" dirty="0" err="1"/>
              <a:t>mengenai</a:t>
            </a:r>
            <a:r>
              <a:rPr lang="en-US" sz="2000" dirty="0"/>
              <a:t> </a:t>
            </a:r>
            <a:r>
              <a:rPr lang="en-US" sz="2000" dirty="0" err="1"/>
              <a:t>aturan</a:t>
            </a:r>
            <a:r>
              <a:rPr lang="en-US" sz="2000" dirty="0"/>
              <a:t> </a:t>
            </a:r>
            <a:r>
              <a:rPr lang="en-US" sz="2000" dirty="0" err="1"/>
              <a:t>penentuan</a:t>
            </a:r>
            <a:r>
              <a:rPr lang="en-US" sz="2000" dirty="0"/>
              <a:t> </a:t>
            </a:r>
            <a:r>
              <a:rPr lang="en-US" sz="2000" dirty="0" err="1"/>
              <a:t>pemenang</a:t>
            </a:r>
            <a:endParaRPr lang="en-ID" sz="2000" dirty="0"/>
          </a:p>
        </p:txBody>
      </p:sp>
      <p:grpSp>
        <p:nvGrpSpPr>
          <p:cNvPr id="18" name="Group 17" descr="sports player icon">
            <a:extLst>
              <a:ext uri="{FF2B5EF4-FFF2-40B4-BE49-F238E27FC236}">
                <a16:creationId xmlns:a16="http://schemas.microsoft.com/office/drawing/2014/main" id="{C9B3A2F0-FD8C-4621-BF1E-C4DCF900089A}"/>
              </a:ext>
            </a:extLst>
          </p:cNvPr>
          <p:cNvGrpSpPr/>
          <p:nvPr/>
        </p:nvGrpSpPr>
        <p:grpSpPr>
          <a:xfrm>
            <a:off x="1026978" y="1498272"/>
            <a:ext cx="663474" cy="671513"/>
            <a:chOff x="3079846" y="6210300"/>
            <a:chExt cx="663474" cy="671513"/>
          </a:xfrm>
          <a:solidFill>
            <a:srgbClr val="990033"/>
          </a:solidFill>
        </p:grpSpPr>
        <p:sp>
          <p:nvSpPr>
            <p:cNvPr id="19" name="Freeform 131">
              <a:extLst>
                <a:ext uri="{FF2B5EF4-FFF2-40B4-BE49-F238E27FC236}">
                  <a16:creationId xmlns:a16="http://schemas.microsoft.com/office/drawing/2014/main" id="{B033F28B-E8EC-4FB7-822C-4D5B97933E6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9846" y="6210300"/>
              <a:ext cx="663474" cy="671513"/>
            </a:xfrm>
            <a:custGeom>
              <a:avLst/>
              <a:gdLst>
                <a:gd name="T0" fmla="*/ 110 w 209"/>
                <a:gd name="T1" fmla="*/ 143 h 211"/>
                <a:gd name="T2" fmla="*/ 147 w 209"/>
                <a:gd name="T3" fmla="*/ 92 h 211"/>
                <a:gd name="T4" fmla="*/ 25 w 209"/>
                <a:gd name="T5" fmla="*/ 61 h 211"/>
                <a:gd name="T6" fmla="*/ 62 w 209"/>
                <a:gd name="T7" fmla="*/ 140 h 211"/>
                <a:gd name="T8" fmla="*/ 11 w 209"/>
                <a:gd name="T9" fmla="*/ 175 h 211"/>
                <a:gd name="T10" fmla="*/ 209 w 209"/>
                <a:gd name="T11" fmla="*/ 163 h 211"/>
                <a:gd name="T12" fmla="*/ 190 w 209"/>
                <a:gd name="T13" fmla="*/ 168 h 211"/>
                <a:gd name="T14" fmla="*/ 193 w 209"/>
                <a:gd name="T15" fmla="*/ 138 h 211"/>
                <a:gd name="T16" fmla="*/ 201 w 209"/>
                <a:gd name="T17" fmla="*/ 172 h 211"/>
                <a:gd name="T18" fmla="*/ 201 w 209"/>
                <a:gd name="T19" fmla="*/ 172 h 211"/>
                <a:gd name="T20" fmla="*/ 182 w 209"/>
                <a:gd name="T21" fmla="*/ 135 h 211"/>
                <a:gd name="T22" fmla="*/ 175 w 209"/>
                <a:gd name="T23" fmla="*/ 138 h 211"/>
                <a:gd name="T24" fmla="*/ 147 w 209"/>
                <a:gd name="T25" fmla="*/ 125 h 211"/>
                <a:gd name="T26" fmla="*/ 121 w 209"/>
                <a:gd name="T27" fmla="*/ 172 h 211"/>
                <a:gd name="T28" fmla="*/ 121 w 209"/>
                <a:gd name="T29" fmla="*/ 172 h 211"/>
                <a:gd name="T30" fmla="*/ 157 w 209"/>
                <a:gd name="T31" fmla="*/ 192 h 211"/>
                <a:gd name="T32" fmla="*/ 135 w 209"/>
                <a:gd name="T33" fmla="*/ 176 h 211"/>
                <a:gd name="T34" fmla="*/ 129 w 209"/>
                <a:gd name="T35" fmla="*/ 138 h 211"/>
                <a:gd name="T36" fmla="*/ 132 w 209"/>
                <a:gd name="T37" fmla="*/ 168 h 211"/>
                <a:gd name="T38" fmla="*/ 141 w 209"/>
                <a:gd name="T39" fmla="*/ 128 h 211"/>
                <a:gd name="T40" fmla="*/ 69 w 209"/>
                <a:gd name="T41" fmla="*/ 143 h 211"/>
                <a:gd name="T42" fmla="*/ 103 w 209"/>
                <a:gd name="T43" fmla="*/ 146 h 211"/>
                <a:gd name="T44" fmla="*/ 69 w 209"/>
                <a:gd name="T45" fmla="*/ 143 h 211"/>
                <a:gd name="T46" fmla="*/ 134 w 209"/>
                <a:gd name="T47" fmla="*/ 82 h 211"/>
                <a:gd name="T48" fmla="*/ 86 w 209"/>
                <a:gd name="T49" fmla="*/ 6 h 211"/>
                <a:gd name="T50" fmla="*/ 134 w 209"/>
                <a:gd name="T51" fmla="*/ 75 h 211"/>
                <a:gd name="T52" fmla="*/ 49 w 209"/>
                <a:gd name="T53" fmla="*/ 51 h 211"/>
                <a:gd name="T54" fmla="*/ 31 w 209"/>
                <a:gd name="T55" fmla="*/ 78 h 211"/>
                <a:gd name="T56" fmla="*/ 31 w 209"/>
                <a:gd name="T57" fmla="*/ 92 h 211"/>
                <a:gd name="T58" fmla="*/ 38 w 209"/>
                <a:gd name="T59" fmla="*/ 101 h 211"/>
                <a:gd name="T60" fmla="*/ 45 w 209"/>
                <a:gd name="T61" fmla="*/ 61 h 211"/>
                <a:gd name="T62" fmla="*/ 127 w 209"/>
                <a:gd name="T63" fmla="*/ 61 h 211"/>
                <a:gd name="T64" fmla="*/ 45 w 209"/>
                <a:gd name="T65" fmla="*/ 99 h 211"/>
                <a:gd name="T66" fmla="*/ 57 w 209"/>
                <a:gd name="T67" fmla="*/ 190 h 211"/>
                <a:gd name="T68" fmla="*/ 113 w 209"/>
                <a:gd name="T69" fmla="*/ 204 h 211"/>
                <a:gd name="T70" fmla="*/ 54 w 209"/>
                <a:gd name="T71" fmla="*/ 196 h 211"/>
                <a:gd name="T72" fmla="*/ 45 w 209"/>
                <a:gd name="T73" fmla="*/ 181 h 211"/>
                <a:gd name="T74" fmla="*/ 9 w 209"/>
                <a:gd name="T75" fmla="*/ 204 h 211"/>
                <a:gd name="T76" fmla="*/ 63 w 209"/>
                <a:gd name="T77" fmla="*/ 150 h 211"/>
                <a:gd name="T78" fmla="*/ 115 w 209"/>
                <a:gd name="T79" fmla="*/ 151 h 211"/>
                <a:gd name="T80" fmla="*/ 120 w 209"/>
                <a:gd name="T81" fmla="*/ 204 h 211"/>
                <a:gd name="T82" fmla="*/ 165 w 209"/>
                <a:gd name="T83" fmla="*/ 204 h 211"/>
                <a:gd name="T84" fmla="*/ 173 w 209"/>
                <a:gd name="T85" fmla="*/ 203 h 211"/>
                <a:gd name="T86" fmla="*/ 174 w 209"/>
                <a:gd name="T87" fmla="*/ 177 h 211"/>
                <a:gd name="T88" fmla="*/ 161 w 209"/>
                <a:gd name="T89" fmla="*/ 184 h 211"/>
                <a:gd name="T90" fmla="*/ 152 w 209"/>
                <a:gd name="T91" fmla="*/ 160 h 211"/>
                <a:gd name="T92" fmla="*/ 174 w 209"/>
                <a:gd name="T93" fmla="*/ 146 h 211"/>
                <a:gd name="T94" fmla="*/ 180 w 209"/>
                <a:gd name="T95" fmla="*/ 170 h 211"/>
                <a:gd name="T96" fmla="*/ 195 w 209"/>
                <a:gd name="T97" fmla="*/ 18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211">
                  <a:moveTo>
                    <a:pt x="161" y="116"/>
                  </a:moveTo>
                  <a:cubicBezTo>
                    <a:pt x="141" y="116"/>
                    <a:pt x="125" y="127"/>
                    <a:pt x="117" y="144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21" y="133"/>
                    <a:pt x="130" y="122"/>
                    <a:pt x="133" y="109"/>
                  </a:cubicBezTo>
                  <a:cubicBezTo>
                    <a:pt x="141" y="107"/>
                    <a:pt x="147" y="100"/>
                    <a:pt x="147" y="92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7" y="27"/>
                    <a:pt x="120" y="0"/>
                    <a:pt x="86" y="0"/>
                  </a:cubicBezTo>
                  <a:cubicBezTo>
                    <a:pt x="52" y="0"/>
                    <a:pt x="25" y="27"/>
                    <a:pt x="25" y="61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100"/>
                    <a:pt x="31" y="107"/>
                    <a:pt x="39" y="109"/>
                  </a:cubicBezTo>
                  <a:cubicBezTo>
                    <a:pt x="42" y="122"/>
                    <a:pt x="51" y="133"/>
                    <a:pt x="62" y="140"/>
                  </a:cubicBezTo>
                  <a:cubicBezTo>
                    <a:pt x="62" y="143"/>
                    <a:pt x="62" y="143"/>
                    <a:pt x="62" y="143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29" y="148"/>
                    <a:pt x="16" y="160"/>
                    <a:pt x="11" y="17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61" y="211"/>
                    <a:pt x="161" y="211"/>
                    <a:pt x="161" y="211"/>
                  </a:cubicBezTo>
                  <a:cubicBezTo>
                    <a:pt x="187" y="211"/>
                    <a:pt x="209" y="190"/>
                    <a:pt x="209" y="163"/>
                  </a:cubicBezTo>
                  <a:cubicBezTo>
                    <a:pt x="209" y="137"/>
                    <a:pt x="187" y="116"/>
                    <a:pt x="161" y="116"/>
                  </a:cubicBezTo>
                  <a:close/>
                  <a:moveTo>
                    <a:pt x="202" y="164"/>
                  </a:moveTo>
                  <a:cubicBezTo>
                    <a:pt x="190" y="168"/>
                    <a:pt x="190" y="168"/>
                    <a:pt x="190" y="168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81" y="142"/>
                    <a:pt x="181" y="142"/>
                    <a:pt x="181" y="142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9" y="145"/>
                    <a:pt x="202" y="154"/>
                    <a:pt x="202" y="163"/>
                  </a:cubicBezTo>
                  <a:lnTo>
                    <a:pt x="202" y="164"/>
                  </a:lnTo>
                  <a:close/>
                  <a:moveTo>
                    <a:pt x="201" y="172"/>
                  </a:moveTo>
                  <a:cubicBezTo>
                    <a:pt x="200" y="175"/>
                    <a:pt x="200" y="177"/>
                    <a:pt x="198" y="180"/>
                  </a:cubicBezTo>
                  <a:cubicBezTo>
                    <a:pt x="194" y="174"/>
                    <a:pt x="194" y="174"/>
                    <a:pt x="194" y="174"/>
                  </a:cubicBezTo>
                  <a:lnTo>
                    <a:pt x="201" y="172"/>
                  </a:lnTo>
                  <a:close/>
                  <a:moveTo>
                    <a:pt x="182" y="128"/>
                  </a:moveTo>
                  <a:cubicBezTo>
                    <a:pt x="184" y="129"/>
                    <a:pt x="186" y="131"/>
                    <a:pt x="188" y="133"/>
                  </a:cubicBezTo>
                  <a:cubicBezTo>
                    <a:pt x="182" y="135"/>
                    <a:pt x="182" y="135"/>
                    <a:pt x="182" y="135"/>
                  </a:cubicBezTo>
                  <a:lnTo>
                    <a:pt x="182" y="128"/>
                  </a:lnTo>
                  <a:close/>
                  <a:moveTo>
                    <a:pt x="175" y="125"/>
                  </a:moveTo>
                  <a:cubicBezTo>
                    <a:pt x="175" y="138"/>
                    <a:pt x="175" y="138"/>
                    <a:pt x="175" y="138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47" y="138"/>
                    <a:pt x="147" y="138"/>
                    <a:pt x="147" y="138"/>
                  </a:cubicBezTo>
                  <a:cubicBezTo>
                    <a:pt x="147" y="125"/>
                    <a:pt x="147" y="125"/>
                    <a:pt x="147" y="125"/>
                  </a:cubicBezTo>
                  <a:cubicBezTo>
                    <a:pt x="152" y="123"/>
                    <a:pt x="156" y="122"/>
                    <a:pt x="161" y="122"/>
                  </a:cubicBezTo>
                  <a:cubicBezTo>
                    <a:pt x="166" y="122"/>
                    <a:pt x="170" y="123"/>
                    <a:pt x="175" y="125"/>
                  </a:cubicBezTo>
                  <a:close/>
                  <a:moveTo>
                    <a:pt x="121" y="172"/>
                  </a:moveTo>
                  <a:cubicBezTo>
                    <a:pt x="128" y="174"/>
                    <a:pt x="128" y="174"/>
                    <a:pt x="128" y="174"/>
                  </a:cubicBezTo>
                  <a:cubicBezTo>
                    <a:pt x="124" y="180"/>
                    <a:pt x="124" y="180"/>
                    <a:pt x="124" y="180"/>
                  </a:cubicBezTo>
                  <a:cubicBezTo>
                    <a:pt x="123" y="177"/>
                    <a:pt x="122" y="175"/>
                    <a:pt x="121" y="172"/>
                  </a:cubicBezTo>
                  <a:close/>
                  <a:moveTo>
                    <a:pt x="135" y="176"/>
                  </a:moveTo>
                  <a:cubicBezTo>
                    <a:pt x="151" y="178"/>
                    <a:pt x="151" y="178"/>
                    <a:pt x="151" y="178"/>
                  </a:cubicBezTo>
                  <a:cubicBezTo>
                    <a:pt x="157" y="192"/>
                    <a:pt x="157" y="192"/>
                    <a:pt x="157" y="192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0" y="200"/>
                    <a:pt x="133" y="194"/>
                    <a:pt x="127" y="186"/>
                  </a:cubicBezTo>
                  <a:lnTo>
                    <a:pt x="135" y="176"/>
                  </a:lnTo>
                  <a:close/>
                  <a:moveTo>
                    <a:pt x="120" y="164"/>
                  </a:moveTo>
                  <a:cubicBezTo>
                    <a:pt x="120" y="163"/>
                    <a:pt x="120" y="163"/>
                    <a:pt x="120" y="163"/>
                  </a:cubicBezTo>
                  <a:cubicBezTo>
                    <a:pt x="120" y="154"/>
                    <a:pt x="123" y="145"/>
                    <a:pt x="129" y="138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32" y="168"/>
                    <a:pt x="132" y="168"/>
                    <a:pt x="132" y="168"/>
                  </a:cubicBezTo>
                  <a:lnTo>
                    <a:pt x="120" y="164"/>
                  </a:lnTo>
                  <a:close/>
                  <a:moveTo>
                    <a:pt x="134" y="133"/>
                  </a:moveTo>
                  <a:cubicBezTo>
                    <a:pt x="136" y="131"/>
                    <a:pt x="138" y="129"/>
                    <a:pt x="141" y="128"/>
                  </a:cubicBezTo>
                  <a:cubicBezTo>
                    <a:pt x="141" y="135"/>
                    <a:pt x="141" y="135"/>
                    <a:pt x="141" y="135"/>
                  </a:cubicBezTo>
                  <a:lnTo>
                    <a:pt x="134" y="133"/>
                  </a:lnTo>
                  <a:close/>
                  <a:moveTo>
                    <a:pt x="69" y="143"/>
                  </a:moveTo>
                  <a:cubicBezTo>
                    <a:pt x="74" y="145"/>
                    <a:pt x="80" y="146"/>
                    <a:pt x="86" y="146"/>
                  </a:cubicBezTo>
                  <a:cubicBezTo>
                    <a:pt x="92" y="146"/>
                    <a:pt x="98" y="145"/>
                    <a:pt x="103" y="143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3" y="148"/>
                    <a:pt x="99" y="156"/>
                    <a:pt x="86" y="156"/>
                  </a:cubicBezTo>
                  <a:cubicBezTo>
                    <a:pt x="73" y="156"/>
                    <a:pt x="70" y="148"/>
                    <a:pt x="69" y="146"/>
                  </a:cubicBezTo>
                  <a:lnTo>
                    <a:pt x="69" y="143"/>
                  </a:lnTo>
                  <a:close/>
                  <a:moveTo>
                    <a:pt x="134" y="101"/>
                  </a:moveTo>
                  <a:cubicBezTo>
                    <a:pt x="134" y="100"/>
                    <a:pt x="134" y="99"/>
                    <a:pt x="134" y="99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8" y="84"/>
                    <a:pt x="141" y="87"/>
                    <a:pt x="141" y="92"/>
                  </a:cubicBezTo>
                  <a:cubicBezTo>
                    <a:pt x="141" y="96"/>
                    <a:pt x="138" y="100"/>
                    <a:pt x="134" y="101"/>
                  </a:cubicBezTo>
                  <a:close/>
                  <a:moveTo>
                    <a:pt x="86" y="6"/>
                  </a:moveTo>
                  <a:cubicBezTo>
                    <a:pt x="116" y="6"/>
                    <a:pt x="141" y="31"/>
                    <a:pt x="141" y="61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39" y="77"/>
                    <a:pt x="136" y="76"/>
                    <a:pt x="134" y="75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55"/>
                    <a:pt x="129" y="51"/>
                    <a:pt x="124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3" y="51"/>
                    <a:pt x="38" y="55"/>
                    <a:pt x="38" y="61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6" y="76"/>
                    <a:pt x="33" y="77"/>
                    <a:pt x="31" y="78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31"/>
                    <a:pt x="56" y="6"/>
                    <a:pt x="86" y="6"/>
                  </a:cubicBezTo>
                  <a:close/>
                  <a:moveTo>
                    <a:pt x="31" y="92"/>
                  </a:moveTo>
                  <a:cubicBezTo>
                    <a:pt x="31" y="87"/>
                    <a:pt x="34" y="84"/>
                    <a:pt x="38" y="82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38" y="99"/>
                    <a:pt x="38" y="100"/>
                    <a:pt x="38" y="101"/>
                  </a:cubicBezTo>
                  <a:cubicBezTo>
                    <a:pt x="34" y="100"/>
                    <a:pt x="31" y="96"/>
                    <a:pt x="31" y="92"/>
                  </a:cubicBezTo>
                  <a:close/>
                  <a:moveTo>
                    <a:pt x="45" y="99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9"/>
                    <a:pt x="47" y="58"/>
                    <a:pt x="49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5" y="58"/>
                    <a:pt x="127" y="59"/>
                    <a:pt x="127" y="61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7" y="121"/>
                    <a:pt x="109" y="139"/>
                    <a:pt x="86" y="139"/>
                  </a:cubicBezTo>
                  <a:cubicBezTo>
                    <a:pt x="63" y="139"/>
                    <a:pt x="45" y="121"/>
                    <a:pt x="45" y="99"/>
                  </a:cubicBezTo>
                  <a:close/>
                  <a:moveTo>
                    <a:pt x="120" y="204"/>
                  </a:moveTo>
                  <a:cubicBezTo>
                    <a:pt x="118" y="187"/>
                    <a:pt x="104" y="174"/>
                    <a:pt x="86" y="174"/>
                  </a:cubicBezTo>
                  <a:cubicBezTo>
                    <a:pt x="74" y="174"/>
                    <a:pt x="63" y="180"/>
                    <a:pt x="57" y="190"/>
                  </a:cubicBezTo>
                  <a:cubicBezTo>
                    <a:pt x="63" y="194"/>
                    <a:pt x="63" y="194"/>
                    <a:pt x="63" y="194"/>
                  </a:cubicBezTo>
                  <a:cubicBezTo>
                    <a:pt x="68" y="185"/>
                    <a:pt x="76" y="180"/>
                    <a:pt x="86" y="180"/>
                  </a:cubicBezTo>
                  <a:cubicBezTo>
                    <a:pt x="100" y="180"/>
                    <a:pt x="111" y="191"/>
                    <a:pt x="113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2"/>
                    <a:pt x="60" y="200"/>
                    <a:pt x="60" y="199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3" y="199"/>
                    <a:pt x="52" y="202"/>
                    <a:pt x="52" y="204"/>
                  </a:cubicBezTo>
                  <a:cubicBezTo>
                    <a:pt x="42" y="204"/>
                    <a:pt x="42" y="204"/>
                    <a:pt x="42" y="204"/>
                  </a:cubicBezTo>
                  <a:cubicBezTo>
                    <a:pt x="45" y="181"/>
                    <a:pt x="45" y="181"/>
                    <a:pt x="45" y="181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9" y="204"/>
                    <a:pt x="9" y="204"/>
                    <a:pt x="9" y="204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1" y="164"/>
                    <a:pt x="32" y="155"/>
                    <a:pt x="46" y="153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66" y="156"/>
                    <a:pt x="73" y="163"/>
                    <a:pt x="86" y="163"/>
                  </a:cubicBezTo>
                  <a:cubicBezTo>
                    <a:pt x="99" y="163"/>
                    <a:pt x="106" y="156"/>
                    <a:pt x="109" y="150"/>
                  </a:cubicBezTo>
                  <a:cubicBezTo>
                    <a:pt x="115" y="151"/>
                    <a:pt x="115" y="151"/>
                    <a:pt x="115" y="151"/>
                  </a:cubicBezTo>
                  <a:cubicBezTo>
                    <a:pt x="114" y="155"/>
                    <a:pt x="113" y="159"/>
                    <a:pt x="113" y="163"/>
                  </a:cubicBezTo>
                  <a:cubicBezTo>
                    <a:pt x="113" y="181"/>
                    <a:pt x="123" y="196"/>
                    <a:pt x="137" y="204"/>
                  </a:cubicBezTo>
                  <a:lnTo>
                    <a:pt x="120" y="204"/>
                  </a:lnTo>
                  <a:close/>
                  <a:moveTo>
                    <a:pt x="157" y="204"/>
                  </a:moveTo>
                  <a:cubicBezTo>
                    <a:pt x="161" y="198"/>
                    <a:pt x="161" y="198"/>
                    <a:pt x="161" y="198"/>
                  </a:cubicBezTo>
                  <a:cubicBezTo>
                    <a:pt x="165" y="204"/>
                    <a:pt x="165" y="204"/>
                    <a:pt x="165" y="204"/>
                  </a:cubicBezTo>
                  <a:cubicBezTo>
                    <a:pt x="164" y="204"/>
                    <a:pt x="163" y="204"/>
                    <a:pt x="161" y="204"/>
                  </a:cubicBezTo>
                  <a:cubicBezTo>
                    <a:pt x="160" y="204"/>
                    <a:pt x="158" y="204"/>
                    <a:pt x="157" y="204"/>
                  </a:cubicBezTo>
                  <a:close/>
                  <a:moveTo>
                    <a:pt x="173" y="203"/>
                  </a:moveTo>
                  <a:cubicBezTo>
                    <a:pt x="165" y="192"/>
                    <a:pt x="165" y="192"/>
                    <a:pt x="165" y="192"/>
                  </a:cubicBezTo>
                  <a:cubicBezTo>
                    <a:pt x="171" y="178"/>
                    <a:pt x="171" y="178"/>
                    <a:pt x="171" y="178"/>
                  </a:cubicBezTo>
                  <a:cubicBezTo>
                    <a:pt x="174" y="177"/>
                    <a:pt x="174" y="177"/>
                    <a:pt x="174" y="177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5" y="171"/>
                    <a:pt x="155" y="171"/>
                    <a:pt x="155" y="171"/>
                  </a:cubicBezTo>
                  <a:cubicBezTo>
                    <a:pt x="141" y="170"/>
                    <a:pt x="141" y="170"/>
                    <a:pt x="141" y="17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49" y="146"/>
                    <a:pt x="149" y="146"/>
                    <a:pt x="149" y="146"/>
                  </a:cubicBezTo>
                  <a:cubicBezTo>
                    <a:pt x="161" y="154"/>
                    <a:pt x="161" y="154"/>
                    <a:pt x="161" y="154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0" y="160"/>
                    <a:pt x="170" y="160"/>
                    <a:pt x="170" y="160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1" y="177"/>
                    <a:pt x="181" y="177"/>
                    <a:pt x="181" y="177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0" y="194"/>
                    <a:pt x="182" y="200"/>
                    <a:pt x="173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2">
              <a:extLst>
                <a:ext uri="{FF2B5EF4-FFF2-40B4-BE49-F238E27FC236}">
                  <a16:creationId xmlns:a16="http://schemas.microsoft.com/office/drawing/2014/main" id="{66A34556-2896-46E2-85BD-EDC9F09A90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54027" y="6435725"/>
              <a:ext cx="53838" cy="53975"/>
            </a:xfrm>
            <a:custGeom>
              <a:avLst/>
              <a:gdLst>
                <a:gd name="T0" fmla="*/ 17 w 17"/>
                <a:gd name="T1" fmla="*/ 9 h 17"/>
                <a:gd name="T2" fmla="*/ 9 w 17"/>
                <a:gd name="T3" fmla="*/ 0 h 17"/>
                <a:gd name="T4" fmla="*/ 0 w 17"/>
                <a:gd name="T5" fmla="*/ 9 h 17"/>
                <a:gd name="T6" fmla="*/ 9 w 17"/>
                <a:gd name="T7" fmla="*/ 17 h 17"/>
                <a:gd name="T8" fmla="*/ 17 w 17"/>
                <a:gd name="T9" fmla="*/ 9 h 17"/>
                <a:gd name="T10" fmla="*/ 7 w 17"/>
                <a:gd name="T11" fmla="*/ 9 h 17"/>
                <a:gd name="T12" fmla="*/ 9 w 17"/>
                <a:gd name="T13" fmla="*/ 7 h 17"/>
                <a:gd name="T14" fmla="*/ 11 w 17"/>
                <a:gd name="T15" fmla="*/ 9 h 17"/>
                <a:gd name="T16" fmla="*/ 9 w 17"/>
                <a:gd name="T17" fmla="*/ 10 h 17"/>
                <a:gd name="T18" fmla="*/ 7 w 17"/>
                <a:gd name="T1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9"/>
                  </a:moveTo>
                  <a:cubicBezTo>
                    <a:pt x="17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7" y="13"/>
                    <a:pt x="17" y="9"/>
                  </a:cubicBezTo>
                  <a:close/>
                  <a:moveTo>
                    <a:pt x="7" y="9"/>
                  </a:move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1" y="8"/>
                    <a:pt x="11" y="9"/>
                  </a:cubicBezTo>
                  <a:cubicBezTo>
                    <a:pt x="11" y="10"/>
                    <a:pt x="10" y="10"/>
                    <a:pt x="9" y="10"/>
                  </a:cubicBezTo>
                  <a:cubicBezTo>
                    <a:pt x="8" y="10"/>
                    <a:pt x="7" y="10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3">
              <a:extLst>
                <a:ext uri="{FF2B5EF4-FFF2-40B4-BE49-F238E27FC236}">
                  <a16:creationId xmlns:a16="http://schemas.microsoft.com/office/drawing/2014/main" id="{BFABEB15-A66D-4F1F-A2F9-F4F0167EFF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96539" y="6435725"/>
              <a:ext cx="55422" cy="53975"/>
            </a:xfrm>
            <a:custGeom>
              <a:avLst/>
              <a:gdLst>
                <a:gd name="T0" fmla="*/ 8 w 17"/>
                <a:gd name="T1" fmla="*/ 17 h 17"/>
                <a:gd name="T2" fmla="*/ 17 w 17"/>
                <a:gd name="T3" fmla="*/ 9 h 17"/>
                <a:gd name="T4" fmla="*/ 8 w 17"/>
                <a:gd name="T5" fmla="*/ 0 h 17"/>
                <a:gd name="T6" fmla="*/ 0 w 17"/>
                <a:gd name="T7" fmla="*/ 9 h 17"/>
                <a:gd name="T8" fmla="*/ 8 w 17"/>
                <a:gd name="T9" fmla="*/ 17 h 17"/>
                <a:gd name="T10" fmla="*/ 8 w 17"/>
                <a:gd name="T11" fmla="*/ 7 h 17"/>
                <a:gd name="T12" fmla="*/ 10 w 17"/>
                <a:gd name="T13" fmla="*/ 9 h 17"/>
                <a:gd name="T14" fmla="*/ 8 w 17"/>
                <a:gd name="T15" fmla="*/ 10 h 17"/>
                <a:gd name="T16" fmla="*/ 7 w 17"/>
                <a:gd name="T17" fmla="*/ 9 h 17"/>
                <a:gd name="T18" fmla="*/ 8 w 17"/>
                <a:gd name="T1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13" y="17"/>
                    <a:pt x="17" y="13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8" y="17"/>
                  </a:cubicBezTo>
                  <a:close/>
                  <a:moveTo>
                    <a:pt x="8" y="7"/>
                  </a:moveTo>
                  <a:cubicBezTo>
                    <a:pt x="9" y="7"/>
                    <a:pt x="10" y="8"/>
                    <a:pt x="10" y="9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8"/>
                    <a:pt x="7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4">
              <a:extLst>
                <a:ext uri="{FF2B5EF4-FFF2-40B4-BE49-F238E27FC236}">
                  <a16:creationId xmlns:a16="http://schemas.microsoft.com/office/drawing/2014/main" id="{6FA4E05C-23FC-43BA-8410-3D9F1975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6695" y="6524625"/>
              <a:ext cx="172599" cy="87313"/>
            </a:xfrm>
            <a:custGeom>
              <a:avLst/>
              <a:gdLst>
                <a:gd name="T0" fmla="*/ 54 w 54"/>
                <a:gd name="T1" fmla="*/ 0 h 27"/>
                <a:gd name="T2" fmla="*/ 48 w 54"/>
                <a:gd name="T3" fmla="*/ 0 h 27"/>
                <a:gd name="T4" fmla="*/ 27 w 54"/>
                <a:gd name="T5" fmla="*/ 20 h 27"/>
                <a:gd name="T6" fmla="*/ 7 w 54"/>
                <a:gd name="T7" fmla="*/ 0 h 27"/>
                <a:gd name="T8" fmla="*/ 0 w 54"/>
                <a:gd name="T9" fmla="*/ 0 h 27"/>
                <a:gd name="T10" fmla="*/ 27 w 54"/>
                <a:gd name="T11" fmla="*/ 27 h 27"/>
                <a:gd name="T12" fmla="*/ 54 w 5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7">
                  <a:moveTo>
                    <a:pt x="5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1"/>
                    <a:pt x="38" y="20"/>
                    <a:pt x="27" y="20"/>
                  </a:cubicBezTo>
                  <a:cubicBezTo>
                    <a:pt x="16" y="20"/>
                    <a:pt x="7" y="11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12" y="27"/>
                    <a:pt x="27" y="27"/>
                  </a:cubicBezTo>
                  <a:cubicBezTo>
                    <a:pt x="42" y="27"/>
                    <a:pt x="54" y="15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3756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9BB42-0CF5-4664-87C8-A9FCEFF3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50" y="53281"/>
            <a:ext cx="11645323" cy="783060"/>
          </a:xfrm>
        </p:spPr>
        <p:txBody>
          <a:bodyPr/>
          <a:lstStyle/>
          <a:p>
            <a:r>
              <a:rPr lang="en-US" sz="3200" b="0" dirty="0" err="1"/>
              <a:t>Contoh</a:t>
            </a:r>
            <a:r>
              <a:rPr lang="en-US" sz="3200" b="0" dirty="0"/>
              <a:t> Strategi </a:t>
            </a:r>
            <a:r>
              <a:rPr lang="en-US" sz="4000" dirty="0" err="1"/>
              <a:t>Menguasai</a:t>
            </a:r>
            <a:r>
              <a:rPr lang="en-US" sz="4000" dirty="0"/>
              <a:t> </a:t>
            </a:r>
            <a:r>
              <a:rPr lang="en-US" sz="3200" b="0" dirty="0" err="1"/>
              <a:t>Konten</a:t>
            </a:r>
            <a:r>
              <a:rPr lang="en-US" sz="3200" b="0" dirty="0"/>
              <a:t> </a:t>
            </a:r>
            <a:r>
              <a:rPr lang="en-US" sz="3200" b="0" dirty="0" err="1"/>
              <a:t>berdasarkan</a:t>
            </a:r>
            <a:r>
              <a:rPr lang="en-US" sz="3200" b="0" dirty="0"/>
              <a:t> Tingkat </a:t>
            </a:r>
            <a:r>
              <a:rPr lang="en-US" sz="3200" b="0" dirty="0" err="1"/>
              <a:t>Literasi</a:t>
            </a:r>
            <a:r>
              <a:rPr lang="en-US" sz="3200" b="0" dirty="0"/>
              <a:t> </a:t>
            </a:r>
            <a:r>
              <a:rPr lang="en-US" sz="3200" b="0" dirty="0" err="1"/>
              <a:t>Membaca</a:t>
            </a:r>
            <a:endParaRPr lang="en-ID" sz="3200" b="0" dirty="0"/>
          </a:p>
        </p:txBody>
      </p:sp>
      <p:sp>
        <p:nvSpPr>
          <p:cNvPr id="8" name="Google Shape;851;g9bf9849318_4_7"/>
          <p:cNvSpPr txBox="1">
            <a:spLocks noGrp="1"/>
          </p:cNvSpPr>
          <p:nvPr>
            <p:ph type="body" idx="1"/>
          </p:nvPr>
        </p:nvSpPr>
        <p:spPr>
          <a:xfrm>
            <a:off x="371386" y="8122440"/>
            <a:ext cx="3603321" cy="24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750" tIns="52875" rIns="105750" bIns="52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Nasional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15C016-9E9F-45A7-A8EA-212FCF128D48}"/>
              </a:ext>
            </a:extLst>
          </p:cNvPr>
          <p:cNvSpPr txBox="1"/>
          <p:nvPr/>
        </p:nvSpPr>
        <p:spPr>
          <a:xfrm>
            <a:off x="3646141" y="1429241"/>
            <a:ext cx="8208912" cy="14957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bacaan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Islam di Indonesia,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dan </a:t>
            </a:r>
            <a:r>
              <a:rPr lang="en-US" dirty="0" err="1"/>
              <a:t>peninggalan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75AC9-6A0C-4A67-AC2A-97262F08FF6B}"/>
              </a:ext>
            </a:extLst>
          </p:cNvPr>
          <p:cNvSpPr txBox="1"/>
          <p:nvPr/>
        </p:nvSpPr>
        <p:spPr>
          <a:xfrm>
            <a:off x="621804" y="3645024"/>
            <a:ext cx="5400600" cy="1042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Perlu</a:t>
            </a:r>
            <a:r>
              <a:rPr lang="en-US" sz="1300" b="1" dirty="0"/>
              <a:t> </a:t>
            </a:r>
            <a:r>
              <a:rPr lang="en-US" sz="1300" b="1" dirty="0" err="1"/>
              <a:t>Intervensi</a:t>
            </a:r>
            <a:r>
              <a:rPr lang="en-US" sz="1300" b="1" dirty="0"/>
              <a:t> </a:t>
            </a:r>
            <a:r>
              <a:rPr lang="en-US" sz="1300" b="1" dirty="0" err="1"/>
              <a:t>Khusus</a:t>
            </a:r>
            <a:r>
              <a:rPr lang="en-US" sz="1300" b="1" dirty="0"/>
              <a:t> </a:t>
            </a:r>
            <a:r>
              <a:rPr lang="en-US" sz="1300" dirty="0" err="1"/>
              <a:t>belum</a:t>
            </a:r>
            <a:r>
              <a:rPr lang="en-US" sz="1300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isi</a:t>
            </a:r>
            <a:r>
              <a:rPr lang="en-US" sz="1300" dirty="0"/>
              <a:t> </a:t>
            </a:r>
            <a:r>
              <a:rPr lang="en-US" sz="1300" dirty="0" err="1"/>
              <a:t>bacaan</a:t>
            </a:r>
            <a:r>
              <a:rPr lang="en-US" sz="1300" dirty="0"/>
              <a:t>, murid </a:t>
            </a:r>
            <a:r>
              <a:rPr lang="en-US" sz="1300" dirty="0" err="1"/>
              <a:t>hanya</a:t>
            </a:r>
            <a:r>
              <a:rPr lang="en-US" sz="1300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membuat</a:t>
            </a:r>
            <a:r>
              <a:rPr lang="en-US" sz="1300" dirty="0"/>
              <a:t> </a:t>
            </a:r>
            <a:r>
              <a:rPr lang="en-US" sz="1300" dirty="0" err="1"/>
              <a:t>intepretasi</a:t>
            </a:r>
            <a:r>
              <a:rPr lang="en-US" sz="1300" dirty="0"/>
              <a:t> </a:t>
            </a:r>
            <a:r>
              <a:rPr lang="en-US" sz="1300" dirty="0" err="1"/>
              <a:t>sederhana</a:t>
            </a:r>
            <a:r>
              <a:rPr lang="en-US" sz="1300" dirty="0"/>
              <a:t>. Guru </a:t>
            </a:r>
            <a:r>
              <a:rPr lang="en-US" sz="1300" dirty="0" err="1"/>
              <a:t>tidak</a:t>
            </a:r>
            <a:r>
              <a:rPr lang="en-US" sz="1300" dirty="0"/>
              <a:t> </a:t>
            </a:r>
            <a:r>
              <a:rPr lang="en-US" sz="1300" dirty="0" err="1"/>
              <a:t>cukup</a:t>
            </a:r>
            <a:r>
              <a:rPr lang="en-US" sz="1300" dirty="0"/>
              <a:t> </a:t>
            </a:r>
            <a:r>
              <a:rPr lang="en-US" sz="1300" dirty="0" err="1"/>
              <a:t>bertumpu</a:t>
            </a:r>
            <a:r>
              <a:rPr lang="en-US" sz="1300" dirty="0"/>
              <a:t> pada </a:t>
            </a:r>
            <a:r>
              <a:rPr lang="en-US" sz="1300" dirty="0" err="1"/>
              <a:t>materi</a:t>
            </a:r>
            <a:r>
              <a:rPr lang="en-US" sz="1300" dirty="0"/>
              <a:t> </a:t>
            </a:r>
            <a:r>
              <a:rPr lang="en-US" sz="1300" dirty="0" err="1"/>
              <a:t>bacaan</a:t>
            </a:r>
            <a:r>
              <a:rPr lang="en-US" sz="1300" dirty="0"/>
              <a:t> </a:t>
            </a:r>
            <a:r>
              <a:rPr lang="en-US" sz="1300" dirty="0" err="1"/>
              <a:t>tersebut</a:t>
            </a:r>
            <a:r>
              <a:rPr lang="en-US" sz="1300" dirty="0"/>
              <a:t>, Murid </a:t>
            </a:r>
            <a:r>
              <a:rPr lang="en-US" sz="1300" dirty="0" err="1"/>
              <a:t>perlu</a:t>
            </a:r>
            <a:r>
              <a:rPr lang="en-US" sz="1300" dirty="0"/>
              <a:t> </a:t>
            </a:r>
            <a:r>
              <a:rPr lang="en-US" sz="1300" dirty="0" err="1"/>
              <a:t>diberi</a:t>
            </a:r>
            <a:r>
              <a:rPr lang="en-US" sz="1300" dirty="0"/>
              <a:t> </a:t>
            </a:r>
            <a:r>
              <a:rPr lang="en-US" sz="1300" dirty="0" err="1"/>
              <a:t>bahan</a:t>
            </a:r>
            <a:r>
              <a:rPr lang="en-US" sz="1300" dirty="0"/>
              <a:t> </a:t>
            </a:r>
            <a:r>
              <a:rPr lang="en-US" sz="1300" dirty="0" err="1"/>
              <a:t>belajar</a:t>
            </a:r>
            <a:r>
              <a:rPr lang="en-US" sz="1300" dirty="0"/>
              <a:t> lain </a:t>
            </a:r>
            <a:r>
              <a:rPr lang="en-US" sz="1300" dirty="0" err="1"/>
              <a:t>secara</a:t>
            </a:r>
            <a:r>
              <a:rPr lang="en-US" sz="1300" dirty="0"/>
              <a:t> audio.  Visual, dan </a:t>
            </a:r>
            <a:r>
              <a:rPr lang="en-US" sz="1300" dirty="0" err="1"/>
              <a:t>pendampingan</a:t>
            </a:r>
            <a:r>
              <a:rPr lang="en-US" sz="1300" dirty="0"/>
              <a:t> </a:t>
            </a:r>
            <a:r>
              <a:rPr lang="en-US" sz="1300" dirty="0" err="1"/>
              <a:t>khusus</a:t>
            </a:r>
            <a:r>
              <a:rPr lang="en-US" sz="1300" dirty="0"/>
              <a:t>.</a:t>
            </a:r>
            <a:endParaRPr lang="en-ID" sz="1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58CD96-5BDA-449B-89F9-5DA9DB8DCF7B}"/>
              </a:ext>
            </a:extLst>
          </p:cNvPr>
          <p:cNvSpPr txBox="1"/>
          <p:nvPr/>
        </p:nvSpPr>
        <p:spPr>
          <a:xfrm>
            <a:off x="621804" y="5090357"/>
            <a:ext cx="5299570" cy="1042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2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/>
              <a:t>Dasar </a:t>
            </a:r>
            <a:r>
              <a:rPr lang="en-US" sz="1300" dirty="0" err="1"/>
              <a:t>sudah</a:t>
            </a:r>
            <a:r>
              <a:rPr lang="en-US" sz="1300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mengambil</a:t>
            </a:r>
            <a:r>
              <a:rPr lang="en-US" sz="1300" dirty="0"/>
              <a:t> </a:t>
            </a:r>
            <a:r>
              <a:rPr lang="en-US" sz="1300" dirty="0" err="1"/>
              <a:t>informasi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</a:t>
            </a:r>
            <a:r>
              <a:rPr lang="en-US" sz="1300" dirty="0" err="1"/>
              <a:t>teks</a:t>
            </a:r>
            <a:r>
              <a:rPr lang="en-US" sz="1300" dirty="0"/>
              <a:t>, </a:t>
            </a:r>
            <a:r>
              <a:rPr lang="en-US" sz="1300" dirty="0" err="1"/>
              <a:t>namun</a:t>
            </a:r>
            <a:r>
              <a:rPr lang="en-US" sz="1300" dirty="0"/>
              <a:t> </a:t>
            </a:r>
            <a:r>
              <a:rPr lang="en-US" sz="1300" dirty="0" err="1"/>
              <a:t>tidak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secara</a:t>
            </a:r>
            <a:r>
              <a:rPr lang="en-US" sz="1300" dirty="0"/>
              <a:t> </a:t>
            </a:r>
            <a:r>
              <a:rPr lang="en-US" sz="1300" dirty="0" err="1"/>
              <a:t>utuh</a:t>
            </a:r>
            <a:r>
              <a:rPr lang="en-US" sz="1300" dirty="0"/>
              <a:t> </a:t>
            </a:r>
            <a:r>
              <a:rPr lang="en-US" sz="1300" dirty="0" err="1"/>
              <a:t>isi</a:t>
            </a:r>
            <a:r>
              <a:rPr lang="en-US" sz="1300" dirty="0"/>
              <a:t> </a:t>
            </a:r>
            <a:r>
              <a:rPr lang="en-US" sz="1300" dirty="0" err="1"/>
              <a:t>topik</a:t>
            </a:r>
            <a:r>
              <a:rPr lang="en-US" sz="1300" dirty="0"/>
              <a:t> </a:t>
            </a:r>
            <a:r>
              <a:rPr lang="en-US" sz="1300" dirty="0" err="1"/>
              <a:t>sejarah</a:t>
            </a:r>
            <a:r>
              <a:rPr lang="en-US" sz="1300" dirty="0"/>
              <a:t> </a:t>
            </a:r>
            <a:r>
              <a:rPr lang="en-US" sz="1300" dirty="0" err="1"/>
              <a:t>perkembangan</a:t>
            </a:r>
            <a:r>
              <a:rPr lang="en-US" sz="1300" dirty="0"/>
              <a:t> Islam di Indonesia.  Murid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sumber</a:t>
            </a:r>
            <a:r>
              <a:rPr lang="en-US" sz="1300" dirty="0"/>
              <a:t> </a:t>
            </a:r>
            <a:r>
              <a:rPr lang="en-US" sz="1300" dirty="0" err="1"/>
              <a:t>belajar</a:t>
            </a:r>
            <a:r>
              <a:rPr lang="en-US" sz="1300" dirty="0"/>
              <a:t> </a:t>
            </a:r>
            <a:r>
              <a:rPr lang="en-US" sz="1300" dirty="0" err="1"/>
              <a:t>pendamping</a:t>
            </a:r>
            <a:r>
              <a:rPr lang="en-US" sz="1300" dirty="0"/>
              <a:t>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bentuk</a:t>
            </a:r>
            <a:r>
              <a:rPr lang="en-US" sz="1300" dirty="0"/>
              <a:t> </a:t>
            </a:r>
            <a:r>
              <a:rPr lang="en-US" sz="1300" dirty="0" err="1"/>
              <a:t>catatan</a:t>
            </a:r>
            <a:r>
              <a:rPr lang="en-US" sz="1300" dirty="0"/>
              <a:t> </a:t>
            </a:r>
            <a:r>
              <a:rPr lang="en-US" sz="1300" dirty="0" err="1"/>
              <a:t>singkat</a:t>
            </a:r>
            <a:r>
              <a:rPr lang="en-US" sz="1300" dirty="0"/>
              <a:t> </a:t>
            </a:r>
            <a:r>
              <a:rPr lang="en-US" sz="1300" dirty="0" err="1"/>
              <a:t>atau</a:t>
            </a:r>
            <a:r>
              <a:rPr lang="en-US" sz="1300" dirty="0"/>
              <a:t> </a:t>
            </a:r>
            <a:r>
              <a:rPr lang="en-US" sz="1300" dirty="0" err="1"/>
              <a:t>simpulan</a:t>
            </a:r>
            <a:r>
              <a:rPr lang="en-US" sz="1300" dirty="0"/>
              <a:t> 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pemahaman</a:t>
            </a:r>
            <a:r>
              <a:rPr lang="en-US" sz="1300" dirty="0"/>
              <a:t> </a:t>
            </a:r>
            <a:r>
              <a:rPr lang="en-US" sz="1300" dirty="0" err="1"/>
              <a:t>utuh</a:t>
            </a:r>
            <a:r>
              <a:rPr lang="en-US" sz="1300" dirty="0"/>
              <a:t>.</a:t>
            </a:r>
            <a:endParaRPr lang="en-ID" sz="1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22E479-09EF-410E-9498-0D42106AC80C}"/>
              </a:ext>
            </a:extLst>
          </p:cNvPr>
          <p:cNvSpPr txBox="1"/>
          <p:nvPr/>
        </p:nvSpPr>
        <p:spPr>
          <a:xfrm>
            <a:off x="6454452" y="3674508"/>
            <a:ext cx="5299570" cy="1232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3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Cakap</a:t>
            </a:r>
            <a:r>
              <a:rPr lang="en-US" sz="1300" b="1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baik</a:t>
            </a:r>
            <a:r>
              <a:rPr lang="en-US" sz="1300" dirty="0"/>
              <a:t> </a:t>
            </a:r>
            <a:r>
              <a:rPr lang="en-US" sz="1300" dirty="0" err="1"/>
              <a:t>mengenai</a:t>
            </a:r>
            <a:r>
              <a:rPr lang="en-US" sz="1300" dirty="0"/>
              <a:t> </a:t>
            </a:r>
            <a:r>
              <a:rPr lang="en-US" sz="1300" dirty="0" err="1"/>
              <a:t>sejarah</a:t>
            </a:r>
            <a:r>
              <a:rPr lang="en-US" sz="1300" dirty="0"/>
              <a:t> </a:t>
            </a:r>
            <a:r>
              <a:rPr lang="en-US" sz="1300" dirty="0" err="1"/>
              <a:t>perkembangan</a:t>
            </a:r>
            <a:r>
              <a:rPr lang="en-US" sz="1300" dirty="0"/>
              <a:t> Islam di Indonesia, </a:t>
            </a:r>
            <a:r>
              <a:rPr lang="en-US" sz="1300" dirty="0" err="1"/>
              <a:t>namun</a:t>
            </a:r>
            <a:r>
              <a:rPr lang="en-US" sz="1300" dirty="0"/>
              <a:t> </a:t>
            </a:r>
            <a:r>
              <a:rPr lang="en-US" sz="1300" dirty="0" err="1"/>
              <a:t>belum</a:t>
            </a:r>
            <a:r>
              <a:rPr lang="en-US" sz="1300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merefleksi</a:t>
            </a:r>
            <a:r>
              <a:rPr lang="en-US" sz="1300" dirty="0"/>
              <a:t>. Murid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diberikan</a:t>
            </a:r>
            <a:r>
              <a:rPr lang="en-US" sz="1300" dirty="0"/>
              <a:t> </a:t>
            </a:r>
            <a:r>
              <a:rPr lang="en-US" sz="1300" dirty="0" err="1"/>
              <a:t>pembelajaran</a:t>
            </a:r>
            <a:r>
              <a:rPr lang="en-US" sz="1300" dirty="0"/>
              <a:t> </a:t>
            </a:r>
            <a:r>
              <a:rPr lang="en-US" sz="1300" dirty="0" err="1"/>
              <a:t>identifikasi</a:t>
            </a:r>
            <a:r>
              <a:rPr lang="en-US" sz="1300" dirty="0"/>
              <a:t> </a:t>
            </a:r>
            <a:r>
              <a:rPr lang="en-US" sz="1300" dirty="0" err="1"/>
              <a:t>kondisi</a:t>
            </a:r>
            <a:r>
              <a:rPr lang="en-US" sz="1300" dirty="0"/>
              <a:t> </a:t>
            </a:r>
            <a:r>
              <a:rPr lang="en-US" sz="1300" dirty="0" err="1"/>
              <a:t>lingkungan</a:t>
            </a:r>
            <a:r>
              <a:rPr lang="en-US" sz="1300" dirty="0"/>
              <a:t> murid, </a:t>
            </a:r>
            <a:r>
              <a:rPr lang="en-US" sz="1300" dirty="0" err="1"/>
              <a:t>mengaitkannya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budaya</a:t>
            </a:r>
            <a:r>
              <a:rPr lang="en-US" sz="1300" dirty="0"/>
              <a:t> </a:t>
            </a:r>
            <a:r>
              <a:rPr lang="en-US" sz="1300" dirty="0" err="1"/>
              <a:t>lokal</a:t>
            </a:r>
            <a:r>
              <a:rPr lang="en-US" sz="1300" dirty="0"/>
              <a:t>/media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perkembangan</a:t>
            </a:r>
            <a:r>
              <a:rPr lang="en-US" sz="1300" dirty="0"/>
              <a:t> Islam di Indonesia</a:t>
            </a:r>
            <a:endParaRPr lang="en-ID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A8EB9A-7A1C-49A9-B0FF-975D6BFE6F90}"/>
              </a:ext>
            </a:extLst>
          </p:cNvPr>
          <p:cNvSpPr txBox="1"/>
          <p:nvPr/>
        </p:nvSpPr>
        <p:spPr>
          <a:xfrm>
            <a:off x="6437878" y="5061101"/>
            <a:ext cx="5299570" cy="1232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5000"/>
              </a:lnSpc>
              <a:buFont typeface="+mj-lt"/>
              <a:buAutoNum type="arabicPeriod" startAt="4"/>
            </a:pPr>
            <a:r>
              <a:rPr lang="en-US" sz="1300" dirty="0"/>
              <a:t>Murid di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b="1" dirty="0" err="1"/>
              <a:t>Mahir</a:t>
            </a:r>
            <a:r>
              <a:rPr lang="en-US" sz="1300" b="1" dirty="0"/>
              <a:t>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memahami</a:t>
            </a:r>
            <a:r>
              <a:rPr lang="en-US" sz="1300" dirty="0"/>
              <a:t> </a:t>
            </a:r>
            <a:r>
              <a:rPr lang="en-US" sz="1300" dirty="0" err="1"/>
              <a:t>isi</a:t>
            </a:r>
            <a:r>
              <a:rPr lang="en-US" sz="1300" dirty="0"/>
              <a:t> </a:t>
            </a:r>
            <a:r>
              <a:rPr lang="en-US" sz="1300" dirty="0" err="1"/>
              <a:t>bacaan</a:t>
            </a:r>
            <a:r>
              <a:rPr lang="en-US" sz="1300" dirty="0"/>
              <a:t> dan </a:t>
            </a:r>
            <a:r>
              <a:rPr lang="en-US" sz="1300" dirty="0" err="1"/>
              <a:t>mampu</a:t>
            </a:r>
            <a:r>
              <a:rPr lang="en-US" sz="1300" dirty="0"/>
              <a:t> </a:t>
            </a:r>
            <a:r>
              <a:rPr lang="en-US" sz="1300" dirty="0" err="1"/>
              <a:t>merefleksikan</a:t>
            </a:r>
            <a:r>
              <a:rPr lang="en-US" sz="1300" dirty="0"/>
              <a:t> </a:t>
            </a:r>
            <a:r>
              <a:rPr lang="en-US" sz="1300" dirty="0" err="1"/>
              <a:t>peran</a:t>
            </a:r>
            <a:r>
              <a:rPr lang="en-US" sz="1300" dirty="0"/>
              <a:t> </a:t>
            </a:r>
            <a:r>
              <a:rPr lang="en-US" sz="1300" dirty="0" err="1"/>
              <a:t>budaya</a:t>
            </a:r>
            <a:r>
              <a:rPr lang="en-US" sz="1300" dirty="0"/>
              <a:t> </a:t>
            </a:r>
            <a:r>
              <a:rPr lang="en-US" sz="1300" dirty="0" err="1"/>
              <a:t>lokal</a:t>
            </a:r>
            <a:r>
              <a:rPr lang="en-US" sz="1300" dirty="0"/>
              <a:t>/media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sejarah</a:t>
            </a:r>
            <a:r>
              <a:rPr lang="en-US" sz="1300" dirty="0"/>
              <a:t> </a:t>
            </a:r>
            <a:r>
              <a:rPr lang="en-US" sz="1300" dirty="0" err="1"/>
              <a:t>perkembangan</a:t>
            </a:r>
            <a:r>
              <a:rPr lang="en-US" sz="1300" dirty="0"/>
              <a:t> Islam di Indonesia </a:t>
            </a:r>
            <a:r>
              <a:rPr lang="en-US" sz="1300" dirty="0" err="1"/>
              <a:t>dari</a:t>
            </a:r>
            <a:r>
              <a:rPr lang="en-US" sz="1300" dirty="0"/>
              <a:t> </a:t>
            </a:r>
            <a:r>
              <a:rPr lang="en-US" sz="1300" dirty="0" err="1"/>
              <a:t>teks</a:t>
            </a:r>
            <a:r>
              <a:rPr lang="en-US" sz="1300" dirty="0"/>
              <a:t> yang </a:t>
            </a:r>
            <a:r>
              <a:rPr lang="en-US" sz="1300" dirty="0" err="1"/>
              <a:t>diberikan</a:t>
            </a:r>
            <a:r>
              <a:rPr lang="en-US" sz="1300" dirty="0"/>
              <a:t> guru. Guru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melakukan</a:t>
            </a:r>
            <a:r>
              <a:rPr lang="en-US" sz="1300" dirty="0"/>
              <a:t> </a:t>
            </a:r>
            <a:r>
              <a:rPr lang="en-US" sz="1300" dirty="0" err="1"/>
              <a:t>pembelajaran</a:t>
            </a:r>
            <a:r>
              <a:rPr lang="en-US" sz="1300" dirty="0"/>
              <a:t> </a:t>
            </a:r>
            <a:r>
              <a:rPr lang="en-US" sz="1300" dirty="0" err="1"/>
              <a:t>berupa</a:t>
            </a:r>
            <a:r>
              <a:rPr lang="en-US" sz="1300" dirty="0"/>
              <a:t> </a:t>
            </a:r>
            <a:r>
              <a:rPr lang="en-US" sz="1300" dirty="0" err="1"/>
              <a:t>pemanfaatan</a:t>
            </a:r>
            <a:r>
              <a:rPr lang="en-US" sz="1300" dirty="0"/>
              <a:t> </a:t>
            </a:r>
            <a:r>
              <a:rPr lang="en-US" sz="1300" dirty="0" err="1"/>
              <a:t>budaya</a:t>
            </a:r>
            <a:r>
              <a:rPr lang="en-US" sz="1300" dirty="0"/>
              <a:t> local/media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menunjang</a:t>
            </a:r>
            <a:r>
              <a:rPr lang="en-US" sz="1300" dirty="0"/>
              <a:t> </a:t>
            </a:r>
            <a:r>
              <a:rPr lang="en-US" sz="1300" dirty="0" err="1"/>
              <a:t>perkembangan</a:t>
            </a:r>
            <a:r>
              <a:rPr lang="en-US" sz="1300" dirty="0"/>
              <a:t> </a:t>
            </a:r>
            <a:r>
              <a:rPr lang="en-US" sz="1300" dirty="0" err="1"/>
              <a:t>jaman</a:t>
            </a:r>
            <a:endParaRPr lang="en-ID" sz="1300" dirty="0"/>
          </a:p>
        </p:txBody>
      </p:sp>
      <p:pic>
        <p:nvPicPr>
          <p:cNvPr id="19" name="Picture -2147482624" descr="Wayang Madya | e-wayang">
            <a:extLst>
              <a:ext uri="{FF2B5EF4-FFF2-40B4-BE49-F238E27FC236}">
                <a16:creationId xmlns:a16="http://schemas.microsoft.com/office/drawing/2014/main" id="{7CD2525E-14F1-4990-94EA-0FC57227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1185809"/>
            <a:ext cx="1728192" cy="214145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79470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0F175-A6D3-4830-AA0C-B64613A6D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6" y="143463"/>
            <a:ext cx="12095360" cy="629544"/>
          </a:xfrm>
        </p:spPr>
        <p:txBody>
          <a:bodyPr/>
          <a:lstStyle/>
          <a:p>
            <a:r>
              <a:rPr lang="en-US" sz="3200" dirty="0" err="1"/>
              <a:t>Contoh</a:t>
            </a:r>
            <a:r>
              <a:rPr lang="en-US" sz="3200" dirty="0"/>
              <a:t> Strategi </a:t>
            </a:r>
            <a:r>
              <a:rPr lang="en-US" sz="3200" dirty="0" err="1"/>
              <a:t>Menguasai</a:t>
            </a:r>
            <a:r>
              <a:rPr lang="en-US" sz="3200" dirty="0"/>
              <a:t> </a:t>
            </a:r>
            <a:r>
              <a:rPr lang="en-US" sz="3200" dirty="0" err="1"/>
              <a:t>Konten</a:t>
            </a:r>
            <a:r>
              <a:rPr lang="en-US" sz="3200" dirty="0"/>
              <a:t> </a:t>
            </a:r>
            <a:r>
              <a:rPr lang="en-US" sz="3200" dirty="0" err="1"/>
              <a:t>Berdasarkan</a:t>
            </a:r>
            <a:r>
              <a:rPr lang="en-US" sz="3200" dirty="0"/>
              <a:t> Tingkat </a:t>
            </a:r>
            <a:r>
              <a:rPr lang="en-US" sz="3200" dirty="0" err="1"/>
              <a:t>Numerasi</a:t>
            </a:r>
            <a:endParaRPr lang="en-ID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A593E9-F93B-498D-9872-1F02165E487F}"/>
              </a:ext>
            </a:extLst>
          </p:cNvPr>
          <p:cNvSpPr txBox="1"/>
          <p:nvPr/>
        </p:nvSpPr>
        <p:spPr>
          <a:xfrm>
            <a:off x="3320225" y="1250841"/>
            <a:ext cx="6368041" cy="1261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/>
              <a:t>Guru </a:t>
            </a:r>
            <a:r>
              <a:rPr lang="en-US" sz="2000" dirty="0" err="1"/>
              <a:t>Fisika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aktifitas</a:t>
            </a:r>
            <a:r>
              <a:rPr lang="en-US" sz="2000" dirty="0"/>
              <a:t> </a:t>
            </a:r>
            <a:r>
              <a:rPr lang="en-US" sz="2000" dirty="0" err="1"/>
              <a:t>percobaan</a:t>
            </a:r>
            <a:r>
              <a:rPr lang="en-US" sz="2000" dirty="0"/>
              <a:t> dan murid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pencatatan</a:t>
            </a:r>
            <a:r>
              <a:rPr lang="en-US" sz="2000" dirty="0"/>
              <a:t> data, </a:t>
            </a:r>
            <a:r>
              <a:rPr lang="en-US" sz="2000" dirty="0" err="1"/>
              <a:t>penyajian</a:t>
            </a:r>
            <a:r>
              <a:rPr lang="en-US" sz="2000" dirty="0"/>
              <a:t> data,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interpretasi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menarik</a:t>
            </a:r>
            <a:r>
              <a:rPr lang="en-US" sz="2000" dirty="0"/>
              <a:t> </a:t>
            </a:r>
            <a:r>
              <a:rPr lang="en-US" sz="2000" dirty="0" err="1"/>
              <a:t>kesimpulan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percobaan</a:t>
            </a:r>
            <a:r>
              <a:rPr lang="en-US" sz="2000" dirty="0"/>
              <a:t> </a:t>
            </a:r>
            <a:endParaRPr lang="en-ID" sz="2000" dirty="0"/>
          </a:p>
        </p:txBody>
      </p:sp>
      <p:grpSp>
        <p:nvGrpSpPr>
          <p:cNvPr id="12" name="Group 11" descr="chemist icon">
            <a:extLst>
              <a:ext uri="{FF2B5EF4-FFF2-40B4-BE49-F238E27FC236}">
                <a16:creationId xmlns:a16="http://schemas.microsoft.com/office/drawing/2014/main" id="{D4CB37D0-79BA-4538-80FF-544FBFE0FA35}"/>
              </a:ext>
            </a:extLst>
          </p:cNvPr>
          <p:cNvGrpSpPr/>
          <p:nvPr/>
        </p:nvGrpSpPr>
        <p:grpSpPr>
          <a:xfrm>
            <a:off x="2481855" y="1442364"/>
            <a:ext cx="660307" cy="668338"/>
            <a:chOff x="3079846" y="4449763"/>
            <a:chExt cx="660307" cy="668338"/>
          </a:xfrm>
          <a:solidFill>
            <a:schemeClr val="accent6">
              <a:lumMod val="75000"/>
            </a:schemeClr>
          </a:solidFill>
        </p:grpSpPr>
        <p:sp>
          <p:nvSpPr>
            <p:cNvPr id="13" name="Freeform 135">
              <a:extLst>
                <a:ext uri="{FF2B5EF4-FFF2-40B4-BE49-F238E27FC236}">
                  <a16:creationId xmlns:a16="http://schemas.microsoft.com/office/drawing/2014/main" id="{47F690E1-7637-440D-9EE7-40D057BF2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363" y="4799013"/>
              <a:ext cx="150430" cy="49213"/>
            </a:xfrm>
            <a:custGeom>
              <a:avLst/>
              <a:gdLst>
                <a:gd name="T0" fmla="*/ 23 w 47"/>
                <a:gd name="T1" fmla="*/ 15 h 15"/>
                <a:gd name="T2" fmla="*/ 47 w 47"/>
                <a:gd name="T3" fmla="*/ 3 h 15"/>
                <a:gd name="T4" fmla="*/ 40 w 47"/>
                <a:gd name="T5" fmla="*/ 0 h 15"/>
                <a:gd name="T6" fmla="*/ 23 w 47"/>
                <a:gd name="T7" fmla="*/ 8 h 15"/>
                <a:gd name="T8" fmla="*/ 6 w 47"/>
                <a:gd name="T9" fmla="*/ 0 h 15"/>
                <a:gd name="T10" fmla="*/ 0 w 47"/>
                <a:gd name="T11" fmla="*/ 3 h 15"/>
                <a:gd name="T12" fmla="*/ 23 w 47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15">
                  <a:moveTo>
                    <a:pt x="23" y="15"/>
                  </a:moveTo>
                  <a:cubicBezTo>
                    <a:pt x="42" y="15"/>
                    <a:pt x="47" y="3"/>
                    <a:pt x="47" y="3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"/>
                    <a:pt x="37" y="8"/>
                    <a:pt x="23" y="8"/>
                  </a:cubicBezTo>
                  <a:cubicBezTo>
                    <a:pt x="9" y="8"/>
                    <a:pt x="6" y="1"/>
                    <a:pt x="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4" y="15"/>
                    <a:pt x="2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36">
              <a:extLst>
                <a:ext uri="{FF2B5EF4-FFF2-40B4-BE49-F238E27FC236}">
                  <a16:creationId xmlns:a16="http://schemas.microsoft.com/office/drawing/2014/main" id="{01EC1157-3561-431C-94EE-B2053B7231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79846" y="4449763"/>
              <a:ext cx="660307" cy="668338"/>
            </a:xfrm>
            <a:custGeom>
              <a:avLst/>
              <a:gdLst>
                <a:gd name="T0" fmla="*/ 188 w 208"/>
                <a:gd name="T1" fmla="*/ 101 h 210"/>
                <a:gd name="T2" fmla="*/ 168 w 208"/>
                <a:gd name="T3" fmla="*/ 129 h 210"/>
                <a:gd name="T4" fmla="*/ 126 w 208"/>
                <a:gd name="T5" fmla="*/ 21 h 210"/>
                <a:gd name="T6" fmla="*/ 25 w 208"/>
                <a:gd name="T7" fmla="*/ 154 h 210"/>
                <a:gd name="T8" fmla="*/ 172 w 208"/>
                <a:gd name="T9" fmla="*/ 202 h 210"/>
                <a:gd name="T10" fmla="*/ 195 w 208"/>
                <a:gd name="T11" fmla="*/ 129 h 210"/>
                <a:gd name="T12" fmla="*/ 188 w 208"/>
                <a:gd name="T13" fmla="*/ 115 h 210"/>
                <a:gd name="T14" fmla="*/ 171 w 208"/>
                <a:gd name="T15" fmla="*/ 135 h 210"/>
                <a:gd name="T16" fmla="*/ 188 w 208"/>
                <a:gd name="T17" fmla="*/ 135 h 210"/>
                <a:gd name="T18" fmla="*/ 195 w 208"/>
                <a:gd name="T19" fmla="*/ 149 h 210"/>
                <a:gd name="T20" fmla="*/ 174 w 208"/>
                <a:gd name="T21" fmla="*/ 174 h 210"/>
                <a:gd name="T22" fmla="*/ 188 w 208"/>
                <a:gd name="T23" fmla="*/ 142 h 210"/>
                <a:gd name="T24" fmla="*/ 175 w 208"/>
                <a:gd name="T25" fmla="*/ 186 h 210"/>
                <a:gd name="T26" fmla="*/ 168 w 208"/>
                <a:gd name="T27" fmla="*/ 159 h 210"/>
                <a:gd name="T28" fmla="*/ 157 w 208"/>
                <a:gd name="T29" fmla="*/ 149 h 210"/>
                <a:gd name="T30" fmla="*/ 90 w 208"/>
                <a:gd name="T31" fmla="*/ 203 h 210"/>
                <a:gd name="T32" fmla="*/ 128 w 208"/>
                <a:gd name="T33" fmla="*/ 164 h 210"/>
                <a:gd name="T34" fmla="*/ 140 w 208"/>
                <a:gd name="T35" fmla="*/ 159 h 210"/>
                <a:gd name="T36" fmla="*/ 134 w 208"/>
                <a:gd name="T37" fmla="*/ 179 h 210"/>
                <a:gd name="T38" fmla="*/ 59 w 208"/>
                <a:gd name="T39" fmla="*/ 182 h 210"/>
                <a:gd name="T40" fmla="*/ 127 w 208"/>
                <a:gd name="T41" fmla="*/ 145 h 210"/>
                <a:gd name="T42" fmla="*/ 140 w 208"/>
                <a:gd name="T43" fmla="*/ 105 h 210"/>
                <a:gd name="T44" fmla="*/ 100 w 208"/>
                <a:gd name="T45" fmla="*/ 172 h 210"/>
                <a:gd name="T46" fmla="*/ 115 w 208"/>
                <a:gd name="T47" fmla="*/ 150 h 210"/>
                <a:gd name="T48" fmla="*/ 134 w 208"/>
                <a:gd name="T49" fmla="*/ 82 h 210"/>
                <a:gd name="T50" fmla="*/ 120 w 208"/>
                <a:gd name="T51" fmla="*/ 67 h 210"/>
                <a:gd name="T52" fmla="*/ 78 w 208"/>
                <a:gd name="T53" fmla="*/ 76 h 210"/>
                <a:gd name="T54" fmla="*/ 45 w 208"/>
                <a:gd name="T55" fmla="*/ 67 h 210"/>
                <a:gd name="T56" fmla="*/ 127 w 208"/>
                <a:gd name="T57" fmla="*/ 66 h 210"/>
                <a:gd name="T58" fmla="*/ 106 w 208"/>
                <a:gd name="T59" fmla="*/ 88 h 210"/>
                <a:gd name="T60" fmla="*/ 127 w 208"/>
                <a:gd name="T61" fmla="*/ 81 h 210"/>
                <a:gd name="T62" fmla="*/ 45 w 208"/>
                <a:gd name="T63" fmla="*/ 81 h 210"/>
                <a:gd name="T64" fmla="*/ 39 w 208"/>
                <a:gd name="T65" fmla="*/ 101 h 210"/>
                <a:gd name="T66" fmla="*/ 39 w 208"/>
                <a:gd name="T67" fmla="*/ 101 h 210"/>
                <a:gd name="T68" fmla="*/ 79 w 208"/>
                <a:gd name="T69" fmla="*/ 83 h 210"/>
                <a:gd name="T70" fmla="*/ 120 w 208"/>
                <a:gd name="T71" fmla="*/ 95 h 210"/>
                <a:gd name="T72" fmla="*/ 45 w 208"/>
                <a:gd name="T73" fmla="*/ 98 h 210"/>
                <a:gd name="T74" fmla="*/ 103 w 208"/>
                <a:gd name="T75" fmla="*/ 145 h 210"/>
                <a:gd name="T76" fmla="*/ 86 w 208"/>
                <a:gd name="T77" fmla="*/ 145 h 210"/>
                <a:gd name="T78" fmla="*/ 121 w 208"/>
                <a:gd name="T79" fmla="*/ 26 h 210"/>
                <a:gd name="T80" fmla="*/ 134 w 208"/>
                <a:gd name="T81" fmla="*/ 75 h 210"/>
                <a:gd name="T82" fmla="*/ 115 w 208"/>
                <a:gd name="T83" fmla="*/ 41 h 210"/>
                <a:gd name="T84" fmla="*/ 39 w 208"/>
                <a:gd name="T85" fmla="*/ 75 h 210"/>
                <a:gd name="T86" fmla="*/ 32 w 208"/>
                <a:gd name="T87" fmla="*/ 105 h 210"/>
                <a:gd name="T88" fmla="*/ 45 w 208"/>
                <a:gd name="T89" fmla="*/ 145 h 210"/>
                <a:gd name="T90" fmla="*/ 46 w 208"/>
                <a:gd name="T91" fmla="*/ 152 h 210"/>
                <a:gd name="T92" fmla="*/ 45 w 208"/>
                <a:gd name="T93" fmla="*/ 184 h 210"/>
                <a:gd name="T94" fmla="*/ 45 w 208"/>
                <a:gd name="T95" fmla="*/ 180 h 210"/>
                <a:gd name="T96" fmla="*/ 18 w 208"/>
                <a:gd name="T97" fmla="*/ 176 h 210"/>
                <a:gd name="T98" fmla="*/ 147 w 208"/>
                <a:gd name="T99" fmla="*/ 179 h 210"/>
                <a:gd name="T100" fmla="*/ 175 w 208"/>
                <a:gd name="T101" fmla="*/ 19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210">
                  <a:moveTo>
                    <a:pt x="195" y="129"/>
                  </a:moveTo>
                  <a:cubicBezTo>
                    <a:pt x="195" y="119"/>
                    <a:pt x="195" y="119"/>
                    <a:pt x="195" y="119"/>
                  </a:cubicBezTo>
                  <a:cubicBezTo>
                    <a:pt x="197" y="117"/>
                    <a:pt x="198" y="115"/>
                    <a:pt x="198" y="112"/>
                  </a:cubicBezTo>
                  <a:cubicBezTo>
                    <a:pt x="198" y="106"/>
                    <a:pt x="194" y="101"/>
                    <a:pt x="188" y="101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69" y="101"/>
                    <a:pt x="164" y="106"/>
                    <a:pt x="164" y="112"/>
                  </a:cubicBezTo>
                  <a:cubicBezTo>
                    <a:pt x="164" y="115"/>
                    <a:pt x="165" y="117"/>
                    <a:pt x="168" y="119"/>
                  </a:cubicBezTo>
                  <a:cubicBezTo>
                    <a:pt x="168" y="129"/>
                    <a:pt x="168" y="129"/>
                    <a:pt x="168" y="129"/>
                  </a:cubicBezTo>
                  <a:cubicBezTo>
                    <a:pt x="161" y="130"/>
                    <a:pt x="156" y="136"/>
                    <a:pt x="154" y="142"/>
                  </a:cubicBezTo>
                  <a:cubicBezTo>
                    <a:pt x="152" y="143"/>
                    <a:pt x="149" y="144"/>
                    <a:pt x="147" y="146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38"/>
                    <a:pt x="139" y="26"/>
                    <a:pt x="126" y="21"/>
                  </a:cubicBezTo>
                  <a:cubicBezTo>
                    <a:pt x="121" y="8"/>
                    <a:pt x="109" y="0"/>
                    <a:pt x="95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52" y="0"/>
                    <a:pt x="25" y="27"/>
                    <a:pt x="25" y="61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19" y="159"/>
                    <a:pt x="14" y="166"/>
                    <a:pt x="11" y="174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57" y="210"/>
                    <a:pt x="157" y="210"/>
                    <a:pt x="157" y="210"/>
                  </a:cubicBezTo>
                  <a:cubicBezTo>
                    <a:pt x="163" y="210"/>
                    <a:pt x="169" y="207"/>
                    <a:pt x="172" y="202"/>
                  </a:cubicBezTo>
                  <a:cubicBezTo>
                    <a:pt x="175" y="207"/>
                    <a:pt x="181" y="210"/>
                    <a:pt x="188" y="210"/>
                  </a:cubicBezTo>
                  <a:cubicBezTo>
                    <a:pt x="199" y="210"/>
                    <a:pt x="208" y="201"/>
                    <a:pt x="208" y="190"/>
                  </a:cubicBezTo>
                  <a:cubicBezTo>
                    <a:pt x="208" y="145"/>
                    <a:pt x="208" y="145"/>
                    <a:pt x="208" y="145"/>
                  </a:cubicBezTo>
                  <a:cubicBezTo>
                    <a:pt x="208" y="137"/>
                    <a:pt x="202" y="130"/>
                    <a:pt x="195" y="129"/>
                  </a:cubicBezTo>
                  <a:close/>
                  <a:moveTo>
                    <a:pt x="174" y="108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90" y="108"/>
                    <a:pt x="191" y="110"/>
                    <a:pt x="191" y="112"/>
                  </a:cubicBezTo>
                  <a:cubicBezTo>
                    <a:pt x="191" y="113"/>
                    <a:pt x="190" y="115"/>
                    <a:pt x="188" y="115"/>
                  </a:cubicBezTo>
                  <a:cubicBezTo>
                    <a:pt x="174" y="115"/>
                    <a:pt x="174" y="115"/>
                    <a:pt x="174" y="115"/>
                  </a:cubicBezTo>
                  <a:cubicBezTo>
                    <a:pt x="172" y="115"/>
                    <a:pt x="171" y="113"/>
                    <a:pt x="171" y="112"/>
                  </a:cubicBezTo>
                  <a:cubicBezTo>
                    <a:pt x="171" y="110"/>
                    <a:pt x="172" y="108"/>
                    <a:pt x="174" y="108"/>
                  </a:cubicBezTo>
                  <a:close/>
                  <a:moveTo>
                    <a:pt x="171" y="135"/>
                  </a:moveTo>
                  <a:cubicBezTo>
                    <a:pt x="174" y="135"/>
                    <a:pt x="174" y="135"/>
                    <a:pt x="174" y="135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8" y="135"/>
                    <a:pt x="188" y="135"/>
                    <a:pt x="188" y="135"/>
                  </a:cubicBezTo>
                  <a:cubicBezTo>
                    <a:pt x="191" y="135"/>
                    <a:pt x="191" y="135"/>
                    <a:pt x="191" y="135"/>
                  </a:cubicBezTo>
                  <a:cubicBezTo>
                    <a:pt x="196" y="135"/>
                    <a:pt x="199" y="138"/>
                    <a:pt x="201" y="142"/>
                  </a:cubicBezTo>
                  <a:cubicBezTo>
                    <a:pt x="195" y="142"/>
                    <a:pt x="195" y="142"/>
                    <a:pt x="195" y="142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198" y="171"/>
                    <a:pt x="193" y="169"/>
                    <a:pt x="188" y="169"/>
                  </a:cubicBezTo>
                  <a:cubicBezTo>
                    <a:pt x="183" y="169"/>
                    <a:pt x="178" y="171"/>
                    <a:pt x="174" y="174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4" y="155"/>
                    <a:pt x="173" y="152"/>
                    <a:pt x="171" y="149"/>
                  </a:cubicBezTo>
                  <a:cubicBezTo>
                    <a:pt x="188" y="149"/>
                    <a:pt x="188" y="149"/>
                    <a:pt x="188" y="149"/>
                  </a:cubicBezTo>
                  <a:cubicBezTo>
                    <a:pt x="188" y="142"/>
                    <a:pt x="188" y="142"/>
                    <a:pt x="188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3" y="138"/>
                    <a:pt x="167" y="135"/>
                    <a:pt x="171" y="135"/>
                  </a:cubicBezTo>
                  <a:close/>
                  <a:moveTo>
                    <a:pt x="201" y="186"/>
                  </a:moveTo>
                  <a:cubicBezTo>
                    <a:pt x="175" y="186"/>
                    <a:pt x="175" y="186"/>
                    <a:pt x="175" y="186"/>
                  </a:cubicBezTo>
                  <a:cubicBezTo>
                    <a:pt x="176" y="180"/>
                    <a:pt x="182" y="176"/>
                    <a:pt x="188" y="176"/>
                  </a:cubicBezTo>
                  <a:cubicBezTo>
                    <a:pt x="194" y="176"/>
                    <a:pt x="199" y="180"/>
                    <a:pt x="201" y="186"/>
                  </a:cubicBezTo>
                  <a:close/>
                  <a:moveTo>
                    <a:pt x="157" y="149"/>
                  </a:moveTo>
                  <a:cubicBezTo>
                    <a:pt x="163" y="149"/>
                    <a:pt x="168" y="153"/>
                    <a:pt x="168" y="159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47" y="173"/>
                    <a:pt x="147" y="173"/>
                    <a:pt x="147" y="173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153"/>
                    <a:pt x="152" y="149"/>
                    <a:pt x="157" y="149"/>
                  </a:cubicBezTo>
                  <a:close/>
                  <a:moveTo>
                    <a:pt x="134" y="179"/>
                  </a:moveTo>
                  <a:cubicBezTo>
                    <a:pt x="127" y="180"/>
                    <a:pt x="127" y="180"/>
                    <a:pt x="127" y="180"/>
                  </a:cubicBezTo>
                  <a:cubicBezTo>
                    <a:pt x="130" y="203"/>
                    <a:pt x="130" y="203"/>
                    <a:pt x="130" y="203"/>
                  </a:cubicBezTo>
                  <a:cubicBezTo>
                    <a:pt x="90" y="203"/>
                    <a:pt x="90" y="203"/>
                    <a:pt x="90" y="203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13" y="173"/>
                    <a:pt x="113" y="173"/>
                    <a:pt x="113" y="173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3" y="151"/>
                    <a:pt x="123" y="151"/>
                    <a:pt x="123" y="151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31" y="153"/>
                    <a:pt x="136" y="155"/>
                    <a:pt x="141" y="158"/>
                  </a:cubicBezTo>
                  <a:cubicBezTo>
                    <a:pt x="141" y="158"/>
                    <a:pt x="140" y="159"/>
                    <a:pt x="140" y="159"/>
                  </a:cubicBezTo>
                  <a:cubicBezTo>
                    <a:pt x="140" y="193"/>
                    <a:pt x="140" y="193"/>
                    <a:pt x="140" y="193"/>
                  </a:cubicBezTo>
                  <a:cubicBezTo>
                    <a:pt x="140" y="197"/>
                    <a:pt x="142" y="200"/>
                    <a:pt x="144" y="203"/>
                  </a:cubicBezTo>
                  <a:cubicBezTo>
                    <a:pt x="137" y="203"/>
                    <a:pt x="137" y="203"/>
                    <a:pt x="137" y="203"/>
                  </a:cubicBezTo>
                  <a:lnTo>
                    <a:pt x="134" y="179"/>
                  </a:lnTo>
                  <a:close/>
                  <a:moveTo>
                    <a:pt x="57" y="150"/>
                  </a:moveTo>
                  <a:cubicBezTo>
                    <a:pt x="64" y="149"/>
                    <a:pt x="64" y="149"/>
                    <a:pt x="64" y="149"/>
                  </a:cubicBezTo>
                  <a:cubicBezTo>
                    <a:pt x="80" y="189"/>
                    <a:pt x="80" y="189"/>
                    <a:pt x="80" y="189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72" y="172"/>
                    <a:pt x="72" y="172"/>
                    <a:pt x="72" y="172"/>
                  </a:cubicBezTo>
                  <a:cubicBezTo>
                    <a:pt x="53" y="161"/>
                    <a:pt x="53" y="161"/>
                    <a:pt x="53" y="161"/>
                  </a:cubicBezTo>
                  <a:lnTo>
                    <a:pt x="57" y="150"/>
                  </a:lnTo>
                  <a:close/>
                  <a:moveTo>
                    <a:pt x="127" y="145"/>
                  </a:moveTo>
                  <a:cubicBezTo>
                    <a:pt x="110" y="143"/>
                    <a:pt x="110" y="143"/>
                    <a:pt x="110" y="143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21" y="132"/>
                    <a:pt x="130" y="121"/>
                    <a:pt x="133" y="108"/>
                  </a:cubicBezTo>
                  <a:cubicBezTo>
                    <a:pt x="135" y="108"/>
                    <a:pt x="138" y="106"/>
                    <a:pt x="140" y="10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6" y="147"/>
                    <a:pt x="132" y="146"/>
                    <a:pt x="127" y="145"/>
                  </a:cubicBezTo>
                  <a:close/>
                  <a:moveTo>
                    <a:pt x="119" y="161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15" y="150"/>
                    <a:pt x="115" y="150"/>
                    <a:pt x="115" y="150"/>
                  </a:cubicBezTo>
                  <a:lnTo>
                    <a:pt x="119" y="161"/>
                  </a:lnTo>
                  <a:close/>
                  <a:moveTo>
                    <a:pt x="133" y="101"/>
                  </a:moveTo>
                  <a:cubicBezTo>
                    <a:pt x="134" y="100"/>
                    <a:pt x="134" y="99"/>
                    <a:pt x="134" y="98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8" y="83"/>
                    <a:pt x="140" y="87"/>
                    <a:pt x="140" y="91"/>
                  </a:cubicBezTo>
                  <a:cubicBezTo>
                    <a:pt x="140" y="96"/>
                    <a:pt x="138" y="99"/>
                    <a:pt x="133" y="101"/>
                  </a:cubicBezTo>
                  <a:close/>
                  <a:moveTo>
                    <a:pt x="127" y="69"/>
                  </a:moveTo>
                  <a:cubicBezTo>
                    <a:pt x="125" y="68"/>
                    <a:pt x="123" y="67"/>
                    <a:pt x="120" y="67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01" y="67"/>
                    <a:pt x="96" y="71"/>
                    <a:pt x="94" y="76"/>
                  </a:cubicBezTo>
                  <a:cubicBezTo>
                    <a:pt x="92" y="75"/>
                    <a:pt x="89" y="74"/>
                    <a:pt x="86" y="74"/>
                  </a:cubicBezTo>
                  <a:cubicBezTo>
                    <a:pt x="83" y="74"/>
                    <a:pt x="80" y="75"/>
                    <a:pt x="78" y="76"/>
                  </a:cubicBezTo>
                  <a:cubicBezTo>
                    <a:pt x="76" y="71"/>
                    <a:pt x="71" y="67"/>
                    <a:pt x="66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0" y="67"/>
                    <a:pt x="47" y="68"/>
                    <a:pt x="45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0"/>
                    <a:pt x="52" y="54"/>
                    <a:pt x="59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102" y="54"/>
                    <a:pt x="110" y="52"/>
                    <a:pt x="117" y="48"/>
                  </a:cubicBezTo>
                  <a:cubicBezTo>
                    <a:pt x="123" y="51"/>
                    <a:pt x="127" y="58"/>
                    <a:pt x="127" y="66"/>
                  </a:cubicBezTo>
                  <a:lnTo>
                    <a:pt x="127" y="69"/>
                  </a:lnTo>
                  <a:close/>
                  <a:moveTo>
                    <a:pt x="127" y="81"/>
                  </a:moveTo>
                  <a:cubicBezTo>
                    <a:pt x="127" y="85"/>
                    <a:pt x="124" y="88"/>
                    <a:pt x="120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3" y="88"/>
                    <a:pt x="100" y="85"/>
                    <a:pt x="100" y="81"/>
                  </a:cubicBezTo>
                  <a:cubicBezTo>
                    <a:pt x="100" y="77"/>
                    <a:pt x="103" y="74"/>
                    <a:pt x="106" y="74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4" y="74"/>
                    <a:pt x="127" y="77"/>
                    <a:pt x="127" y="81"/>
                  </a:cubicBezTo>
                  <a:close/>
                  <a:moveTo>
                    <a:pt x="73" y="81"/>
                  </a:moveTo>
                  <a:cubicBezTo>
                    <a:pt x="73" y="85"/>
                    <a:pt x="70" y="88"/>
                    <a:pt x="66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8" y="88"/>
                    <a:pt x="45" y="85"/>
                    <a:pt x="45" y="81"/>
                  </a:cubicBezTo>
                  <a:cubicBezTo>
                    <a:pt x="45" y="77"/>
                    <a:pt x="48" y="74"/>
                    <a:pt x="52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70" y="74"/>
                    <a:pt x="73" y="77"/>
                    <a:pt x="73" y="81"/>
                  </a:cubicBezTo>
                  <a:close/>
                  <a:moveTo>
                    <a:pt x="39" y="101"/>
                  </a:moveTo>
                  <a:cubicBezTo>
                    <a:pt x="35" y="99"/>
                    <a:pt x="32" y="96"/>
                    <a:pt x="32" y="91"/>
                  </a:cubicBezTo>
                  <a:cubicBezTo>
                    <a:pt x="32" y="87"/>
                    <a:pt x="35" y="83"/>
                    <a:pt x="39" y="82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9"/>
                    <a:pt x="39" y="100"/>
                    <a:pt x="39" y="101"/>
                  </a:cubicBezTo>
                  <a:close/>
                  <a:moveTo>
                    <a:pt x="45" y="93"/>
                  </a:moveTo>
                  <a:cubicBezTo>
                    <a:pt x="47" y="94"/>
                    <a:pt x="50" y="95"/>
                    <a:pt x="52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73" y="95"/>
                    <a:pt x="78" y="89"/>
                    <a:pt x="79" y="83"/>
                  </a:cubicBezTo>
                  <a:cubicBezTo>
                    <a:pt x="80" y="82"/>
                    <a:pt x="83" y="81"/>
                    <a:pt x="86" y="81"/>
                  </a:cubicBezTo>
                  <a:cubicBezTo>
                    <a:pt x="90" y="81"/>
                    <a:pt x="92" y="82"/>
                    <a:pt x="93" y="83"/>
                  </a:cubicBezTo>
                  <a:cubicBezTo>
                    <a:pt x="94" y="89"/>
                    <a:pt x="100" y="95"/>
                    <a:pt x="106" y="95"/>
                  </a:cubicBezTo>
                  <a:cubicBezTo>
                    <a:pt x="120" y="95"/>
                    <a:pt x="120" y="95"/>
                    <a:pt x="120" y="95"/>
                  </a:cubicBezTo>
                  <a:cubicBezTo>
                    <a:pt x="123" y="95"/>
                    <a:pt x="125" y="94"/>
                    <a:pt x="127" y="93"/>
                  </a:cubicBezTo>
                  <a:cubicBezTo>
                    <a:pt x="127" y="98"/>
                    <a:pt x="127" y="98"/>
                    <a:pt x="127" y="98"/>
                  </a:cubicBezTo>
                  <a:cubicBezTo>
                    <a:pt x="127" y="120"/>
                    <a:pt x="109" y="139"/>
                    <a:pt x="86" y="139"/>
                  </a:cubicBezTo>
                  <a:cubicBezTo>
                    <a:pt x="64" y="139"/>
                    <a:pt x="45" y="120"/>
                    <a:pt x="45" y="98"/>
                  </a:cubicBezTo>
                  <a:lnTo>
                    <a:pt x="45" y="93"/>
                  </a:lnTo>
                  <a:close/>
                  <a:moveTo>
                    <a:pt x="86" y="145"/>
                  </a:moveTo>
                  <a:cubicBezTo>
                    <a:pt x="92" y="145"/>
                    <a:pt x="98" y="144"/>
                    <a:pt x="103" y="142"/>
                  </a:cubicBezTo>
                  <a:cubicBezTo>
                    <a:pt x="103" y="145"/>
                    <a:pt x="103" y="145"/>
                    <a:pt x="103" y="145"/>
                  </a:cubicBezTo>
                  <a:cubicBezTo>
                    <a:pt x="86" y="187"/>
                    <a:pt x="86" y="187"/>
                    <a:pt x="86" y="187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74" y="144"/>
                    <a:pt x="80" y="145"/>
                    <a:pt x="86" y="145"/>
                  </a:cubicBezTo>
                  <a:close/>
                  <a:moveTo>
                    <a:pt x="86" y="6"/>
                  </a:moveTo>
                  <a:cubicBezTo>
                    <a:pt x="95" y="6"/>
                    <a:pt x="95" y="6"/>
                    <a:pt x="95" y="6"/>
                  </a:cubicBezTo>
                  <a:cubicBezTo>
                    <a:pt x="107" y="6"/>
                    <a:pt x="117" y="14"/>
                    <a:pt x="120" y="24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33" y="30"/>
                    <a:pt x="140" y="40"/>
                    <a:pt x="140" y="52"/>
                  </a:cubicBezTo>
                  <a:cubicBezTo>
                    <a:pt x="140" y="78"/>
                    <a:pt x="140" y="78"/>
                    <a:pt x="140" y="78"/>
                  </a:cubicBezTo>
                  <a:cubicBezTo>
                    <a:pt x="138" y="76"/>
                    <a:pt x="136" y="75"/>
                    <a:pt x="134" y="75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34" y="55"/>
                    <a:pt x="128" y="45"/>
                    <a:pt x="118" y="41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09" y="45"/>
                    <a:pt x="102" y="47"/>
                    <a:pt x="94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48" y="47"/>
                    <a:pt x="39" y="56"/>
                    <a:pt x="39" y="67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6" y="75"/>
                    <a:pt x="34" y="76"/>
                    <a:pt x="32" y="7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31"/>
                    <a:pt x="56" y="6"/>
                    <a:pt x="86" y="6"/>
                  </a:cubicBezTo>
                  <a:close/>
                  <a:moveTo>
                    <a:pt x="32" y="105"/>
                  </a:moveTo>
                  <a:cubicBezTo>
                    <a:pt x="34" y="106"/>
                    <a:pt x="37" y="108"/>
                    <a:pt x="40" y="108"/>
                  </a:cubicBezTo>
                  <a:cubicBezTo>
                    <a:pt x="43" y="121"/>
                    <a:pt x="51" y="132"/>
                    <a:pt x="62" y="139"/>
                  </a:cubicBezTo>
                  <a:cubicBezTo>
                    <a:pt x="62" y="143"/>
                    <a:pt x="62" y="143"/>
                    <a:pt x="62" y="143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0" y="146"/>
                    <a:pt x="36" y="147"/>
                    <a:pt x="32" y="150"/>
                  </a:cubicBezTo>
                  <a:lnTo>
                    <a:pt x="32" y="105"/>
                  </a:lnTo>
                  <a:close/>
                  <a:moveTo>
                    <a:pt x="18" y="176"/>
                  </a:moveTo>
                  <a:cubicBezTo>
                    <a:pt x="22" y="163"/>
                    <a:pt x="33" y="154"/>
                    <a:pt x="46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45" y="164"/>
                    <a:pt x="45" y="164"/>
                    <a:pt x="45" y="164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83" y="198"/>
                    <a:pt x="83" y="198"/>
                    <a:pt x="83" y="198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9" y="203"/>
                    <a:pt x="9" y="203"/>
                    <a:pt x="9" y="203"/>
                  </a:cubicBezTo>
                  <a:lnTo>
                    <a:pt x="18" y="176"/>
                  </a:lnTo>
                  <a:close/>
                  <a:moveTo>
                    <a:pt x="168" y="193"/>
                  </a:moveTo>
                  <a:cubicBezTo>
                    <a:pt x="168" y="199"/>
                    <a:pt x="163" y="203"/>
                    <a:pt x="157" y="203"/>
                  </a:cubicBezTo>
                  <a:cubicBezTo>
                    <a:pt x="152" y="203"/>
                    <a:pt x="147" y="199"/>
                    <a:pt x="147" y="193"/>
                  </a:cubicBezTo>
                  <a:cubicBezTo>
                    <a:pt x="147" y="179"/>
                    <a:pt x="147" y="179"/>
                    <a:pt x="147" y="179"/>
                  </a:cubicBezTo>
                  <a:cubicBezTo>
                    <a:pt x="168" y="179"/>
                    <a:pt x="168" y="179"/>
                    <a:pt x="168" y="179"/>
                  </a:cubicBezTo>
                  <a:lnTo>
                    <a:pt x="168" y="193"/>
                  </a:lnTo>
                  <a:close/>
                  <a:moveTo>
                    <a:pt x="188" y="203"/>
                  </a:moveTo>
                  <a:cubicBezTo>
                    <a:pt x="182" y="203"/>
                    <a:pt x="176" y="199"/>
                    <a:pt x="175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199" y="199"/>
                    <a:pt x="194" y="203"/>
                    <a:pt x="188" y="2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" descr="firefighter icon">
            <a:extLst>
              <a:ext uri="{FF2B5EF4-FFF2-40B4-BE49-F238E27FC236}">
                <a16:creationId xmlns:a16="http://schemas.microsoft.com/office/drawing/2014/main" id="{DA52DFC1-7E77-4333-B2E4-06943A7BB8DD}"/>
              </a:ext>
            </a:extLst>
          </p:cNvPr>
          <p:cNvGrpSpPr/>
          <p:nvPr/>
        </p:nvGrpSpPr>
        <p:grpSpPr>
          <a:xfrm>
            <a:off x="1641805" y="1457445"/>
            <a:ext cx="661987" cy="668338"/>
            <a:chOff x="5602288" y="4400550"/>
            <a:chExt cx="661987" cy="668338"/>
          </a:xfrm>
          <a:solidFill>
            <a:schemeClr val="accent2">
              <a:lumMod val="75000"/>
            </a:schemeClr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78D8289-93C6-42AC-9B9B-7BE6870DAC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602288" y="4400550"/>
              <a:ext cx="661987" cy="668338"/>
            </a:xfrm>
            <a:custGeom>
              <a:avLst/>
              <a:gdLst>
                <a:gd name="T0" fmla="*/ 199 w 209"/>
                <a:gd name="T1" fmla="*/ 95 h 211"/>
                <a:gd name="T2" fmla="*/ 188 w 209"/>
                <a:gd name="T3" fmla="*/ 75 h 211"/>
                <a:gd name="T4" fmla="*/ 163 w 209"/>
                <a:gd name="T5" fmla="*/ 98 h 211"/>
                <a:gd name="T6" fmla="*/ 128 w 209"/>
                <a:gd name="T7" fmla="*/ 146 h 211"/>
                <a:gd name="T8" fmla="*/ 133 w 209"/>
                <a:gd name="T9" fmla="*/ 109 h 211"/>
                <a:gd name="T10" fmla="*/ 149 w 209"/>
                <a:gd name="T11" fmla="*/ 68 h 211"/>
                <a:gd name="T12" fmla="*/ 149 w 209"/>
                <a:gd name="T13" fmla="*/ 61 h 211"/>
                <a:gd name="T14" fmla="*/ 25 w 209"/>
                <a:gd name="T15" fmla="*/ 61 h 211"/>
                <a:gd name="T16" fmla="*/ 1 w 209"/>
                <a:gd name="T17" fmla="*/ 56 h 211"/>
                <a:gd name="T18" fmla="*/ 25 w 209"/>
                <a:gd name="T19" fmla="*/ 92 h 211"/>
                <a:gd name="T20" fmla="*/ 62 w 209"/>
                <a:gd name="T21" fmla="*/ 144 h 211"/>
                <a:gd name="T22" fmla="*/ 0 w 209"/>
                <a:gd name="T23" fmla="*/ 211 h 211"/>
                <a:gd name="T24" fmla="*/ 144 w 209"/>
                <a:gd name="T25" fmla="*/ 211 h 211"/>
                <a:gd name="T26" fmla="*/ 186 w 209"/>
                <a:gd name="T27" fmla="*/ 98 h 211"/>
                <a:gd name="T28" fmla="*/ 199 w 209"/>
                <a:gd name="T29" fmla="*/ 89 h 211"/>
                <a:gd name="T30" fmla="*/ 191 w 209"/>
                <a:gd name="T31" fmla="*/ 82 h 211"/>
                <a:gd name="T32" fmla="*/ 175 w 209"/>
                <a:gd name="T33" fmla="*/ 75 h 211"/>
                <a:gd name="T34" fmla="*/ 165 w 209"/>
                <a:gd name="T35" fmla="*/ 85 h 211"/>
                <a:gd name="T36" fmla="*/ 148 w 209"/>
                <a:gd name="T37" fmla="*/ 126 h 211"/>
                <a:gd name="T38" fmla="*/ 139 w 209"/>
                <a:gd name="T39" fmla="*/ 201 h 211"/>
                <a:gd name="T40" fmla="*/ 141 w 209"/>
                <a:gd name="T41" fmla="*/ 200 h 211"/>
                <a:gd name="T42" fmla="*/ 148 w 209"/>
                <a:gd name="T43" fmla="*/ 167 h 211"/>
                <a:gd name="T44" fmla="*/ 141 w 209"/>
                <a:gd name="T45" fmla="*/ 159 h 211"/>
                <a:gd name="T46" fmla="*/ 134 w 209"/>
                <a:gd name="T47" fmla="*/ 183 h 211"/>
                <a:gd name="T48" fmla="*/ 90 w 209"/>
                <a:gd name="T49" fmla="*/ 205 h 211"/>
                <a:gd name="T50" fmla="*/ 113 w 209"/>
                <a:gd name="T51" fmla="*/ 179 h 211"/>
                <a:gd name="T52" fmla="*/ 127 w 209"/>
                <a:gd name="T53" fmla="*/ 153 h 211"/>
                <a:gd name="T54" fmla="*/ 55 w 209"/>
                <a:gd name="T55" fmla="*/ 152 h 211"/>
                <a:gd name="T56" fmla="*/ 66 w 209"/>
                <a:gd name="T57" fmla="*/ 188 h 211"/>
                <a:gd name="T58" fmla="*/ 69 w 209"/>
                <a:gd name="T59" fmla="*/ 143 h 211"/>
                <a:gd name="T60" fmla="*/ 103 w 209"/>
                <a:gd name="T61" fmla="*/ 146 h 211"/>
                <a:gd name="T62" fmla="*/ 69 w 209"/>
                <a:gd name="T63" fmla="*/ 143 h 211"/>
                <a:gd name="T64" fmla="*/ 107 w 209"/>
                <a:gd name="T65" fmla="*/ 188 h 211"/>
                <a:gd name="T66" fmla="*/ 117 w 209"/>
                <a:gd name="T67" fmla="*/ 152 h 211"/>
                <a:gd name="T68" fmla="*/ 134 w 209"/>
                <a:gd name="T69" fmla="*/ 99 h 211"/>
                <a:gd name="T70" fmla="*/ 134 w 209"/>
                <a:gd name="T71" fmla="*/ 102 h 211"/>
                <a:gd name="T72" fmla="*/ 134 w 209"/>
                <a:gd name="T73" fmla="*/ 68 h 211"/>
                <a:gd name="T74" fmla="*/ 86 w 209"/>
                <a:gd name="T75" fmla="*/ 7 h 211"/>
                <a:gd name="T76" fmla="*/ 117 w 209"/>
                <a:gd name="T77" fmla="*/ 29 h 211"/>
                <a:gd name="T78" fmla="*/ 62 w 209"/>
                <a:gd name="T79" fmla="*/ 61 h 211"/>
                <a:gd name="T80" fmla="*/ 96 w 209"/>
                <a:gd name="T81" fmla="*/ 55 h 211"/>
                <a:gd name="T82" fmla="*/ 76 w 209"/>
                <a:gd name="T83" fmla="*/ 48 h 211"/>
                <a:gd name="T84" fmla="*/ 103 w 209"/>
                <a:gd name="T85" fmla="*/ 48 h 211"/>
                <a:gd name="T86" fmla="*/ 69 w 209"/>
                <a:gd name="T87" fmla="*/ 61 h 211"/>
                <a:gd name="T88" fmla="*/ 86 w 209"/>
                <a:gd name="T89" fmla="*/ 18 h 211"/>
                <a:gd name="T90" fmla="*/ 103 w 209"/>
                <a:gd name="T91" fmla="*/ 61 h 211"/>
                <a:gd name="T92" fmla="*/ 38 w 209"/>
                <a:gd name="T93" fmla="*/ 68 h 211"/>
                <a:gd name="T94" fmla="*/ 32 w 209"/>
                <a:gd name="T95" fmla="*/ 68 h 211"/>
                <a:gd name="T96" fmla="*/ 38 w 209"/>
                <a:gd name="T97" fmla="*/ 82 h 211"/>
                <a:gd name="T98" fmla="*/ 32 w 209"/>
                <a:gd name="T99" fmla="*/ 92 h 211"/>
                <a:gd name="T100" fmla="*/ 127 w 209"/>
                <a:gd name="T101" fmla="*/ 68 h 211"/>
                <a:gd name="T102" fmla="*/ 45 w 209"/>
                <a:gd name="T103" fmla="*/ 99 h 211"/>
                <a:gd name="T104" fmla="*/ 45 w 209"/>
                <a:gd name="T105" fmla="*/ 172 h 211"/>
                <a:gd name="T106" fmla="*/ 83 w 209"/>
                <a:gd name="T107" fmla="*/ 200 h 211"/>
                <a:gd name="T108" fmla="*/ 45 w 209"/>
                <a:gd name="T109" fmla="*/ 185 h 211"/>
                <a:gd name="T110" fmla="*/ 16 w 209"/>
                <a:gd name="T111" fmla="*/ 182 h 211"/>
                <a:gd name="T112" fmla="*/ 34 w 209"/>
                <a:gd name="T113" fmla="*/ 201 h 211"/>
                <a:gd name="T114" fmla="*/ 36 w 209"/>
                <a:gd name="T115" fmla="*/ 194 h 211"/>
                <a:gd name="T116" fmla="*/ 21 w 209"/>
                <a:gd name="T117" fmla="*/ 205 h 211"/>
                <a:gd name="T118" fmla="*/ 148 w 209"/>
                <a:gd name="T119" fmla="*/ 205 h 211"/>
                <a:gd name="T120" fmla="*/ 202 w 209"/>
                <a:gd name="T121" fmla="*/ 2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" h="211">
                  <a:moveTo>
                    <a:pt x="186" y="98"/>
                  </a:moveTo>
                  <a:cubicBezTo>
                    <a:pt x="187" y="97"/>
                    <a:pt x="188" y="96"/>
                    <a:pt x="188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204" y="95"/>
                    <a:pt x="209" y="91"/>
                    <a:pt x="209" y="85"/>
                  </a:cubicBezTo>
                  <a:cubicBezTo>
                    <a:pt x="209" y="80"/>
                    <a:pt x="204" y="75"/>
                    <a:pt x="19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5" y="71"/>
                    <a:pt x="180" y="68"/>
                    <a:pt x="175" y="68"/>
                  </a:cubicBezTo>
                  <a:cubicBezTo>
                    <a:pt x="165" y="68"/>
                    <a:pt x="158" y="76"/>
                    <a:pt x="158" y="85"/>
                  </a:cubicBezTo>
                  <a:cubicBezTo>
                    <a:pt x="158" y="90"/>
                    <a:pt x="160" y="94"/>
                    <a:pt x="163" y="98"/>
                  </a:cubicBezTo>
                  <a:cubicBezTo>
                    <a:pt x="150" y="102"/>
                    <a:pt x="141" y="115"/>
                    <a:pt x="141" y="13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37" y="149"/>
                    <a:pt x="132" y="147"/>
                    <a:pt x="128" y="146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21" y="133"/>
                    <a:pt x="130" y="122"/>
                    <a:pt x="133" y="109"/>
                  </a:cubicBezTo>
                  <a:cubicBezTo>
                    <a:pt x="141" y="108"/>
                    <a:pt x="148" y="101"/>
                    <a:pt x="148" y="92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58" y="68"/>
                    <a:pt x="166" y="64"/>
                    <a:pt x="171" y="56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2" y="58"/>
                    <a:pt x="155" y="61"/>
                    <a:pt x="149" y="61"/>
                  </a:cubicBezTo>
                  <a:cubicBezTo>
                    <a:pt x="148" y="61"/>
                    <a:pt x="148" y="61"/>
                    <a:pt x="148" y="61"/>
                  </a:cubicBezTo>
                  <a:cubicBezTo>
                    <a:pt x="148" y="27"/>
                    <a:pt x="120" y="0"/>
                    <a:pt x="86" y="0"/>
                  </a:cubicBezTo>
                  <a:cubicBezTo>
                    <a:pt x="52" y="0"/>
                    <a:pt x="25" y="27"/>
                    <a:pt x="25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17" y="61"/>
                    <a:pt x="11" y="58"/>
                    <a:pt x="7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6" y="64"/>
                    <a:pt x="15" y="68"/>
                    <a:pt x="23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101"/>
                    <a:pt x="31" y="108"/>
                    <a:pt x="39" y="109"/>
                  </a:cubicBezTo>
                  <a:cubicBezTo>
                    <a:pt x="42" y="122"/>
                    <a:pt x="51" y="133"/>
                    <a:pt x="62" y="140"/>
                  </a:cubicBezTo>
                  <a:cubicBezTo>
                    <a:pt x="62" y="144"/>
                    <a:pt x="62" y="144"/>
                    <a:pt x="62" y="144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29" y="149"/>
                    <a:pt x="16" y="160"/>
                    <a:pt x="11" y="17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141" y="211"/>
                    <a:pt x="141" y="211"/>
                    <a:pt x="141" y="211"/>
                  </a:cubicBezTo>
                  <a:cubicBezTo>
                    <a:pt x="144" y="211"/>
                    <a:pt x="144" y="211"/>
                    <a:pt x="144" y="211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09" y="130"/>
                    <a:pt x="209" y="130"/>
                    <a:pt x="209" y="130"/>
                  </a:cubicBezTo>
                  <a:cubicBezTo>
                    <a:pt x="209" y="115"/>
                    <a:pt x="200" y="102"/>
                    <a:pt x="186" y="98"/>
                  </a:cubicBezTo>
                  <a:close/>
                  <a:moveTo>
                    <a:pt x="199" y="82"/>
                  </a:moveTo>
                  <a:cubicBezTo>
                    <a:pt x="201" y="82"/>
                    <a:pt x="202" y="83"/>
                    <a:pt x="202" y="85"/>
                  </a:cubicBezTo>
                  <a:cubicBezTo>
                    <a:pt x="202" y="87"/>
                    <a:pt x="201" y="89"/>
                    <a:pt x="199" y="89"/>
                  </a:cubicBezTo>
                  <a:cubicBezTo>
                    <a:pt x="191" y="89"/>
                    <a:pt x="191" y="89"/>
                    <a:pt x="191" y="89"/>
                  </a:cubicBezTo>
                  <a:cubicBezTo>
                    <a:pt x="192" y="88"/>
                    <a:pt x="192" y="86"/>
                    <a:pt x="192" y="85"/>
                  </a:cubicBezTo>
                  <a:cubicBezTo>
                    <a:pt x="192" y="84"/>
                    <a:pt x="192" y="83"/>
                    <a:pt x="191" y="82"/>
                  </a:cubicBezTo>
                  <a:lnTo>
                    <a:pt x="199" y="82"/>
                  </a:lnTo>
                  <a:close/>
                  <a:moveTo>
                    <a:pt x="165" y="85"/>
                  </a:moveTo>
                  <a:cubicBezTo>
                    <a:pt x="165" y="80"/>
                    <a:pt x="169" y="75"/>
                    <a:pt x="175" y="75"/>
                  </a:cubicBezTo>
                  <a:cubicBezTo>
                    <a:pt x="180" y="75"/>
                    <a:pt x="185" y="80"/>
                    <a:pt x="185" y="85"/>
                  </a:cubicBezTo>
                  <a:cubicBezTo>
                    <a:pt x="185" y="91"/>
                    <a:pt x="180" y="95"/>
                    <a:pt x="175" y="95"/>
                  </a:cubicBezTo>
                  <a:cubicBezTo>
                    <a:pt x="169" y="95"/>
                    <a:pt x="165" y="91"/>
                    <a:pt x="165" y="85"/>
                  </a:cubicBezTo>
                  <a:close/>
                  <a:moveTo>
                    <a:pt x="175" y="102"/>
                  </a:moveTo>
                  <a:cubicBezTo>
                    <a:pt x="189" y="102"/>
                    <a:pt x="200" y="113"/>
                    <a:pt x="202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49" y="113"/>
                    <a:pt x="161" y="102"/>
                    <a:pt x="175" y="102"/>
                  </a:cubicBezTo>
                  <a:close/>
                  <a:moveTo>
                    <a:pt x="141" y="200"/>
                  </a:moveTo>
                  <a:cubicBezTo>
                    <a:pt x="139" y="201"/>
                    <a:pt x="139" y="201"/>
                    <a:pt x="139" y="201"/>
                  </a:cubicBezTo>
                  <a:cubicBezTo>
                    <a:pt x="137" y="194"/>
                    <a:pt x="137" y="194"/>
                    <a:pt x="137" y="194"/>
                  </a:cubicBezTo>
                  <a:cubicBezTo>
                    <a:pt x="141" y="193"/>
                    <a:pt x="141" y="193"/>
                    <a:pt x="141" y="193"/>
                  </a:cubicBezTo>
                  <a:lnTo>
                    <a:pt x="141" y="200"/>
                  </a:lnTo>
                  <a:close/>
                  <a:moveTo>
                    <a:pt x="202" y="133"/>
                  </a:moveTo>
                  <a:cubicBezTo>
                    <a:pt x="202" y="167"/>
                    <a:pt x="202" y="167"/>
                    <a:pt x="202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33"/>
                    <a:pt x="148" y="133"/>
                    <a:pt x="148" y="133"/>
                  </a:cubicBezTo>
                  <a:lnTo>
                    <a:pt x="202" y="133"/>
                  </a:lnTo>
                  <a:close/>
                  <a:moveTo>
                    <a:pt x="141" y="159"/>
                  </a:moveTo>
                  <a:cubicBezTo>
                    <a:pt x="141" y="186"/>
                    <a:pt x="141" y="186"/>
                    <a:pt x="141" y="186"/>
                  </a:cubicBezTo>
                  <a:cubicBezTo>
                    <a:pt x="135" y="187"/>
                    <a:pt x="135" y="187"/>
                    <a:pt x="135" y="187"/>
                  </a:cubicBezTo>
                  <a:cubicBezTo>
                    <a:pt x="134" y="183"/>
                    <a:pt x="134" y="183"/>
                    <a:pt x="134" y="183"/>
                  </a:cubicBezTo>
                  <a:cubicBezTo>
                    <a:pt x="127" y="185"/>
                    <a:pt x="127" y="185"/>
                    <a:pt x="127" y="185"/>
                  </a:cubicBezTo>
                  <a:cubicBezTo>
                    <a:pt x="133" y="205"/>
                    <a:pt x="133" y="205"/>
                    <a:pt x="133" y="205"/>
                  </a:cubicBezTo>
                  <a:cubicBezTo>
                    <a:pt x="90" y="205"/>
                    <a:pt x="90" y="205"/>
                    <a:pt x="90" y="205"/>
                  </a:cubicBezTo>
                  <a:cubicBezTo>
                    <a:pt x="90" y="200"/>
                    <a:pt x="90" y="200"/>
                    <a:pt x="90" y="200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3" y="179"/>
                    <a:pt x="113" y="179"/>
                    <a:pt x="113" y="179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53"/>
                    <a:pt x="124" y="153"/>
                    <a:pt x="124" y="153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32" y="154"/>
                    <a:pt x="136" y="156"/>
                    <a:pt x="141" y="159"/>
                  </a:cubicBezTo>
                  <a:close/>
                  <a:moveTo>
                    <a:pt x="52" y="169"/>
                  </a:moveTo>
                  <a:cubicBezTo>
                    <a:pt x="55" y="152"/>
                    <a:pt x="55" y="152"/>
                    <a:pt x="55" y="152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82" y="193"/>
                    <a:pt x="82" y="193"/>
                    <a:pt x="82" y="193"/>
                  </a:cubicBezTo>
                  <a:cubicBezTo>
                    <a:pt x="66" y="188"/>
                    <a:pt x="66" y="188"/>
                    <a:pt x="66" y="188"/>
                  </a:cubicBezTo>
                  <a:cubicBezTo>
                    <a:pt x="66" y="175"/>
                    <a:pt x="66" y="175"/>
                    <a:pt x="66" y="175"/>
                  </a:cubicBezTo>
                  <a:lnTo>
                    <a:pt x="52" y="169"/>
                  </a:lnTo>
                  <a:close/>
                  <a:moveTo>
                    <a:pt x="69" y="143"/>
                  </a:moveTo>
                  <a:cubicBezTo>
                    <a:pt x="74" y="145"/>
                    <a:pt x="80" y="147"/>
                    <a:pt x="86" y="147"/>
                  </a:cubicBezTo>
                  <a:cubicBezTo>
                    <a:pt x="92" y="147"/>
                    <a:pt x="98" y="145"/>
                    <a:pt x="103" y="143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69" y="146"/>
                    <a:pt x="69" y="146"/>
                    <a:pt x="69" y="146"/>
                  </a:cubicBezTo>
                  <a:lnTo>
                    <a:pt x="69" y="143"/>
                  </a:lnTo>
                  <a:close/>
                  <a:moveTo>
                    <a:pt x="120" y="169"/>
                  </a:moveTo>
                  <a:cubicBezTo>
                    <a:pt x="107" y="175"/>
                    <a:pt x="107" y="175"/>
                    <a:pt x="107" y="175"/>
                  </a:cubicBezTo>
                  <a:cubicBezTo>
                    <a:pt x="107" y="188"/>
                    <a:pt x="107" y="188"/>
                    <a:pt x="107" y="188"/>
                  </a:cubicBezTo>
                  <a:cubicBezTo>
                    <a:pt x="90" y="193"/>
                    <a:pt x="90" y="193"/>
                    <a:pt x="90" y="193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17" y="152"/>
                    <a:pt x="117" y="152"/>
                    <a:pt x="117" y="152"/>
                  </a:cubicBezTo>
                  <a:lnTo>
                    <a:pt x="120" y="169"/>
                  </a:lnTo>
                  <a:close/>
                  <a:moveTo>
                    <a:pt x="134" y="102"/>
                  </a:moveTo>
                  <a:cubicBezTo>
                    <a:pt x="134" y="101"/>
                    <a:pt x="134" y="100"/>
                    <a:pt x="134" y="99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8" y="84"/>
                    <a:pt x="141" y="88"/>
                    <a:pt x="141" y="92"/>
                  </a:cubicBezTo>
                  <a:cubicBezTo>
                    <a:pt x="141" y="97"/>
                    <a:pt x="138" y="100"/>
                    <a:pt x="134" y="102"/>
                  </a:cubicBezTo>
                  <a:close/>
                  <a:moveTo>
                    <a:pt x="141" y="78"/>
                  </a:moveTo>
                  <a:cubicBezTo>
                    <a:pt x="139" y="77"/>
                    <a:pt x="136" y="76"/>
                    <a:pt x="134" y="75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41" y="68"/>
                    <a:pt x="141" y="68"/>
                    <a:pt x="141" y="68"/>
                  </a:cubicBezTo>
                  <a:lnTo>
                    <a:pt x="141" y="78"/>
                  </a:lnTo>
                  <a:close/>
                  <a:moveTo>
                    <a:pt x="86" y="7"/>
                  </a:moveTo>
                  <a:cubicBezTo>
                    <a:pt x="116" y="7"/>
                    <a:pt x="141" y="31"/>
                    <a:pt x="141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31"/>
                    <a:pt x="56" y="7"/>
                    <a:pt x="86" y="7"/>
                  </a:cubicBezTo>
                  <a:close/>
                  <a:moveTo>
                    <a:pt x="96" y="55"/>
                  </a:moveTo>
                  <a:cubicBezTo>
                    <a:pt x="96" y="61"/>
                    <a:pt x="96" y="61"/>
                    <a:pt x="96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2"/>
                    <a:pt x="81" y="37"/>
                    <a:pt x="86" y="37"/>
                  </a:cubicBezTo>
                  <a:cubicBezTo>
                    <a:pt x="92" y="37"/>
                    <a:pt x="96" y="42"/>
                    <a:pt x="96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103" y="38"/>
                    <a:pt x="96" y="31"/>
                    <a:pt x="86" y="31"/>
                  </a:cubicBezTo>
                  <a:cubicBezTo>
                    <a:pt x="77" y="31"/>
                    <a:pt x="69" y="38"/>
                    <a:pt x="69" y="48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55"/>
                    <a:pt x="103" y="55"/>
                    <a:pt x="103" y="55"/>
                  </a:cubicBezTo>
                  <a:lnTo>
                    <a:pt x="96" y="55"/>
                  </a:lnTo>
                  <a:close/>
                  <a:moveTo>
                    <a:pt x="38" y="68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6" y="76"/>
                    <a:pt x="34" y="77"/>
                    <a:pt x="32" y="78"/>
                  </a:cubicBezTo>
                  <a:cubicBezTo>
                    <a:pt x="32" y="68"/>
                    <a:pt x="32" y="68"/>
                    <a:pt x="32" y="68"/>
                  </a:cubicBezTo>
                  <a:lnTo>
                    <a:pt x="38" y="68"/>
                  </a:lnTo>
                  <a:close/>
                  <a:moveTo>
                    <a:pt x="32" y="92"/>
                  </a:moveTo>
                  <a:cubicBezTo>
                    <a:pt x="32" y="88"/>
                    <a:pt x="34" y="84"/>
                    <a:pt x="38" y="82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38" y="100"/>
                    <a:pt x="39" y="101"/>
                    <a:pt x="39" y="102"/>
                  </a:cubicBezTo>
                  <a:cubicBezTo>
                    <a:pt x="35" y="100"/>
                    <a:pt x="32" y="97"/>
                    <a:pt x="32" y="92"/>
                  </a:cubicBezTo>
                  <a:close/>
                  <a:moveTo>
                    <a:pt x="45" y="99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7" y="121"/>
                    <a:pt x="109" y="140"/>
                    <a:pt x="86" y="140"/>
                  </a:cubicBezTo>
                  <a:cubicBezTo>
                    <a:pt x="64" y="140"/>
                    <a:pt x="45" y="121"/>
                    <a:pt x="45" y="99"/>
                  </a:cubicBezTo>
                  <a:close/>
                  <a:moveTo>
                    <a:pt x="46" y="153"/>
                  </a:moveTo>
                  <a:cubicBezTo>
                    <a:pt x="48" y="153"/>
                    <a:pt x="48" y="153"/>
                    <a:pt x="48" y="153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59" y="179"/>
                    <a:pt x="59" y="179"/>
                    <a:pt x="59" y="179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83" y="200"/>
                    <a:pt x="83" y="200"/>
                    <a:pt x="83" y="200"/>
                  </a:cubicBezTo>
                  <a:cubicBezTo>
                    <a:pt x="83" y="205"/>
                    <a:pt x="83" y="205"/>
                    <a:pt x="83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1" y="165"/>
                    <a:pt x="33" y="155"/>
                    <a:pt x="46" y="153"/>
                  </a:cubicBezTo>
                  <a:close/>
                  <a:moveTo>
                    <a:pt x="34" y="201"/>
                  </a:moveTo>
                  <a:cubicBezTo>
                    <a:pt x="12" y="195"/>
                    <a:pt x="12" y="195"/>
                    <a:pt x="12" y="195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36" y="194"/>
                    <a:pt x="36" y="194"/>
                    <a:pt x="36" y="194"/>
                  </a:cubicBezTo>
                  <a:lnTo>
                    <a:pt x="34" y="201"/>
                  </a:lnTo>
                  <a:close/>
                  <a:moveTo>
                    <a:pt x="10" y="202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9" y="205"/>
                    <a:pt x="9" y="205"/>
                  </a:cubicBezTo>
                  <a:lnTo>
                    <a:pt x="10" y="202"/>
                  </a:lnTo>
                  <a:close/>
                  <a:moveTo>
                    <a:pt x="148" y="205"/>
                  </a:moveTo>
                  <a:cubicBezTo>
                    <a:pt x="148" y="174"/>
                    <a:pt x="148" y="174"/>
                    <a:pt x="148" y="174"/>
                  </a:cubicBezTo>
                  <a:cubicBezTo>
                    <a:pt x="202" y="174"/>
                    <a:pt x="202" y="174"/>
                    <a:pt x="202" y="174"/>
                  </a:cubicBezTo>
                  <a:cubicBezTo>
                    <a:pt x="202" y="205"/>
                    <a:pt x="202" y="205"/>
                    <a:pt x="202" y="205"/>
                  </a:cubicBezTo>
                  <a:lnTo>
                    <a:pt x="148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F5E92E1-5DBA-4341-9238-E94BE7F2B9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3625" y="4660900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2AAFF6B7-0C81-4470-9BDD-44E479A6D1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89650" y="4843463"/>
              <a:ext cx="1301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1302E4A7-79BF-4C1B-81EE-47FBFD2F4E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97600" y="4884738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3E5A838D-AD0C-4B18-BA4E-F6C590BA4A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89650" y="4884738"/>
              <a:ext cx="889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ACDDB4E-F389-49E4-A36A-C1CB5AE3BFB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76913" y="4638675"/>
              <a:ext cx="57150" cy="53975"/>
            </a:xfrm>
            <a:custGeom>
              <a:avLst/>
              <a:gdLst>
                <a:gd name="T0" fmla="*/ 9 w 18"/>
                <a:gd name="T1" fmla="*/ 17 h 17"/>
                <a:gd name="T2" fmla="*/ 18 w 18"/>
                <a:gd name="T3" fmla="*/ 9 h 17"/>
                <a:gd name="T4" fmla="*/ 9 w 18"/>
                <a:gd name="T5" fmla="*/ 0 h 17"/>
                <a:gd name="T6" fmla="*/ 0 w 18"/>
                <a:gd name="T7" fmla="*/ 9 h 17"/>
                <a:gd name="T8" fmla="*/ 9 w 18"/>
                <a:gd name="T9" fmla="*/ 17 h 17"/>
                <a:gd name="T10" fmla="*/ 9 w 18"/>
                <a:gd name="T11" fmla="*/ 7 h 17"/>
                <a:gd name="T12" fmla="*/ 11 w 18"/>
                <a:gd name="T13" fmla="*/ 9 h 17"/>
                <a:gd name="T14" fmla="*/ 9 w 18"/>
                <a:gd name="T15" fmla="*/ 10 h 17"/>
                <a:gd name="T16" fmla="*/ 7 w 18"/>
                <a:gd name="T17" fmla="*/ 9 h 17"/>
                <a:gd name="T18" fmla="*/ 9 w 18"/>
                <a:gd name="T1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7">
                  <a:moveTo>
                    <a:pt x="9" y="17"/>
                  </a:moveTo>
                  <a:cubicBezTo>
                    <a:pt x="14" y="17"/>
                    <a:pt x="18" y="13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lose/>
                  <a:moveTo>
                    <a:pt x="9" y="7"/>
                  </a:moveTo>
                  <a:cubicBezTo>
                    <a:pt x="10" y="7"/>
                    <a:pt x="11" y="8"/>
                    <a:pt x="11" y="9"/>
                  </a:cubicBezTo>
                  <a:cubicBezTo>
                    <a:pt x="11" y="9"/>
                    <a:pt x="10" y="10"/>
                    <a:pt x="9" y="10"/>
                  </a:cubicBezTo>
                  <a:cubicBezTo>
                    <a:pt x="8" y="10"/>
                    <a:pt x="7" y="9"/>
                    <a:pt x="7" y="9"/>
                  </a:cubicBezTo>
                  <a:cubicBezTo>
                    <a:pt x="7" y="8"/>
                    <a:pt x="8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48CB66D3-536C-4A78-921F-DB82A4F095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919788" y="4638675"/>
              <a:ext cx="52387" cy="53975"/>
            </a:xfrm>
            <a:custGeom>
              <a:avLst/>
              <a:gdLst>
                <a:gd name="T0" fmla="*/ 8 w 17"/>
                <a:gd name="T1" fmla="*/ 17 h 17"/>
                <a:gd name="T2" fmla="*/ 17 w 17"/>
                <a:gd name="T3" fmla="*/ 9 h 17"/>
                <a:gd name="T4" fmla="*/ 8 w 17"/>
                <a:gd name="T5" fmla="*/ 0 h 17"/>
                <a:gd name="T6" fmla="*/ 0 w 17"/>
                <a:gd name="T7" fmla="*/ 9 h 17"/>
                <a:gd name="T8" fmla="*/ 8 w 17"/>
                <a:gd name="T9" fmla="*/ 17 h 17"/>
                <a:gd name="T10" fmla="*/ 8 w 17"/>
                <a:gd name="T11" fmla="*/ 7 h 17"/>
                <a:gd name="T12" fmla="*/ 10 w 17"/>
                <a:gd name="T13" fmla="*/ 9 h 17"/>
                <a:gd name="T14" fmla="*/ 8 w 17"/>
                <a:gd name="T15" fmla="*/ 10 h 17"/>
                <a:gd name="T16" fmla="*/ 7 w 17"/>
                <a:gd name="T17" fmla="*/ 9 h 17"/>
                <a:gd name="T18" fmla="*/ 8 w 17"/>
                <a:gd name="T1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13" y="17"/>
                    <a:pt x="17" y="13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8" y="17"/>
                  </a:cubicBezTo>
                  <a:close/>
                  <a:moveTo>
                    <a:pt x="8" y="7"/>
                  </a:moveTo>
                  <a:cubicBezTo>
                    <a:pt x="9" y="7"/>
                    <a:pt x="10" y="8"/>
                    <a:pt x="10" y="9"/>
                  </a:cubicBezTo>
                  <a:cubicBezTo>
                    <a:pt x="10" y="9"/>
                    <a:pt x="9" y="10"/>
                    <a:pt x="8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E67A43AC-803A-495A-B280-2FCA72FF5C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83263" y="4719638"/>
              <a:ext cx="182562" cy="92075"/>
            </a:xfrm>
            <a:custGeom>
              <a:avLst/>
              <a:gdLst>
                <a:gd name="T0" fmla="*/ 58 w 58"/>
                <a:gd name="T1" fmla="*/ 0 h 29"/>
                <a:gd name="T2" fmla="*/ 51 w 58"/>
                <a:gd name="T3" fmla="*/ 0 h 29"/>
                <a:gd name="T4" fmla="*/ 29 w 58"/>
                <a:gd name="T5" fmla="*/ 22 h 29"/>
                <a:gd name="T6" fmla="*/ 7 w 58"/>
                <a:gd name="T7" fmla="*/ 0 h 29"/>
                <a:gd name="T8" fmla="*/ 0 w 58"/>
                <a:gd name="T9" fmla="*/ 0 h 29"/>
                <a:gd name="T10" fmla="*/ 29 w 58"/>
                <a:gd name="T11" fmla="*/ 29 h 29"/>
                <a:gd name="T12" fmla="*/ 58 w 5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12"/>
                    <a:pt x="41" y="22"/>
                    <a:pt x="29" y="22"/>
                  </a:cubicBezTo>
                  <a:cubicBezTo>
                    <a:pt x="17" y="22"/>
                    <a:pt x="7" y="12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3" y="29"/>
                    <a:pt x="29" y="29"/>
                  </a:cubicBezTo>
                  <a:cubicBezTo>
                    <a:pt x="45" y="29"/>
                    <a:pt x="58" y="16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5B661A0-2337-42EF-A370-E93F08F17033}"/>
              </a:ext>
            </a:extLst>
          </p:cNvPr>
          <p:cNvSpPr txBox="1"/>
          <p:nvPr/>
        </p:nvSpPr>
        <p:spPr>
          <a:xfrm>
            <a:off x="351344" y="2789703"/>
            <a:ext cx="5743068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126">
              <a:buFont typeface="+mj-lt"/>
              <a:buAutoNum type="arabicPeriod"/>
            </a:pPr>
            <a:r>
              <a:rPr lang="en-US" sz="1500" dirty="0">
                <a:latin typeface="Calibri" panose="020F0502020204030204"/>
              </a:rPr>
              <a:t>Murid di </a:t>
            </a:r>
            <a:r>
              <a:rPr lang="en-US" sz="1500" dirty="0" err="1">
                <a:latin typeface="Calibri" panose="020F0502020204030204"/>
              </a:rPr>
              <a:t>tingkat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b="1" dirty="0" err="1">
                <a:latin typeface="Calibri" panose="020F0502020204030204"/>
              </a:rPr>
              <a:t>Perlu</a:t>
            </a:r>
            <a:r>
              <a:rPr lang="en-US" sz="1500" b="1" dirty="0">
                <a:latin typeface="Calibri" panose="020F0502020204030204"/>
              </a:rPr>
              <a:t> </a:t>
            </a:r>
            <a:r>
              <a:rPr lang="en-US" sz="1500" b="1" dirty="0" err="1">
                <a:latin typeface="Calibri" panose="020F0502020204030204"/>
              </a:rPr>
              <a:t>intervensi</a:t>
            </a:r>
            <a:r>
              <a:rPr lang="en-US" sz="1500" b="1" dirty="0">
                <a:latin typeface="Calibri" panose="020F0502020204030204"/>
              </a:rPr>
              <a:t> </a:t>
            </a:r>
            <a:r>
              <a:rPr lang="en-US" sz="1500" b="1" dirty="0" err="1">
                <a:latin typeface="Calibri" panose="020F0502020204030204"/>
              </a:rPr>
              <a:t>Khusus</a:t>
            </a:r>
            <a:r>
              <a:rPr lang="en-US" sz="1500" b="1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memiliki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penguasaan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konsep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matematika</a:t>
            </a:r>
            <a:r>
              <a:rPr lang="en-US" sz="1500" dirty="0">
                <a:latin typeface="Calibri" panose="020F0502020204030204"/>
              </a:rPr>
              <a:t> minimal. Murid </a:t>
            </a:r>
            <a:r>
              <a:rPr lang="en-US" sz="1500" dirty="0" err="1">
                <a:latin typeface="Calibri" panose="020F0502020204030204"/>
              </a:rPr>
              <a:t>ini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perlu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didampingi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mulai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dari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pencatatan</a:t>
            </a:r>
            <a:r>
              <a:rPr lang="en-US" sz="1500" dirty="0">
                <a:latin typeface="Calibri" panose="020F0502020204030204"/>
              </a:rPr>
              <a:t> data dan </a:t>
            </a:r>
            <a:r>
              <a:rPr lang="en-US" sz="1500" dirty="0" err="1">
                <a:latin typeface="Calibri" panose="020F0502020204030204"/>
              </a:rPr>
              <a:t>dilakukan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diskusi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memvalidasi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hasil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pencatatan</a:t>
            </a:r>
            <a:r>
              <a:rPr lang="en-US" sz="1500" dirty="0">
                <a:latin typeface="Calibri" panose="020F0502020204030204"/>
              </a:rPr>
              <a:t> data. </a:t>
            </a:r>
            <a:r>
              <a:rPr lang="en-US" sz="1500" dirty="0" err="1">
                <a:latin typeface="Calibri" panose="020F0502020204030204"/>
              </a:rPr>
              <a:t>Validasi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ini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dapat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dilakukan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diskusi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dengan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teman</a:t>
            </a:r>
            <a:r>
              <a:rPr lang="en-US" sz="1500" dirty="0">
                <a:latin typeface="Calibri" panose="020F0502020204030204"/>
              </a:rPr>
              <a:t> yang </a:t>
            </a:r>
            <a:r>
              <a:rPr lang="en-US" sz="1500" dirty="0" err="1">
                <a:latin typeface="Calibri" panose="020F0502020204030204"/>
              </a:rPr>
              <a:t>kompetensi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numerasinya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baik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ataupun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mahir</a:t>
            </a:r>
            <a:r>
              <a:rPr lang="en-US" sz="1500" dirty="0">
                <a:latin typeface="Calibri" panose="020F0502020204030204"/>
              </a:rPr>
              <a:t>.</a:t>
            </a:r>
            <a:endParaRPr lang="en-ID" sz="1500" dirty="0"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2E33FA-FDCA-4D2A-B440-E3D1A5C0F681}"/>
              </a:ext>
            </a:extLst>
          </p:cNvPr>
          <p:cNvSpPr txBox="1"/>
          <p:nvPr/>
        </p:nvSpPr>
        <p:spPr>
          <a:xfrm>
            <a:off x="338329" y="4198214"/>
            <a:ext cx="57430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126">
              <a:buFont typeface="+mj-lt"/>
              <a:buAutoNum type="arabicPeriod" startAt="2"/>
            </a:pPr>
            <a:r>
              <a:rPr lang="en-US" sz="1500" dirty="0">
                <a:latin typeface="Calibri" panose="020F0502020204030204"/>
              </a:rPr>
              <a:t>Murid di </a:t>
            </a:r>
            <a:r>
              <a:rPr lang="en-US" sz="1500" dirty="0" err="1">
                <a:latin typeface="Calibri" panose="020F0502020204030204"/>
              </a:rPr>
              <a:t>tingkat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b="1" dirty="0">
                <a:latin typeface="Calibri" panose="020F0502020204030204"/>
              </a:rPr>
              <a:t>Dasar </a:t>
            </a:r>
            <a:r>
              <a:rPr lang="en-US" sz="1500" dirty="0" err="1">
                <a:latin typeface="Calibri" panose="020F0502020204030204"/>
              </a:rPr>
              <a:t>sudah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menguasai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konsep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dasar</a:t>
            </a:r>
            <a:r>
              <a:rPr lang="en-US" sz="1500" dirty="0">
                <a:latin typeface="Calibri" panose="020F0502020204030204"/>
              </a:rPr>
              <a:t>, </a:t>
            </a:r>
            <a:r>
              <a:rPr lang="en-US" sz="1500" dirty="0" err="1">
                <a:latin typeface="Calibri" panose="020F0502020204030204"/>
              </a:rPr>
              <a:t>namun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masih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kesulitan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menerapkan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situasi</a:t>
            </a:r>
            <a:r>
              <a:rPr lang="en-US" sz="1500" dirty="0">
                <a:latin typeface="Calibri" panose="020F0502020204030204"/>
              </a:rPr>
              <a:t> yang </a:t>
            </a:r>
            <a:r>
              <a:rPr lang="en-US" sz="1500" dirty="0" err="1">
                <a:latin typeface="Calibri" panose="020F0502020204030204"/>
              </a:rPr>
              <a:t>relevan</a:t>
            </a:r>
            <a:r>
              <a:rPr lang="en-US" sz="1500" dirty="0">
                <a:latin typeface="Calibri" panose="020F0502020204030204"/>
              </a:rPr>
              <a:t>. Murid </a:t>
            </a:r>
            <a:r>
              <a:rPr lang="en-US" sz="1500" dirty="0" err="1">
                <a:latin typeface="Calibri" panose="020F0502020204030204"/>
              </a:rPr>
              <a:t>perlu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diberikan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contoh-contoh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cara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menyajikan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menuangkan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hasil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catatannya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penyajian</a:t>
            </a:r>
            <a:r>
              <a:rPr lang="en-US" sz="1500" dirty="0">
                <a:latin typeface="Calibri" panose="020F0502020204030204"/>
              </a:rPr>
              <a:t> yang </a:t>
            </a:r>
            <a:r>
              <a:rPr lang="en-US" sz="1500" dirty="0" err="1">
                <a:latin typeface="Calibri" panose="020F0502020204030204"/>
              </a:rPr>
              <a:t>tepat</a:t>
            </a:r>
            <a:r>
              <a:rPr lang="en-US" sz="1500" dirty="0">
                <a:latin typeface="Calibri" panose="020F0502020204030204"/>
              </a:rPr>
              <a:t> dan </a:t>
            </a:r>
            <a:r>
              <a:rPr lang="en-US" sz="1500" dirty="0" err="1">
                <a:latin typeface="Calibri" panose="020F0502020204030204"/>
              </a:rPr>
              <a:t>akurat</a:t>
            </a:r>
            <a:r>
              <a:rPr lang="en-US" sz="1500" dirty="0">
                <a:latin typeface="Calibri" panose="020F0502020204030204"/>
              </a:rPr>
              <a:t>. </a:t>
            </a:r>
            <a:r>
              <a:rPr lang="en-US" sz="1500" dirty="0" err="1">
                <a:latin typeface="Calibri" panose="020F0502020204030204"/>
              </a:rPr>
              <a:t>Interpretasi</a:t>
            </a:r>
            <a:r>
              <a:rPr lang="en-US" sz="1500" dirty="0">
                <a:latin typeface="Calibri" panose="020F0502020204030204"/>
              </a:rPr>
              <a:t> holistic </a:t>
            </a:r>
            <a:r>
              <a:rPr lang="en-US" sz="1500" dirty="0" err="1">
                <a:latin typeface="Calibri" panose="020F0502020204030204"/>
              </a:rPr>
              <a:t>mengenai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sebelum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menarik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kesimpulan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dilakukan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diskusi</a:t>
            </a:r>
            <a:r>
              <a:rPr lang="en-US" sz="1500" dirty="0">
                <a:latin typeface="Calibri" panose="020F0502020204030204"/>
              </a:rPr>
              <a:t> Bersama.</a:t>
            </a:r>
            <a:endParaRPr lang="en-ID" sz="1500" dirty="0"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A0F594-C8E9-410A-911A-806470B74021}"/>
              </a:ext>
            </a:extLst>
          </p:cNvPr>
          <p:cNvSpPr txBox="1"/>
          <p:nvPr/>
        </p:nvSpPr>
        <p:spPr>
          <a:xfrm>
            <a:off x="6166420" y="2814653"/>
            <a:ext cx="59560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126">
              <a:buFont typeface="+mj-lt"/>
              <a:buAutoNum type="arabicPeriod" startAt="3"/>
            </a:pPr>
            <a:r>
              <a:rPr lang="en-US" sz="1500" dirty="0">
                <a:latin typeface="Calibri" panose="020F0502020204030204"/>
              </a:rPr>
              <a:t>Murid di </a:t>
            </a:r>
            <a:r>
              <a:rPr lang="en-US" sz="1500" dirty="0" err="1">
                <a:latin typeface="Calibri" panose="020F0502020204030204"/>
              </a:rPr>
              <a:t>tingkat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b="1" dirty="0" err="1">
                <a:latin typeface="Calibri" panose="020F0502020204030204"/>
              </a:rPr>
              <a:t>Cakap</a:t>
            </a:r>
            <a:r>
              <a:rPr lang="en-US" sz="1500" b="1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sudah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memahami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konsep</a:t>
            </a:r>
            <a:r>
              <a:rPr lang="en-US" sz="1500" dirty="0">
                <a:latin typeface="Calibri" panose="020F0502020204030204"/>
              </a:rPr>
              <a:t> dan </a:t>
            </a:r>
            <a:r>
              <a:rPr lang="en-US" sz="1500" dirty="0" err="1">
                <a:latin typeface="Calibri" panose="020F0502020204030204"/>
              </a:rPr>
              <a:t>mampu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menerapkan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konsepnya</a:t>
            </a:r>
            <a:r>
              <a:rPr lang="en-US" sz="1500" dirty="0">
                <a:latin typeface="Calibri" panose="020F0502020204030204"/>
              </a:rPr>
              <a:t>, </a:t>
            </a:r>
            <a:r>
              <a:rPr lang="en-US" sz="1500" dirty="0" err="1">
                <a:latin typeface="Calibri" panose="020F0502020204030204"/>
              </a:rPr>
              <a:t>namun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perlu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diasah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kemampuan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bernalarnya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mengetahui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adanya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kesalahan</a:t>
            </a:r>
            <a:r>
              <a:rPr lang="en-US" sz="1500" dirty="0">
                <a:latin typeface="Calibri" panose="020F0502020204030204"/>
              </a:rPr>
              <a:t> pada data </a:t>
            </a:r>
            <a:r>
              <a:rPr lang="en-US" sz="1500" dirty="0" err="1">
                <a:latin typeface="Calibri" panose="020F0502020204030204"/>
              </a:rPr>
              <a:t>atau</a:t>
            </a:r>
            <a:r>
              <a:rPr lang="en-US" sz="1500" dirty="0">
                <a:latin typeface="Calibri" panose="020F0502020204030204"/>
              </a:rPr>
              <a:t> anomaly data.  Murid </a:t>
            </a:r>
            <a:r>
              <a:rPr lang="en-US" sz="1500" dirty="0" err="1">
                <a:latin typeface="Calibri" panose="020F0502020204030204"/>
              </a:rPr>
              <a:t>selain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menginterpretasi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hasil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catatannya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diminta</a:t>
            </a:r>
            <a:r>
              <a:rPr lang="en-US" sz="1500" dirty="0">
                <a:latin typeface="Calibri" panose="020F0502020204030204"/>
              </a:rPr>
              <a:t> pula </a:t>
            </a:r>
            <a:r>
              <a:rPr lang="en-US" sz="1500" dirty="0" err="1">
                <a:latin typeface="Calibri" panose="020F0502020204030204"/>
              </a:rPr>
              <a:t>membandingkan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datanya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dengan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kelompok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lainnya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kemudian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membuat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simpulan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umum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hasil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penelitian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satu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kelas</a:t>
            </a:r>
            <a:r>
              <a:rPr lang="en-US" sz="1500" dirty="0">
                <a:latin typeface="Calibri" panose="020F0502020204030204"/>
              </a:rPr>
              <a:t>. Murid </a:t>
            </a:r>
            <a:r>
              <a:rPr lang="en-US" sz="1500" dirty="0" err="1">
                <a:latin typeface="Calibri" panose="020F0502020204030204"/>
              </a:rPr>
              <a:t>dibimbing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menjustifikasi</a:t>
            </a:r>
            <a:r>
              <a:rPr lang="en-US" sz="1500" dirty="0">
                <a:latin typeface="Calibri" panose="020F0502020204030204"/>
              </a:rPr>
              <a:t> data yang </a:t>
            </a:r>
            <a:r>
              <a:rPr lang="en-US" sz="1500" dirty="0" err="1">
                <a:latin typeface="Calibri" panose="020F0502020204030204"/>
              </a:rPr>
              <a:t>sifatnya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anomali</a:t>
            </a:r>
            <a:r>
              <a:rPr lang="en-US" sz="1500" dirty="0">
                <a:latin typeface="Calibri" panose="020F0502020204030204"/>
              </a:rPr>
              <a:t>.</a:t>
            </a:r>
            <a:endParaRPr lang="en-ID" sz="1500" dirty="0"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674458-90FC-4B8D-8539-543E2BE052C9}"/>
              </a:ext>
            </a:extLst>
          </p:cNvPr>
          <p:cNvSpPr txBox="1"/>
          <p:nvPr/>
        </p:nvSpPr>
        <p:spPr>
          <a:xfrm>
            <a:off x="6072719" y="4868495"/>
            <a:ext cx="602240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914126">
              <a:buFont typeface="+mj-lt"/>
              <a:buAutoNum type="arabicPeriod" startAt="4"/>
            </a:pPr>
            <a:r>
              <a:rPr lang="en-US" sz="1500" dirty="0">
                <a:latin typeface="Calibri" panose="020F0502020204030204"/>
              </a:rPr>
              <a:t>Murid di </a:t>
            </a:r>
            <a:r>
              <a:rPr lang="en-US" sz="1500" dirty="0" err="1">
                <a:latin typeface="Calibri" panose="020F0502020204030204"/>
              </a:rPr>
              <a:t>tingkat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b="1" dirty="0" err="1">
                <a:latin typeface="Calibri" panose="020F0502020204030204"/>
              </a:rPr>
              <a:t>Mahir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mampu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menerapkan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konsep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matematika</a:t>
            </a:r>
            <a:r>
              <a:rPr lang="en-US" sz="1500" dirty="0">
                <a:latin typeface="Calibri" panose="020F0502020204030204"/>
              </a:rPr>
              <a:t> yang </a:t>
            </a:r>
            <a:r>
              <a:rPr lang="en-US" sz="1500" dirty="0" err="1">
                <a:latin typeface="Calibri" panose="020F0502020204030204"/>
              </a:rPr>
              <a:t>dimiliki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dalam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beragam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konteks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serta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bernalar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menyelesaikan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masalah</a:t>
            </a:r>
            <a:r>
              <a:rPr lang="en-US" sz="1500" dirty="0">
                <a:latin typeface="Calibri" panose="020F0502020204030204"/>
              </a:rPr>
              <a:t>. Murid </a:t>
            </a:r>
            <a:r>
              <a:rPr lang="en-US" sz="1500" dirty="0" err="1">
                <a:latin typeface="Calibri" panose="020F0502020204030204"/>
              </a:rPr>
              <a:t>ini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dapat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ditugaskan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untuk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membandingkan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datanya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dengan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kelompok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lainnya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serta</a:t>
            </a:r>
            <a:r>
              <a:rPr lang="en-US" sz="1500" dirty="0">
                <a:latin typeface="Calibri" panose="020F0502020204030204"/>
              </a:rPr>
              <a:t> data </a:t>
            </a:r>
            <a:r>
              <a:rPr lang="en-US" sz="1500" dirty="0" err="1">
                <a:latin typeface="Calibri" panose="020F0502020204030204"/>
              </a:rPr>
              <a:t>dari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sumber</a:t>
            </a:r>
            <a:r>
              <a:rPr lang="en-US" sz="1500" dirty="0">
                <a:latin typeface="Calibri" panose="020F0502020204030204"/>
              </a:rPr>
              <a:t> lain (mis </a:t>
            </a:r>
            <a:r>
              <a:rPr lang="en-US" sz="1500" dirty="0" err="1">
                <a:latin typeface="Calibri" panose="020F0502020204030204"/>
              </a:rPr>
              <a:t>jurnal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ilmiah</a:t>
            </a:r>
            <a:r>
              <a:rPr lang="en-US" sz="1500" dirty="0">
                <a:latin typeface="Calibri" panose="020F0502020204030204"/>
              </a:rPr>
              <a:t>) </a:t>
            </a:r>
            <a:r>
              <a:rPr lang="en-US" sz="1500" dirty="0" err="1">
                <a:latin typeface="Calibri" panose="020F0502020204030204"/>
              </a:rPr>
              <a:t>kemudian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membuat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generalisasi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hasil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percobaan</a:t>
            </a:r>
            <a:r>
              <a:rPr lang="en-US" sz="1500" dirty="0">
                <a:latin typeface="Calibri" panose="020F0502020204030204"/>
              </a:rPr>
              <a:t> yang </a:t>
            </a:r>
            <a:r>
              <a:rPr lang="en-US" sz="1500" dirty="0" err="1">
                <a:latin typeface="Calibri" panose="020F0502020204030204"/>
              </a:rPr>
              <a:t>dilakukan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dengan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menganalisis</a:t>
            </a:r>
            <a:r>
              <a:rPr lang="en-US" sz="1500" dirty="0">
                <a:latin typeface="Calibri" panose="020F0502020204030204"/>
              </a:rPr>
              <a:t> </a:t>
            </a:r>
            <a:r>
              <a:rPr lang="en-US" sz="1500" dirty="0" err="1">
                <a:latin typeface="Calibri" panose="020F0502020204030204"/>
              </a:rPr>
              <a:t>beragam</a:t>
            </a:r>
            <a:r>
              <a:rPr lang="en-US" sz="1500" dirty="0">
                <a:latin typeface="Calibri" panose="020F0502020204030204"/>
              </a:rPr>
              <a:t> data.</a:t>
            </a:r>
            <a:endParaRPr lang="en-ID" sz="1500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74944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1D0FD39-A805-465A-A13E-791E79B5F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96" y="1196752"/>
            <a:ext cx="9145016" cy="5430740"/>
          </a:xfrm>
          <a:prstGeom prst="rect">
            <a:avLst/>
          </a:prstGeom>
          <a:noFill/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3997FE9-B45B-463B-9C9A-26227BBD6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996" y="77835"/>
            <a:ext cx="9145016" cy="119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32B4CA-A4EE-4170-952D-39B8A95654E8}"/>
              </a:ext>
            </a:extLst>
          </p:cNvPr>
          <p:cNvSpPr txBox="1"/>
          <p:nvPr/>
        </p:nvSpPr>
        <p:spPr>
          <a:xfrm>
            <a:off x="261764" y="411804"/>
            <a:ext cx="3567951" cy="1662099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Aktifitas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yang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dapat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mendorong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Literasi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membaca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danLiterasi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matematika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Numerasi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endParaRPr lang="en-ID" b="1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A01835-A49F-45D0-ACD3-4A258858825A}"/>
              </a:ext>
            </a:extLst>
          </p:cNvPr>
          <p:cNvSpPr txBox="1"/>
          <p:nvPr/>
        </p:nvSpPr>
        <p:spPr>
          <a:xfrm>
            <a:off x="4294212" y="404664"/>
            <a:ext cx="6805427" cy="28448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marL="342900" indent="-304747">
              <a:lnSpc>
                <a:spcPct val="95000"/>
              </a:lnSpc>
              <a:spcAft>
                <a:spcPts val="600"/>
              </a:spcAft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dirty="0" err="1"/>
              <a:t>fenomena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di Indonesia? </a:t>
            </a:r>
            <a:r>
              <a:rPr lang="en-US" sz="1800" dirty="0" err="1"/>
              <a:t>Temukan</a:t>
            </a:r>
            <a:r>
              <a:rPr lang="en-US" sz="1800" dirty="0"/>
              <a:t> </a:t>
            </a:r>
            <a:r>
              <a:rPr lang="en-US" sz="1800" dirty="0" err="1"/>
              <a:t>artikel</a:t>
            </a:r>
            <a:r>
              <a:rPr lang="en-US" sz="1800" dirty="0"/>
              <a:t>, </a:t>
            </a:r>
            <a:r>
              <a:rPr lang="en-US" sz="1800" dirty="0" err="1"/>
              <a:t>hasil</a:t>
            </a:r>
            <a:r>
              <a:rPr lang="en-US" sz="1800" dirty="0"/>
              <a:t> survey </a:t>
            </a:r>
            <a:r>
              <a:rPr lang="en-US" sz="1800" dirty="0" err="1"/>
              <a:t>serta</a:t>
            </a:r>
            <a:r>
              <a:rPr lang="en-US" sz="1800" dirty="0"/>
              <a:t> data-data yang </a:t>
            </a:r>
            <a:r>
              <a:rPr lang="en-US" sz="1800" dirty="0" err="1"/>
              <a:t>menjelaskannya</a:t>
            </a:r>
            <a:r>
              <a:rPr lang="en-US" sz="1800" dirty="0"/>
              <a:t>.</a:t>
            </a:r>
          </a:p>
          <a:p>
            <a:pPr marL="342900" indent="-304747">
              <a:lnSpc>
                <a:spcPct val="95000"/>
              </a:lnSpc>
              <a:spcAft>
                <a:spcPts val="600"/>
              </a:spcAft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err="1"/>
              <a:t>Sektor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yang </a:t>
            </a:r>
            <a:r>
              <a:rPr lang="en-US" sz="1800" dirty="0" err="1"/>
              <a:t>terimbas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positif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negatif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fenomena</a:t>
            </a:r>
            <a:r>
              <a:rPr lang="en-US" sz="1800" dirty="0"/>
              <a:t> </a:t>
            </a:r>
            <a:r>
              <a:rPr lang="en-US" sz="1800" dirty="0" err="1"/>
              <a:t>sosial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endParaRPr lang="en-US" sz="1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0A21CF-C4E9-4FB6-9E0D-1061C906C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086001"/>
              </p:ext>
            </p:extLst>
          </p:nvPr>
        </p:nvGraphicFramePr>
        <p:xfrm>
          <a:off x="4078188" y="2348880"/>
          <a:ext cx="7848872" cy="437889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908517">
                  <a:extLst>
                    <a:ext uri="{9D8B030D-6E8A-4147-A177-3AD203B41FA5}">
                      <a16:colId xmlns:a16="http://schemas.microsoft.com/office/drawing/2014/main" val="4013414435"/>
                    </a:ext>
                  </a:extLst>
                </a:gridCol>
                <a:gridCol w="3940355">
                  <a:extLst>
                    <a:ext uri="{9D8B030D-6E8A-4147-A177-3AD203B41FA5}">
                      <a16:colId xmlns:a16="http://schemas.microsoft.com/office/drawing/2014/main" val="4105913802"/>
                    </a:ext>
                  </a:extLst>
                </a:gridCol>
              </a:tblGrid>
              <a:tr h="300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ID" sz="1800" dirty="0" err="1">
                          <a:solidFill>
                            <a:schemeClr val="bg1"/>
                          </a:solidFill>
                          <a:effectLst/>
                        </a:rPr>
                        <a:t>Aktifitas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ID" sz="1800" dirty="0" err="1">
                          <a:solidFill>
                            <a:schemeClr val="bg1"/>
                          </a:solidFill>
                          <a:effectLst/>
                        </a:rPr>
                        <a:t>Kompetensi</a:t>
                      </a:r>
                      <a:r>
                        <a:rPr lang="en-ID" sz="1800" dirty="0">
                          <a:solidFill>
                            <a:schemeClr val="bg1"/>
                          </a:solidFill>
                          <a:effectLst/>
                        </a:rPr>
                        <a:t> yang </a:t>
                      </a:r>
                      <a:r>
                        <a:rPr lang="en-ID" sz="1800" dirty="0" err="1">
                          <a:solidFill>
                            <a:schemeClr val="bg1"/>
                          </a:solidFill>
                          <a:effectLst/>
                        </a:rPr>
                        <a:t>digunakan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373090"/>
                  </a:ext>
                </a:extLst>
              </a:tr>
              <a:tr h="12181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Apakah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fenomena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tersebut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terjadi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atau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tidak</a:t>
                      </a:r>
                      <a:r>
                        <a:rPr lang="en-US" sz="1800" dirty="0">
                          <a:effectLst/>
                        </a:rPr>
                        <a:t> di Indonesia? </a:t>
                      </a:r>
                      <a:r>
                        <a:rPr lang="en-US" sz="1800" dirty="0" err="1">
                          <a:effectLst/>
                        </a:rPr>
                        <a:t>Temukan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artikel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hasil</a:t>
                      </a:r>
                      <a:r>
                        <a:rPr lang="en-US" sz="1800" dirty="0">
                          <a:effectLst/>
                        </a:rPr>
                        <a:t> survey </a:t>
                      </a:r>
                      <a:r>
                        <a:rPr lang="en-US" sz="1800" dirty="0" err="1">
                          <a:effectLst/>
                        </a:rPr>
                        <a:t>serta</a:t>
                      </a:r>
                      <a:r>
                        <a:rPr lang="en-US" sz="1800" dirty="0">
                          <a:effectLst/>
                        </a:rPr>
                        <a:t> data-data yang </a:t>
                      </a:r>
                      <a:r>
                        <a:rPr lang="en-US" sz="1800" dirty="0" err="1">
                          <a:effectLst/>
                        </a:rPr>
                        <a:t>menjelaskannya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ID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Menentukan</a:t>
                      </a:r>
                      <a:r>
                        <a:rPr lang="en-ID" sz="1800" dirty="0">
                          <a:effectLst/>
                        </a:rPr>
                        <a:t> kata </a:t>
                      </a:r>
                      <a:r>
                        <a:rPr lang="en-ID" sz="1800" dirty="0" err="1">
                          <a:effectLst/>
                        </a:rPr>
                        <a:t>kunci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efektif</a:t>
                      </a:r>
                      <a:endParaRPr lang="en-ID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Menentukan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artikel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relevan</a:t>
                      </a:r>
                      <a:endParaRPr lang="en-ID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Menrangkum</a:t>
                      </a:r>
                      <a:r>
                        <a:rPr lang="en-ID" sz="1800" dirty="0">
                          <a:effectLst/>
                        </a:rPr>
                        <a:t> dan </a:t>
                      </a:r>
                      <a:r>
                        <a:rPr lang="en-ID" sz="1800" dirty="0" err="1">
                          <a:effectLst/>
                        </a:rPr>
                        <a:t>menyimpulkan</a:t>
                      </a:r>
                      <a:endParaRPr lang="en-ID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Mengevaluasi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artikel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apakah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dapat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dipercaya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atau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tidak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888676"/>
                  </a:ext>
                </a:extLst>
              </a:tr>
              <a:tr h="12181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Sektor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usaha</a:t>
                      </a:r>
                      <a:r>
                        <a:rPr lang="en-US" sz="1800" dirty="0">
                          <a:effectLst/>
                        </a:rPr>
                        <a:t> yang </a:t>
                      </a:r>
                      <a:r>
                        <a:rPr lang="en-US" sz="1800" dirty="0" err="1">
                          <a:effectLst/>
                        </a:rPr>
                        <a:t>terimbas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secara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positif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atau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negatif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dengan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adanya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fenomena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sosial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tersebut</a:t>
                      </a:r>
                      <a:endParaRPr lang="en-ID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Memahami</a:t>
                      </a:r>
                      <a:r>
                        <a:rPr lang="en-ID" sz="1800" dirty="0">
                          <a:effectLst/>
                        </a:rPr>
                        <a:t> data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Mengaktualisasi</a:t>
                      </a:r>
                      <a:r>
                        <a:rPr lang="en-ID" sz="1800" dirty="0">
                          <a:effectLst/>
                        </a:rPr>
                        <a:t> data </a:t>
                      </a:r>
                      <a:r>
                        <a:rPr lang="en-ID" sz="1800" dirty="0" err="1">
                          <a:effectLst/>
                        </a:rPr>
                        <a:t>sebagai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imbas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positif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atau</a:t>
                      </a:r>
                      <a:r>
                        <a:rPr lang="en-ID" sz="1800" dirty="0">
                          <a:effectLst/>
                        </a:rPr>
                        <a:t> negative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800" dirty="0" err="1">
                          <a:effectLst/>
                        </a:rPr>
                        <a:t>Bernalar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untuk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menjustufukasi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sektor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terimbas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dengan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dukungan</a:t>
                      </a:r>
                      <a:r>
                        <a:rPr lang="en-ID" sz="1800" dirty="0">
                          <a:effectLst/>
                        </a:rPr>
                        <a:t> data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3994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67AF8C-CDF6-4187-9D71-C792EDD046EF}"/>
              </a:ext>
            </a:extLst>
          </p:cNvPr>
          <p:cNvSpPr txBox="1"/>
          <p:nvPr/>
        </p:nvSpPr>
        <p:spPr>
          <a:xfrm>
            <a:off x="405780" y="3217159"/>
            <a:ext cx="3423935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IMPLIKASI KE LITERASI MEMBACA DAN </a:t>
            </a:r>
          </a:p>
          <a:p>
            <a:pPr>
              <a:lnSpc>
                <a:spcPct val="95000"/>
              </a:lnSpc>
            </a:pPr>
            <a:r>
              <a:rPr lang="en-US" b="1" dirty="0"/>
              <a:t>LITERASI MATEMATIKA (NUMERASI)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58386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F11B3C-F251-4690-B1D4-6BC4AC50C4DE}"/>
              </a:ext>
            </a:extLst>
          </p:cNvPr>
          <p:cNvSpPr txBox="1"/>
          <p:nvPr/>
        </p:nvSpPr>
        <p:spPr>
          <a:xfrm>
            <a:off x="333773" y="2204864"/>
            <a:ext cx="115212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melaksanakan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tugas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pengawasan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akademik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dan managerial pada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satuan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pendidikan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yang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meliputi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penyusunan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program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pengawasan</a:t>
            </a:r>
            <a:r>
              <a:rPr lang="en-ID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;</a:t>
            </a:r>
            <a:endParaRPr lang="en-ID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pelaksanaan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pembinaan</a:t>
            </a:r>
            <a:r>
              <a:rPr lang="en-ID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;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pemantauan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pelaksanaan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delapan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standar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nasional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pendidikan</a:t>
            </a:r>
            <a:r>
              <a:rPr lang="en-ID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;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penilaian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,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pembimbingan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dan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pelatihan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profesional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guru</a:t>
            </a:r>
            <a:r>
              <a:rPr lang="en-ID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;</a:t>
            </a:r>
            <a:endParaRPr lang="en-ID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evaluasi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hasil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pelaksanaan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program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pengawasan</a:t>
            </a:r>
            <a:r>
              <a:rPr lang="en-ID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; 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dan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pelaksanaan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tugas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kepengawasan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di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daerah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</a:t>
            </a:r>
            <a:r>
              <a:rPr lang="en-ID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khusus</a:t>
            </a:r>
            <a:r>
              <a:rPr lang="en-ID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.</a:t>
            </a:r>
            <a:endParaRPr lang="en-ID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E5C1F-7C86-454E-87F8-273D9CF4104F}"/>
              </a:ext>
            </a:extLst>
          </p:cNvPr>
          <p:cNvSpPr txBox="1"/>
          <p:nvPr/>
        </p:nvSpPr>
        <p:spPr>
          <a:xfrm>
            <a:off x="261764" y="620688"/>
            <a:ext cx="11593288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 err="1">
                <a:latin typeface="+mj-lt"/>
              </a:rPr>
              <a:t>Tugas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Pengawas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Satuan</a:t>
            </a:r>
            <a:r>
              <a:rPr lang="en-US" b="1" dirty="0">
                <a:latin typeface="+mj-lt"/>
              </a:rPr>
              <a:t> Pendidikan </a:t>
            </a:r>
            <a:r>
              <a:rPr lang="en-US" dirty="0" err="1">
                <a:latin typeface="+mj-lt"/>
              </a:rPr>
              <a:t>menurut</a:t>
            </a:r>
            <a:r>
              <a:rPr lang="en-US" dirty="0">
                <a:latin typeface="+mj-lt"/>
              </a:rPr>
              <a:t> </a:t>
            </a:r>
            <a:r>
              <a:rPr lang="es-E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Permen</a:t>
            </a:r>
            <a:r>
              <a:rPr lang="es-E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PANRB no. 21 </a:t>
            </a:r>
            <a:r>
              <a:rPr lang="es-E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Tahun</a:t>
            </a:r>
            <a:r>
              <a:rPr lang="es-E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2010 </a:t>
            </a:r>
            <a:r>
              <a:rPr lang="es-E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pasal</a:t>
            </a:r>
            <a:r>
              <a:rPr lang="es-E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 5</a:t>
            </a:r>
            <a:endParaRPr lang="en-ID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505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0DD44A-BC24-48FD-8922-4C5C5B686B85}"/>
              </a:ext>
            </a:extLst>
          </p:cNvPr>
          <p:cNvSpPr txBox="1"/>
          <p:nvPr/>
        </p:nvSpPr>
        <p:spPr>
          <a:xfrm>
            <a:off x="3718148" y="2852936"/>
            <a:ext cx="52565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4000" dirty="0"/>
              <a:t>CONTOH SOAL AKM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35705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9bf9849318_4_155"/>
          <p:cNvSpPr txBox="1">
            <a:spLocks noGrp="1"/>
          </p:cNvSpPr>
          <p:nvPr>
            <p:ph type="title"/>
          </p:nvPr>
        </p:nvSpPr>
        <p:spPr>
          <a:xfrm>
            <a:off x="338578" y="9477"/>
            <a:ext cx="11782355" cy="5650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5722" tIns="52861" rIns="105722" bIns="52861" rtlCol="0" anchor="ctr" anchorCtr="0">
            <a:noAutofit/>
          </a:bodyPr>
          <a:lstStyle/>
          <a:p>
            <a:pPr>
              <a:buClr>
                <a:schemeClr val="dk1"/>
              </a:buClr>
              <a:buSzPts val="4000"/>
            </a:pPr>
            <a:r>
              <a:rPr lang="en-US" sz="3199" dirty="0" err="1"/>
              <a:t>Contoh</a:t>
            </a:r>
            <a:r>
              <a:rPr lang="en-US" sz="3199" dirty="0"/>
              <a:t> </a:t>
            </a:r>
            <a:r>
              <a:rPr lang="en-US" sz="3199" dirty="0" err="1"/>
              <a:t>Soal</a:t>
            </a:r>
            <a:r>
              <a:rPr lang="en-US" sz="3199" dirty="0"/>
              <a:t> AKM </a:t>
            </a:r>
            <a:r>
              <a:rPr lang="en-US" sz="3199" dirty="0" err="1"/>
              <a:t>Literasi</a:t>
            </a:r>
            <a:r>
              <a:rPr lang="en-US" sz="3199" dirty="0"/>
              <a:t> </a:t>
            </a:r>
            <a:r>
              <a:rPr lang="en-US" sz="3199" dirty="0" err="1"/>
              <a:t>Membaca</a:t>
            </a:r>
            <a:r>
              <a:rPr lang="en-US" sz="3199" dirty="0"/>
              <a:t> Kelas 5</a:t>
            </a:r>
            <a:endParaRPr sz="3199" dirty="0"/>
          </a:p>
        </p:txBody>
      </p:sp>
      <p:sp>
        <p:nvSpPr>
          <p:cNvPr id="1157" name="Google Shape;1157;g9bf9849318_4_155"/>
          <p:cNvSpPr txBox="1"/>
          <p:nvPr/>
        </p:nvSpPr>
        <p:spPr>
          <a:xfrm>
            <a:off x="11328839" y="6467524"/>
            <a:ext cx="792094" cy="2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43" tIns="60909" rIns="121843" bIns="60909" anchor="ctr" anchorCtr="0">
            <a:noAutofit/>
          </a:bodyPr>
          <a:lstStyle/>
          <a:p>
            <a:pPr algn="r"/>
            <a:fld id="{00000000-1234-1234-1234-123412341234}" type="slidenum"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28</a:t>
            </a:fld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9" name="Google Shape;1159;g9bf9849318_4_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750" y="664187"/>
            <a:ext cx="5139842" cy="567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g9bf9849318_4_1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1265" y="2512231"/>
            <a:ext cx="5491334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g9bf9849318_4_155"/>
          <p:cNvSpPr txBox="1"/>
          <p:nvPr/>
        </p:nvSpPr>
        <p:spPr>
          <a:xfrm>
            <a:off x="6026697" y="1204719"/>
            <a:ext cx="5750041" cy="1165710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Pesan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tersampaikan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secara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utuh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memiliki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makna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mendalam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Asesmen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lagi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sekedar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mengukur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namun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juga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menginspirasi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g9bf9849318_4_155"/>
          <p:cNvSpPr txBox="1"/>
          <p:nvPr/>
        </p:nvSpPr>
        <p:spPr>
          <a:xfrm>
            <a:off x="6102691" y="5821492"/>
            <a:ext cx="5449908" cy="646032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diuji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kemampuannya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menginterpretasi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isi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teks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DA1EB1-6379-4C50-B721-13D465C0A8BD}"/>
              </a:ext>
            </a:extLst>
          </p:cNvPr>
          <p:cNvSpPr txBox="1"/>
          <p:nvPr/>
        </p:nvSpPr>
        <p:spPr>
          <a:xfrm>
            <a:off x="6026697" y="574530"/>
            <a:ext cx="5620402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Teks </a:t>
            </a:r>
            <a:r>
              <a:rPr lang="en-US" sz="2399" b="1" dirty="0" err="1"/>
              <a:t>Fiksi</a:t>
            </a:r>
            <a:r>
              <a:rPr lang="en-US" sz="2399" b="1" dirty="0"/>
              <a:t>, </a:t>
            </a:r>
            <a:r>
              <a:rPr lang="en-US" sz="2399" b="1" dirty="0" err="1"/>
              <a:t>Konteks</a:t>
            </a:r>
            <a:r>
              <a:rPr lang="en-US" sz="2399" b="1" dirty="0"/>
              <a:t> Personal</a:t>
            </a:r>
            <a:endParaRPr lang="en-ID" sz="2399" b="1" dirty="0"/>
          </a:p>
        </p:txBody>
      </p:sp>
    </p:spTree>
    <p:extLst>
      <p:ext uri="{BB962C8B-B14F-4D97-AF65-F5344CB8AC3E}">
        <p14:creationId xmlns:p14="http://schemas.microsoft.com/office/powerpoint/2010/main" val="3707689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8" name="Google Shape;1168;g9bf9849318_4_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328" y="1309203"/>
            <a:ext cx="5578774" cy="226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g9bf9849318_4_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412" y="1302538"/>
            <a:ext cx="5787032" cy="39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g9bf9849318_4_165"/>
          <p:cNvSpPr txBox="1"/>
          <p:nvPr/>
        </p:nvSpPr>
        <p:spPr>
          <a:xfrm>
            <a:off x="688932" y="3901491"/>
            <a:ext cx="4829415" cy="2479837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Meskipun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jenjang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SD/MI,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namun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diukur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kemampuannya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merefleksikan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serta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mengaitkan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isi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teks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hal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lain di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luar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teks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Pada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contoh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soal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samping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adalah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mengaitkan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isi</a:t>
            </a:r>
            <a:r>
              <a:rPr lang="en-US" sz="23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pantun.</a:t>
            </a:r>
            <a:endParaRPr sz="23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56;g9bf9849318_4_155">
            <a:extLst>
              <a:ext uri="{FF2B5EF4-FFF2-40B4-BE49-F238E27FC236}">
                <a16:creationId xmlns:a16="http://schemas.microsoft.com/office/drawing/2014/main" id="{4149607E-0FE0-40ED-9070-A94DEA9B73DB}"/>
              </a:ext>
            </a:extLst>
          </p:cNvPr>
          <p:cNvSpPr txBox="1">
            <a:spLocks/>
          </p:cNvSpPr>
          <p:nvPr/>
        </p:nvSpPr>
        <p:spPr>
          <a:xfrm>
            <a:off x="338578" y="9477"/>
            <a:ext cx="11782355" cy="5650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5722" tIns="52861" rIns="105722" bIns="52861" rtlCol="0" anchor="ctr" anchorCtr="0">
            <a:noAutofit/>
          </a:bodyPr>
          <a:lstStyle>
            <a:lvl1pPr marR="0" lvl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2400" b="1" i="0" u="none" strike="noStrike" kern="1200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2pPr>
            <a:lvl3pPr lvl="2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3pPr>
            <a:lvl4pPr lvl="3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4pPr>
            <a:lvl5pPr lvl="4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5pPr>
            <a:lvl6pPr lvl="5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6pPr>
            <a:lvl7pPr lvl="6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7pPr>
            <a:lvl8pPr lvl="7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8pPr>
            <a:lvl9pPr lvl="8" eaLnBrk="1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tx2"/>
                </a:solidFill>
              </a:defRPr>
            </a:lvl9pPr>
          </a:lstStyle>
          <a:p>
            <a:pPr>
              <a:buClr>
                <a:schemeClr val="dk1"/>
              </a:buClr>
              <a:buSzPts val="4000"/>
            </a:pPr>
            <a:r>
              <a:rPr lang="pt-BR" sz="3199"/>
              <a:t>Contoh Soal AKM Literasi Membaca Kelas 5</a:t>
            </a:r>
            <a:endParaRPr lang="pt-BR" sz="3199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7DCD3C-1713-4372-90A0-9EF3C3830241}"/>
              </a:ext>
            </a:extLst>
          </p:cNvPr>
          <p:cNvSpPr txBox="1"/>
          <p:nvPr/>
        </p:nvSpPr>
        <p:spPr>
          <a:xfrm>
            <a:off x="381700" y="562801"/>
            <a:ext cx="5620402" cy="46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Teks </a:t>
            </a:r>
            <a:r>
              <a:rPr lang="en-US" sz="2399" b="1" dirty="0" err="1"/>
              <a:t>Fiksi</a:t>
            </a:r>
            <a:r>
              <a:rPr lang="en-US" sz="2399" b="1" dirty="0"/>
              <a:t>, </a:t>
            </a:r>
            <a:r>
              <a:rPr lang="en-US" sz="2399" b="1" dirty="0" err="1"/>
              <a:t>Konteks</a:t>
            </a:r>
            <a:r>
              <a:rPr lang="en-US" sz="2399" b="1" dirty="0"/>
              <a:t> Personal</a:t>
            </a:r>
            <a:endParaRPr lang="en-ID" sz="2399" b="1" dirty="0"/>
          </a:p>
        </p:txBody>
      </p:sp>
    </p:spTree>
    <p:extLst>
      <p:ext uri="{BB962C8B-B14F-4D97-AF65-F5344CB8AC3E}">
        <p14:creationId xmlns:p14="http://schemas.microsoft.com/office/powerpoint/2010/main" val="1441666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9bf9849318_4_139"/>
          <p:cNvSpPr txBox="1">
            <a:spLocks noGrp="1"/>
          </p:cNvSpPr>
          <p:nvPr>
            <p:ph type="title"/>
          </p:nvPr>
        </p:nvSpPr>
        <p:spPr>
          <a:xfrm>
            <a:off x="107243" y="14270"/>
            <a:ext cx="11974381" cy="8560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5722" tIns="52861" rIns="105722" bIns="52861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2399" b="1" dirty="0" err="1"/>
              <a:t>Contoh</a:t>
            </a:r>
            <a:r>
              <a:rPr lang="en-US" sz="2399" b="1" dirty="0"/>
              <a:t> </a:t>
            </a:r>
            <a:r>
              <a:rPr lang="en-US" sz="2399" b="1" dirty="0" err="1"/>
              <a:t>Soal</a:t>
            </a:r>
            <a:r>
              <a:rPr lang="en-US" sz="2399" b="1" dirty="0"/>
              <a:t> AKM </a:t>
            </a:r>
            <a:r>
              <a:rPr lang="en-US" sz="2399" b="1" dirty="0" err="1"/>
              <a:t>Numerasi</a:t>
            </a:r>
            <a:r>
              <a:rPr lang="en-US" sz="2399" b="1" dirty="0"/>
              <a:t> Kelas 5</a:t>
            </a:r>
            <a:br>
              <a:rPr lang="en-US" sz="2399" b="1" dirty="0"/>
            </a:b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Konten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Geometri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dan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Pengukuran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Konteks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Personal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39" name="Google Shape;1139;g9bf9849318_4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601" y="1241103"/>
            <a:ext cx="6708733" cy="30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g9bf9849318_4_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390" y="4704017"/>
            <a:ext cx="6193160" cy="156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g9bf9849318_4_139"/>
          <p:cNvSpPr txBox="1"/>
          <p:nvPr/>
        </p:nvSpPr>
        <p:spPr>
          <a:xfrm>
            <a:off x="7811710" y="2465155"/>
            <a:ext cx="3934975" cy="2677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Pada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soal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tersebut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konteks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dunia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nyata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membuat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kue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konversi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satuan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berat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399" dirty="0"/>
          </a:p>
          <a:p>
            <a:endParaRPr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Selain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itu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dituntut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mampu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memformulasikan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masalah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dunia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nyata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formula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matematika</a:t>
            </a:r>
            <a:endParaRPr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18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9bf9849318_4_147"/>
          <p:cNvSpPr txBox="1">
            <a:spLocks noGrp="1"/>
          </p:cNvSpPr>
          <p:nvPr>
            <p:ph type="title"/>
          </p:nvPr>
        </p:nvSpPr>
        <p:spPr>
          <a:xfrm>
            <a:off x="107243" y="14270"/>
            <a:ext cx="11974381" cy="9564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5722" tIns="52861" rIns="105722" bIns="52861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2399" b="1" dirty="0" err="1"/>
              <a:t>Contoh</a:t>
            </a:r>
            <a:r>
              <a:rPr lang="en-US" sz="2399" b="1" dirty="0"/>
              <a:t> </a:t>
            </a:r>
            <a:r>
              <a:rPr lang="en-US" sz="2399" b="1" dirty="0" err="1"/>
              <a:t>Soal</a:t>
            </a:r>
            <a:r>
              <a:rPr lang="en-US" sz="2399" b="1" dirty="0"/>
              <a:t> AKM </a:t>
            </a:r>
            <a:r>
              <a:rPr lang="en-US" sz="2399" b="1" dirty="0" err="1"/>
              <a:t>Numerasi</a:t>
            </a:r>
            <a:r>
              <a:rPr lang="en-US" sz="2399" b="1" dirty="0"/>
              <a:t> Kelas 5</a:t>
            </a:r>
            <a:br>
              <a:rPr lang="en-US" sz="2399" b="1" dirty="0"/>
            </a:b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Konten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Geometri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dan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Pengukuran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1999" dirty="0" err="1">
                <a:solidFill>
                  <a:schemeClr val="accent3">
                    <a:lumMod val="50000"/>
                  </a:schemeClr>
                </a:solidFill>
              </a:rPr>
              <a:t>Konteks</a:t>
            </a:r>
            <a:r>
              <a:rPr lang="en-US" sz="1999" dirty="0">
                <a:solidFill>
                  <a:schemeClr val="accent3">
                    <a:lumMod val="50000"/>
                  </a:schemeClr>
                </a:solidFill>
              </a:rPr>
              <a:t> Personal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48" name="Google Shape;1148;g9bf9849318_4_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637" y="1383645"/>
            <a:ext cx="6454846" cy="3823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g9bf9849318_4_147"/>
          <p:cNvSpPr txBox="1"/>
          <p:nvPr/>
        </p:nvSpPr>
        <p:spPr>
          <a:xfrm>
            <a:off x="7811710" y="2465155"/>
            <a:ext cx="3934975" cy="17077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Pada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soal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dihadapkan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pada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fakta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matematika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sekaligus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memantik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keingintahuan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siswa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bahwa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proses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memasak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dapat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mengurangi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berat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bahan</a:t>
            </a:r>
            <a:r>
              <a:rPr lang="en-US" sz="20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masakan</a:t>
            </a:r>
            <a:endParaRPr sz="209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g9bf9849318_4_147"/>
          <p:cNvSpPr txBox="1"/>
          <p:nvPr/>
        </p:nvSpPr>
        <p:spPr>
          <a:xfrm>
            <a:off x="11328839" y="6467524"/>
            <a:ext cx="792094" cy="2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43" tIns="60909" rIns="121843" bIns="60909" anchor="ctr" anchorCtr="0">
            <a:noAutofit/>
          </a:bodyPr>
          <a:lstStyle/>
          <a:p>
            <a:pPr algn="r"/>
            <a:fld id="{00000000-1234-1234-1234-123412341234}" type="slidenum"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31</a:t>
            </a:fld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FA3FDF-CC66-4D4D-94A1-1354A7C394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98276" y="3440087"/>
            <a:ext cx="12188825" cy="7680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TERIMA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74403463"/>
      </p:ext>
    </p:extLst>
  </p:cSld>
  <p:clrMapOvr>
    <a:masterClrMapping/>
  </p:clrMapOvr>
</p:sld>
</file>

<file path=ppt/theme/theme1.xml><?xml version="1.0" encoding="utf-8"?>
<a:theme xmlns:a="http://schemas.openxmlformats.org/drawingml/2006/main" name="Class open house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1446</TotalTime>
  <Words>3178</Words>
  <Application>Microsoft Office PowerPoint</Application>
  <PresentationFormat>Custom</PresentationFormat>
  <Paragraphs>407</Paragraphs>
  <Slides>32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Abadi</vt:lpstr>
      <vt:lpstr>Arial</vt:lpstr>
      <vt:lpstr>Calibri</vt:lpstr>
      <vt:lpstr>Century Gothic</vt:lpstr>
      <vt:lpstr>Courier New</vt:lpstr>
      <vt:lpstr>Lato</vt:lpstr>
      <vt:lpstr>Symbol</vt:lpstr>
      <vt:lpstr>Wingdings</vt:lpstr>
      <vt:lpstr>Class open house presentation</vt:lpstr>
      <vt:lpstr>ASESMEN NASIONAL </vt:lpstr>
      <vt:lpstr>PowerPoint Presentation</vt:lpstr>
      <vt:lpstr>PowerPoint Presentation</vt:lpstr>
      <vt:lpstr>PowerPoint Presentation</vt:lpstr>
      <vt:lpstr>PowerPoint Presentation</vt:lpstr>
      <vt:lpstr>SATUAN PENDIDIKAN</vt:lpstr>
      <vt:lpstr>PowerPoint Presentation</vt:lpstr>
      <vt:lpstr>PowerPoint Presentation</vt:lpstr>
      <vt:lpstr>PowerPoint Presentation</vt:lpstr>
      <vt:lpstr>PowerPoint Presentation</vt:lpstr>
      <vt:lpstr>Komponen AKM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to Read  Reading to Learn</vt:lpstr>
      <vt:lpstr>Mengajar Sesuai Tingkat Kompetensi (Teaching at The Right Level)</vt:lpstr>
      <vt:lpstr>Contoh Membangun Kompetensi Literasi Membaca</vt:lpstr>
      <vt:lpstr>Contoh Membangun Kompetensi Numerasi</vt:lpstr>
      <vt:lpstr>Contoh Strategi Menguasai Konten berdasarkan Tingkat Literasi Membaca</vt:lpstr>
      <vt:lpstr>Contoh Strategi Menguasai Konten Berdasarkan Tingkat Numerasi</vt:lpstr>
      <vt:lpstr>PowerPoint Presentation</vt:lpstr>
      <vt:lpstr>PowerPoint Presentation</vt:lpstr>
      <vt:lpstr>PowerPoint Presentation</vt:lpstr>
      <vt:lpstr>PowerPoint Presentation</vt:lpstr>
      <vt:lpstr>Contoh Soal AKM Literasi Membaca Kelas 5</vt:lpstr>
      <vt:lpstr>PowerPoint Presentation</vt:lpstr>
      <vt:lpstr>Contoh Soal AKM Numerasi Kelas 5 Konten Geometri dan Pengukuran, Konteks Personal</vt:lpstr>
      <vt:lpstr>Contoh Soal AKM Numerasi Kelas 5 Konten Geometri dan Pengukuran, Konteks Personal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House</dc:title>
  <dc:creator>Mira</dc:creator>
  <cp:lastModifiedBy>Mira Josy</cp:lastModifiedBy>
  <cp:revision>24</cp:revision>
  <dcterms:created xsi:type="dcterms:W3CDTF">2020-10-24T19:42:19Z</dcterms:created>
  <dcterms:modified xsi:type="dcterms:W3CDTF">2021-09-13T23:58:27Z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