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3.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comment1.xml" ContentType="application/vnd.openxmlformats-officedocument.presentationml.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83" r:id="rId2"/>
    <p:sldMasterId id="2147483722" r:id="rId3"/>
    <p:sldMasterId id="2147483737" r:id="rId4"/>
  </p:sldMasterIdLst>
  <p:notesMasterIdLst>
    <p:notesMasterId r:id="rId85"/>
  </p:notesMasterIdLst>
  <p:sldIdLst>
    <p:sldId id="256" r:id="rId5"/>
    <p:sldId id="333" r:id="rId6"/>
    <p:sldId id="335" r:id="rId7"/>
    <p:sldId id="334" r:id="rId8"/>
    <p:sldId id="336" r:id="rId9"/>
    <p:sldId id="259" r:id="rId10"/>
    <p:sldId id="260" r:id="rId11"/>
    <p:sldId id="261" r:id="rId12"/>
    <p:sldId id="262" r:id="rId13"/>
    <p:sldId id="263" r:id="rId14"/>
    <p:sldId id="264" r:id="rId15"/>
    <p:sldId id="269" r:id="rId16"/>
    <p:sldId id="270" r:id="rId17"/>
    <p:sldId id="273" r:id="rId18"/>
    <p:sldId id="274" r:id="rId19"/>
    <p:sldId id="275" r:id="rId20"/>
    <p:sldId id="276" r:id="rId21"/>
    <p:sldId id="277" r:id="rId22"/>
    <p:sldId id="278" r:id="rId23"/>
    <p:sldId id="279" r:id="rId24"/>
    <p:sldId id="280" r:id="rId25"/>
    <p:sldId id="281" r:id="rId26"/>
    <p:sldId id="282" r:id="rId27"/>
    <p:sldId id="344" r:id="rId28"/>
    <p:sldId id="337" r:id="rId29"/>
    <p:sldId id="338" r:id="rId30"/>
    <p:sldId id="339" r:id="rId31"/>
    <p:sldId id="340" r:id="rId32"/>
    <p:sldId id="341" r:id="rId33"/>
    <p:sldId id="342" r:id="rId34"/>
    <p:sldId id="34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345"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Lst>
  <p:sldSz cx="9144000" cy="5143500" type="screen16x9"/>
  <p:notesSz cx="6858000" cy="9144000"/>
  <p:embeddedFontLst>
    <p:embeddedFont>
      <p:font typeface="Calibri" pitchFamily="34" charset="0"/>
      <p:regular r:id="rId86"/>
      <p:bold r:id="rId87"/>
      <p:italic r:id="rId88"/>
      <p:boldItalic r:id="rId89"/>
    </p:embeddedFont>
    <p:embeddedFont>
      <p:font typeface="Lato" charset="0"/>
      <p:regular r:id="rId90"/>
      <p:bold r:id="rId91"/>
      <p:italic r:id="rId92"/>
      <p:boldItalic r:id="rId93"/>
    </p:embeddedFont>
    <p:embeddedFont>
      <p:font typeface="Bahnschrift" pitchFamily="34" charset="0"/>
      <p:regular r:id="rId94"/>
      <p:bold r:id="rId95"/>
    </p:embeddedFont>
    <p:embeddedFont>
      <p:font typeface="Roboto" charset="0"/>
      <p:regular r:id="rId96"/>
      <p:bold r:id="rId97"/>
      <p:italic r:id="rId98"/>
      <p:boldItalic r:id="rId99"/>
    </p:embeddedFont>
    <p:embeddedFont>
      <p:font typeface="Fira Sans Medium" charset="0"/>
      <p:regular r:id="rId100"/>
      <p:bold r:id="rId101"/>
      <p:italic r:id="rId102"/>
      <p:boldItalic r:id="rId103"/>
    </p:embeddedFont>
    <p:embeddedFont>
      <p:font typeface="Century Gothic" pitchFamily="34" charset="0"/>
      <p:regular r:id="rId104"/>
      <p:bold r:id="rId105"/>
      <p:italic r:id="rId106"/>
      <p:boldItalic r:id="rId107"/>
    </p:embeddedFont>
    <p:embeddedFont>
      <p:font typeface="맑은 고딕" pitchFamily="34" charset="-127"/>
      <p:regular r:id="rId108"/>
      <p:bold r:id="rId109"/>
    </p:embeddedFont>
    <p:embeddedFont>
      <p:font typeface="Fira Sans" charset="0"/>
      <p:regular r:id="rId110"/>
      <p:bold r:id="rId111"/>
      <p:italic r:id="rId112"/>
      <p:boldItalic r:id="rId113"/>
    </p:embeddedFont>
    <p:embeddedFont>
      <p:font typeface="Corbel" pitchFamily="34" charset="0"/>
      <p:regular r:id="rId114"/>
      <p:bold r:id="rId115"/>
      <p:italic r:id="rId116"/>
      <p:boldItalic r:id="rId1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584">
          <p15:clr>
            <a:srgbClr val="A4A3A4"/>
          </p15:clr>
        </p15:guide>
        <p15:guide id="2" pos="2880">
          <p15:clr>
            <a:srgbClr val="A4A3A4"/>
          </p15:clr>
        </p15:guide>
        <p15:guide id="3" orient="horz" pos="950">
          <p15:clr>
            <a:srgbClr val="9AA0A6"/>
          </p15:clr>
        </p15:guide>
        <p15:guide id="4" orient="horz" pos="821">
          <p15:clr>
            <a:srgbClr val="9AA0A6"/>
          </p15:clr>
        </p15:guide>
        <p15:guide id="5" orient="horz" pos="577">
          <p15:clr>
            <a:srgbClr val="9AA0A6"/>
          </p15:clr>
        </p15:guide>
        <p15:guide id="6" orient="horz" pos="568">
          <p15:clr>
            <a:srgbClr val="9AA0A6"/>
          </p15:clr>
        </p15:guide>
        <p15:guide id="7" orient="horz" pos="315">
          <p15:clr>
            <a:srgbClr val="9AA0A6"/>
          </p15:clr>
        </p15:guide>
        <p15:guide id="8" orient="horz">
          <p15:clr>
            <a:srgbClr val="9AA0A6"/>
          </p15:clr>
        </p15:guide>
        <p15:guide id="9" orient="horz" pos="96">
          <p15:clr>
            <a:srgbClr val="9AA0A6"/>
          </p15:clr>
        </p15:guide>
        <p15:guide id="10" orient="horz" pos="216">
          <p15:clr>
            <a:srgbClr val="9AA0A6"/>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20" roundtripDataSignature="AMtx7mjNnxvPgxlgsmQiz+UvvRSmVhTcI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ita Wulu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2A3DF93A-BE45-4B0B-BD5A-22E02E9A7E69}">
  <a:tblStyle styleId="{2A3DF93A-BE45-4B0B-BD5A-22E02E9A7E6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1" d="100"/>
          <a:sy n="81" d="100"/>
        </p:scale>
        <p:origin x="-1056" y="-258"/>
      </p:cViewPr>
      <p:guideLst>
        <p:guide orient="horz" pos="1584"/>
        <p:guide orient="horz" pos="950"/>
        <p:guide orient="horz" pos="821"/>
        <p:guide orient="horz" pos="577"/>
        <p:guide orient="horz" pos="568"/>
        <p:guide orient="horz" pos="315"/>
        <p:guide orient="horz"/>
        <p:guide orient="horz" pos="96"/>
        <p:guide orient="horz" pos="216"/>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font" Target="fonts/font32.fntdata"/><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font" Target="fonts/font4.fntdata"/><Relationship Id="rId112" Type="http://schemas.openxmlformats.org/officeDocument/2006/relationships/font" Target="fonts/font27.fntdata"/><Relationship Id="rId16" Type="http://schemas.openxmlformats.org/officeDocument/2006/relationships/slide" Target="slides/slide12.xml"/><Relationship Id="rId107" Type="http://schemas.openxmlformats.org/officeDocument/2006/relationships/font" Target="fonts/font22.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font" Target="fonts/font17.fntdata"/><Relationship Id="rId123"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font" Target="fonts/font5.fntdata"/><Relationship Id="rId95" Type="http://schemas.openxmlformats.org/officeDocument/2006/relationships/font" Target="fonts/font10.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font" Target="fonts/font15.fntdata"/><Relationship Id="rId105" Type="http://schemas.openxmlformats.org/officeDocument/2006/relationships/font" Target="fonts/font20.fntdata"/><Relationship Id="rId113" Type="http://schemas.openxmlformats.org/officeDocument/2006/relationships/font" Target="fonts/font28.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93" Type="http://schemas.openxmlformats.org/officeDocument/2006/relationships/font" Target="fonts/font8.fntdata"/><Relationship Id="rId98" Type="http://schemas.openxmlformats.org/officeDocument/2006/relationships/font" Target="fonts/font13.fntdata"/><Relationship Id="rId12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font" Target="fonts/font18.fntdata"/><Relationship Id="rId108" Type="http://schemas.openxmlformats.org/officeDocument/2006/relationships/font" Target="fonts/font23.fntdata"/><Relationship Id="rId116" Type="http://schemas.openxmlformats.org/officeDocument/2006/relationships/font" Target="fonts/font31.fntdata"/><Relationship Id="rId124"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font" Target="fonts/font3.fntdata"/><Relationship Id="rId91" Type="http://schemas.openxmlformats.org/officeDocument/2006/relationships/font" Target="fonts/font6.fntdata"/><Relationship Id="rId96" Type="http://schemas.openxmlformats.org/officeDocument/2006/relationships/font" Target="fonts/font11.fntdata"/><Relationship Id="rId111" Type="http://schemas.openxmlformats.org/officeDocument/2006/relationships/font" Target="fonts/font26.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font" Target="fonts/font21.fntdata"/><Relationship Id="rId114" Type="http://schemas.openxmlformats.org/officeDocument/2006/relationships/font" Target="fonts/font29.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font" Target="fonts/font1.fntdata"/><Relationship Id="rId94" Type="http://schemas.openxmlformats.org/officeDocument/2006/relationships/font" Target="fonts/font9.fntdata"/><Relationship Id="rId99" Type="http://schemas.openxmlformats.org/officeDocument/2006/relationships/font" Target="fonts/font14.fntdata"/><Relationship Id="rId101" Type="http://schemas.openxmlformats.org/officeDocument/2006/relationships/font" Target="fonts/font16.fntdata"/><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font" Target="fonts/font24.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12.fntdata"/><Relationship Id="rId104" Type="http://schemas.openxmlformats.org/officeDocument/2006/relationships/font" Target="fonts/font19.fntdata"/><Relationship Id="rId120" Type="http://customschemas.google.com/relationships/presentationmetadata" Target="metadata"/><Relationship Id="rId125"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2.fntdata"/><Relationship Id="rId110" Type="http://schemas.openxmlformats.org/officeDocument/2006/relationships/font" Target="fonts/font25.fntdata"/><Relationship Id="rId115" Type="http://schemas.openxmlformats.org/officeDocument/2006/relationships/font" Target="fonts/font30.fnt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21-09-18T04:41:16.796" idx="1">
    <p:pos x="0" y="0"/>
    <p:text>untuk poin 10, apakah akan diganti menjadi 4 Juni mba @cahya.wulan@wartek.belajar.id. sesuai dengan lini masa di surat edaran pendaftaran PA A2. dan Apakah perlu ditambahkan 4 April -surat penugasan Pelatih Ahli seperti di surat? Terima Kasih.
cc mba @sayshio@wartek.belajar.id
_Assigned to RR. Cahya Wulandari_</p:text>
    <p:extLst>
      <p:ext uri="{C676402C-5697-4E1C-873F-D02D1690AC5C}">
        <p15:threadingInfo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APJjW-5Q"/>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154634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0" name="Google Shape;54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0" name="Google Shape;54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0" name="Google Shape;54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0" name="Google Shape;54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0" name="Google Shape;54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3" name="Google Shape;573;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574" name="Google Shape;574;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9" name="Google Shape;60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8" name="Google Shape;64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a:t>© Copyright </a:t>
            </a:r>
            <a:r>
              <a:rPr lang="en" b="1"/>
              <a:t>PresentationGO.com</a:t>
            </a:r>
            <a:r>
              <a:rPr lang="en"/>
              <a:t> – The free PowerPoint and Google Slides template library</a:t>
            </a:r>
            <a:endParaRPr/>
          </a:p>
        </p:txBody>
      </p:sp>
      <p:sp>
        <p:nvSpPr>
          <p:cNvPr id="717" name="Google Shape;717;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4" name="Google Shape;75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5" name="Google Shape;78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f08a7be099_3_1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6" name="Google Shape;976;gf08a7be099_3_17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77" name="Google Shape;977;gf08a7be099_3_1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gf08a7be099_3_48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5" name="Google Shape;1285;gf08a7be099_3_4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gf08a7be099_3_10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8" name="Google Shape;1338;gf08a7be099_3_10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gf08a7be099_3_10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8" name="Google Shape;1348;gf08a7be099_3_10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p:cNvGrpSpPr/>
        <p:nvPr/>
      </p:nvGrpSpPr>
      <p:grpSpPr>
        <a:xfrm>
          <a:off x="0" y="0"/>
          <a:ext cx="0" cy="0"/>
          <a:chOff x="0" y="0"/>
          <a:chExt cx="0" cy="0"/>
        </a:xfrm>
      </p:grpSpPr>
      <p:sp>
        <p:nvSpPr>
          <p:cNvPr id="1357" name="Google Shape;1357;gf08a7be099_3_10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8" name="Google Shape;1358;gf08a7be099_3_10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gf08a7be099_3_1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7" name="Google Shape;1397;gf08a7be099_3_1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f08a7be099_3_1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5" name="Google Shape;1405;gf08a7be099_3_11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0"/>
        <p:cNvGrpSpPr/>
        <p:nvPr/>
      </p:nvGrpSpPr>
      <p:grpSpPr>
        <a:xfrm>
          <a:off x="0" y="0"/>
          <a:ext cx="0" cy="0"/>
          <a:chOff x="0" y="0"/>
          <a:chExt cx="0" cy="0"/>
        </a:xfrm>
      </p:grpSpPr>
      <p:sp>
        <p:nvSpPr>
          <p:cNvPr id="1431" name="Google Shape;1431;gf08a7be099_3_1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2" name="Google Shape;1432;gf08a7be099_3_11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7"/>
        <p:cNvGrpSpPr/>
        <p:nvPr/>
      </p:nvGrpSpPr>
      <p:grpSpPr>
        <a:xfrm>
          <a:off x="0" y="0"/>
          <a:ext cx="0" cy="0"/>
          <a:chOff x="0" y="0"/>
          <a:chExt cx="0" cy="0"/>
        </a:xfrm>
      </p:grpSpPr>
      <p:sp>
        <p:nvSpPr>
          <p:cNvPr id="1468" name="Google Shape;1468;gf08a7be099_3_1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9" name="Google Shape;1469;gf08a7be099_3_1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5"/>
        <p:cNvGrpSpPr/>
        <p:nvPr/>
      </p:nvGrpSpPr>
      <p:grpSpPr>
        <a:xfrm>
          <a:off x="0" y="0"/>
          <a:ext cx="0" cy="0"/>
          <a:chOff x="0" y="0"/>
          <a:chExt cx="0" cy="0"/>
        </a:xfrm>
      </p:grpSpPr>
      <p:sp>
        <p:nvSpPr>
          <p:cNvPr id="1546" name="Google Shape;1546;gf08a7be099_3_1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7" name="Google Shape;1547;gf08a7be099_3_12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5"/>
        <p:cNvGrpSpPr/>
        <p:nvPr/>
      </p:nvGrpSpPr>
      <p:grpSpPr>
        <a:xfrm>
          <a:off x="0" y="0"/>
          <a:ext cx="0" cy="0"/>
          <a:chOff x="0" y="0"/>
          <a:chExt cx="0" cy="0"/>
        </a:xfrm>
      </p:grpSpPr>
      <p:sp>
        <p:nvSpPr>
          <p:cNvPr id="1556" name="Google Shape;1556;gf08a7be099_3_1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7" name="Google Shape;1557;gf08a7be099_3_12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8"/>
        <p:cNvGrpSpPr/>
        <p:nvPr/>
      </p:nvGrpSpPr>
      <p:grpSpPr>
        <a:xfrm>
          <a:off x="0" y="0"/>
          <a:ext cx="0" cy="0"/>
          <a:chOff x="0" y="0"/>
          <a:chExt cx="0" cy="0"/>
        </a:xfrm>
      </p:grpSpPr>
      <p:sp>
        <p:nvSpPr>
          <p:cNvPr id="1569" name="Google Shape;1569;gf08a7be099_3_1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0" name="Google Shape;1570;gf08a7be099_3_12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5" name="Google Shape;159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9"/>
        <p:cNvGrpSpPr/>
        <p:nvPr/>
      </p:nvGrpSpPr>
      <p:grpSpPr>
        <a:xfrm>
          <a:off x="0" y="0"/>
          <a:ext cx="0" cy="0"/>
          <a:chOff x="0" y="0"/>
          <a:chExt cx="0" cy="0"/>
        </a:xfrm>
      </p:grpSpPr>
      <p:sp>
        <p:nvSpPr>
          <p:cNvPr id="1600" name="Google Shape;1600;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01" name="Google Shape;160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p:cNvGrpSpPr/>
        <p:nvPr/>
      </p:nvGrpSpPr>
      <p:grpSpPr>
        <a:xfrm>
          <a:off x="0" y="0"/>
          <a:ext cx="0" cy="0"/>
          <a:chOff x="0" y="0"/>
          <a:chExt cx="0" cy="0"/>
        </a:xfrm>
      </p:grpSpPr>
      <p:sp>
        <p:nvSpPr>
          <p:cNvPr id="1605" name="Google Shape;1605;gd374374435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6" name="Google Shape;1606;gd374374435_1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0"/>
        <p:cNvGrpSpPr/>
        <p:nvPr/>
      </p:nvGrpSpPr>
      <p:grpSpPr>
        <a:xfrm>
          <a:off x="0" y="0"/>
          <a:ext cx="0" cy="0"/>
          <a:chOff x="0" y="0"/>
          <a:chExt cx="0" cy="0"/>
        </a:xfrm>
      </p:grpSpPr>
      <p:sp>
        <p:nvSpPr>
          <p:cNvPr id="1611" name="Google Shape;1611;gd374374435_1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12" name="Google Shape;1612;gd374374435_1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6"/>
        <p:cNvGrpSpPr/>
        <p:nvPr/>
      </p:nvGrpSpPr>
      <p:grpSpPr>
        <a:xfrm>
          <a:off x="0" y="0"/>
          <a:ext cx="0" cy="0"/>
          <a:chOff x="0" y="0"/>
          <a:chExt cx="0" cy="0"/>
        </a:xfrm>
      </p:grpSpPr>
      <p:sp>
        <p:nvSpPr>
          <p:cNvPr id="1617" name="Google Shape;1617;gd374374435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18" name="Google Shape;1618;gd374374435_1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2"/>
        <p:cNvGrpSpPr/>
        <p:nvPr/>
      </p:nvGrpSpPr>
      <p:grpSpPr>
        <a:xfrm>
          <a:off x="0" y="0"/>
          <a:ext cx="0" cy="0"/>
          <a:chOff x="0" y="0"/>
          <a:chExt cx="0" cy="0"/>
        </a:xfrm>
      </p:grpSpPr>
      <p:sp>
        <p:nvSpPr>
          <p:cNvPr id="1623" name="Google Shape;1623;gd374374435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4" name="Google Shape;1624;gd374374435_1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gd374374435_1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0" name="Google Shape;1630;gd374374435_1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4"/>
        <p:cNvGrpSpPr/>
        <p:nvPr/>
      </p:nvGrpSpPr>
      <p:grpSpPr>
        <a:xfrm>
          <a:off x="0" y="0"/>
          <a:ext cx="0" cy="0"/>
          <a:chOff x="0" y="0"/>
          <a:chExt cx="0" cy="0"/>
        </a:xfrm>
      </p:grpSpPr>
      <p:sp>
        <p:nvSpPr>
          <p:cNvPr id="1635" name="Google Shape;1635;gef8c77a38a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6" name="Google Shape;1636;gef8c77a38a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0"/>
        <p:cNvGrpSpPr/>
        <p:nvPr/>
      </p:nvGrpSpPr>
      <p:grpSpPr>
        <a:xfrm>
          <a:off x="0" y="0"/>
          <a:ext cx="0" cy="0"/>
          <a:chOff x="0" y="0"/>
          <a:chExt cx="0" cy="0"/>
        </a:xfrm>
      </p:grpSpPr>
      <p:sp>
        <p:nvSpPr>
          <p:cNvPr id="1641" name="Google Shape;1641;gef8c77a38a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2" name="Google Shape;1642;gef8c77a38a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6"/>
        <p:cNvGrpSpPr/>
        <p:nvPr/>
      </p:nvGrpSpPr>
      <p:grpSpPr>
        <a:xfrm>
          <a:off x="0" y="0"/>
          <a:ext cx="0" cy="0"/>
          <a:chOff x="0" y="0"/>
          <a:chExt cx="0" cy="0"/>
        </a:xfrm>
      </p:grpSpPr>
      <p:sp>
        <p:nvSpPr>
          <p:cNvPr id="1647" name="Google Shape;1647;gef8c77a38a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8" name="Google Shape;1648;gef8c77a38a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2"/>
        <p:cNvGrpSpPr/>
        <p:nvPr/>
      </p:nvGrpSpPr>
      <p:grpSpPr>
        <a:xfrm>
          <a:off x="0" y="0"/>
          <a:ext cx="0" cy="0"/>
          <a:chOff x="0" y="0"/>
          <a:chExt cx="0" cy="0"/>
        </a:xfrm>
      </p:grpSpPr>
      <p:sp>
        <p:nvSpPr>
          <p:cNvPr id="1653" name="Google Shape;1653;gd37437443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4" name="Google Shape;1654;gd37437443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8"/>
        <p:cNvGrpSpPr/>
        <p:nvPr/>
      </p:nvGrpSpPr>
      <p:grpSpPr>
        <a:xfrm>
          <a:off x="0" y="0"/>
          <a:ext cx="0" cy="0"/>
          <a:chOff x="0" y="0"/>
          <a:chExt cx="0" cy="0"/>
        </a:xfrm>
      </p:grpSpPr>
      <p:sp>
        <p:nvSpPr>
          <p:cNvPr id="1659" name="Google Shape;1659;gd374374435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0" name="Google Shape;1660;gd374374435_1_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5"/>
        <p:cNvGrpSpPr/>
        <p:nvPr/>
      </p:nvGrpSpPr>
      <p:grpSpPr>
        <a:xfrm>
          <a:off x="0" y="0"/>
          <a:ext cx="0" cy="0"/>
          <a:chOff x="0" y="0"/>
          <a:chExt cx="0" cy="0"/>
        </a:xfrm>
      </p:grpSpPr>
      <p:sp>
        <p:nvSpPr>
          <p:cNvPr id="1666" name="Google Shape;1666;gd374374435_1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7" name="Google Shape;1667;gd374374435_1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p:cNvGrpSpPr/>
        <p:nvPr/>
      </p:nvGrpSpPr>
      <p:grpSpPr>
        <a:xfrm>
          <a:off x="0" y="0"/>
          <a:ext cx="0" cy="0"/>
          <a:chOff x="0" y="0"/>
          <a:chExt cx="0" cy="0"/>
        </a:xfrm>
      </p:grpSpPr>
      <p:sp>
        <p:nvSpPr>
          <p:cNvPr id="1672" name="Google Shape;1672;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73" name="Google Shape;167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8"/>
        <p:cNvGrpSpPr/>
        <p:nvPr/>
      </p:nvGrpSpPr>
      <p:grpSpPr>
        <a:xfrm>
          <a:off x="0" y="0"/>
          <a:ext cx="0" cy="0"/>
          <a:chOff x="0" y="0"/>
          <a:chExt cx="0" cy="0"/>
        </a:xfrm>
      </p:grpSpPr>
      <p:sp>
        <p:nvSpPr>
          <p:cNvPr id="1689" name="Google Shape;168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0" name="Google Shape;1690;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r>
              <a:rPr lang="en"/>
              <a:t>© Copyright </a:t>
            </a:r>
            <a:r>
              <a:rPr lang="en" b="1"/>
              <a:t>PresentationGO.com</a:t>
            </a:r>
            <a:r>
              <a:rPr lang="en"/>
              <a:t> – The free PowerPoint and Google Slides template library</a:t>
            </a:r>
            <a:endParaRPr/>
          </a:p>
        </p:txBody>
      </p:sp>
      <p:sp>
        <p:nvSpPr>
          <p:cNvPr id="1691" name="Google Shape;1691;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47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5"/>
        <p:cNvGrpSpPr/>
        <p:nvPr/>
      </p:nvGrpSpPr>
      <p:grpSpPr>
        <a:xfrm>
          <a:off x="0" y="0"/>
          <a:ext cx="0" cy="0"/>
          <a:chOff x="0" y="0"/>
          <a:chExt cx="0" cy="0"/>
        </a:xfrm>
      </p:grpSpPr>
      <p:sp>
        <p:nvSpPr>
          <p:cNvPr id="1716" name="Google Shape;1716;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7" name="Google Shape;171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1"/>
        <p:cNvGrpSpPr/>
        <p:nvPr/>
      </p:nvGrpSpPr>
      <p:grpSpPr>
        <a:xfrm>
          <a:off x="0" y="0"/>
          <a:ext cx="0" cy="0"/>
          <a:chOff x="0" y="0"/>
          <a:chExt cx="0" cy="0"/>
        </a:xfrm>
      </p:grpSpPr>
      <p:sp>
        <p:nvSpPr>
          <p:cNvPr id="1762" name="Google Shape;1762;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3" name="Google Shape;176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4"/>
        <p:cNvGrpSpPr/>
        <p:nvPr/>
      </p:nvGrpSpPr>
      <p:grpSpPr>
        <a:xfrm>
          <a:off x="0" y="0"/>
          <a:ext cx="0" cy="0"/>
          <a:chOff x="0" y="0"/>
          <a:chExt cx="0" cy="0"/>
        </a:xfrm>
      </p:grpSpPr>
      <p:sp>
        <p:nvSpPr>
          <p:cNvPr id="1815" name="Google Shape;181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6" name="Google Shape;1816;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r>
              <a:rPr lang="en"/>
              <a:t>© Copyright </a:t>
            </a:r>
            <a:r>
              <a:rPr lang="en" b="1"/>
              <a:t>PresentationGO.com</a:t>
            </a:r>
            <a:r>
              <a:rPr lang="en"/>
              <a:t> – The free PowerPoint and Google Slides template library</a:t>
            </a:r>
            <a:endParaRPr/>
          </a:p>
        </p:txBody>
      </p:sp>
      <p:sp>
        <p:nvSpPr>
          <p:cNvPr id="1817" name="Google Shape;1817;p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50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1"/>
        <p:cNvGrpSpPr/>
        <p:nvPr/>
      </p:nvGrpSpPr>
      <p:grpSpPr>
        <a:xfrm>
          <a:off x="0" y="0"/>
          <a:ext cx="0" cy="0"/>
          <a:chOff x="0" y="0"/>
          <a:chExt cx="0" cy="0"/>
        </a:xfrm>
      </p:grpSpPr>
      <p:sp>
        <p:nvSpPr>
          <p:cNvPr id="1842" name="Google Shape;1842;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3" name="Google Shape;184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3"/>
        <p:cNvGrpSpPr/>
        <p:nvPr/>
      </p:nvGrpSpPr>
      <p:grpSpPr>
        <a:xfrm>
          <a:off x="0" y="0"/>
          <a:ext cx="0" cy="0"/>
          <a:chOff x="0" y="0"/>
          <a:chExt cx="0" cy="0"/>
        </a:xfrm>
      </p:grpSpPr>
      <p:sp>
        <p:nvSpPr>
          <p:cNvPr id="1854" name="Google Shape;1854;gd43c3757b6_3_1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55" name="Google Shape;1855;gd43c3757b6_3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4"/>
        <p:cNvGrpSpPr/>
        <p:nvPr/>
      </p:nvGrpSpPr>
      <p:grpSpPr>
        <a:xfrm>
          <a:off x="0" y="0"/>
          <a:ext cx="0" cy="0"/>
          <a:chOff x="0" y="0"/>
          <a:chExt cx="0" cy="0"/>
        </a:xfrm>
      </p:grpSpPr>
      <p:sp>
        <p:nvSpPr>
          <p:cNvPr id="1865" name="Google Shape;1865;p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66" name="Google Shape;186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5"/>
        <p:cNvGrpSpPr/>
        <p:nvPr/>
      </p:nvGrpSpPr>
      <p:grpSpPr>
        <a:xfrm>
          <a:off x="0" y="0"/>
          <a:ext cx="0" cy="0"/>
          <a:chOff x="0" y="0"/>
          <a:chExt cx="0" cy="0"/>
        </a:xfrm>
      </p:grpSpPr>
      <p:sp>
        <p:nvSpPr>
          <p:cNvPr id="1876" name="Google Shape;1876;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7" name="Google Shape;187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6"/>
        <p:cNvGrpSpPr/>
        <p:nvPr/>
      </p:nvGrpSpPr>
      <p:grpSpPr>
        <a:xfrm>
          <a:off x="0" y="0"/>
          <a:ext cx="0" cy="0"/>
          <a:chOff x="0" y="0"/>
          <a:chExt cx="0" cy="0"/>
        </a:xfrm>
      </p:grpSpPr>
      <p:sp>
        <p:nvSpPr>
          <p:cNvPr id="1887" name="Google Shape;1887;gd43c3757b6_3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88" name="Google Shape;1888;gd43c3757b6_3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7"/>
        <p:cNvGrpSpPr/>
        <p:nvPr/>
      </p:nvGrpSpPr>
      <p:grpSpPr>
        <a:xfrm>
          <a:off x="0" y="0"/>
          <a:ext cx="0" cy="0"/>
          <a:chOff x="0" y="0"/>
          <a:chExt cx="0" cy="0"/>
        </a:xfrm>
      </p:grpSpPr>
      <p:sp>
        <p:nvSpPr>
          <p:cNvPr id="1898" name="Google Shape;1898;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99" name="Google Shape;189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8"/>
        <p:cNvGrpSpPr/>
        <p:nvPr/>
      </p:nvGrpSpPr>
      <p:grpSpPr>
        <a:xfrm>
          <a:off x="0" y="0"/>
          <a:ext cx="0" cy="0"/>
          <a:chOff x="0" y="0"/>
          <a:chExt cx="0" cy="0"/>
        </a:xfrm>
      </p:grpSpPr>
      <p:sp>
        <p:nvSpPr>
          <p:cNvPr id="1909" name="Google Shape;1909;gd43c3757b6_3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0" name="Google Shape;1910;gd43c3757b6_3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1"/>
        <p:cNvGrpSpPr/>
        <p:nvPr/>
      </p:nvGrpSpPr>
      <p:grpSpPr>
        <a:xfrm>
          <a:off x="0" y="0"/>
          <a:ext cx="0" cy="0"/>
          <a:chOff x="0" y="0"/>
          <a:chExt cx="0" cy="0"/>
        </a:xfrm>
      </p:grpSpPr>
      <p:sp>
        <p:nvSpPr>
          <p:cNvPr id="1922" name="Google Shape;1922;gd43c3757b6_3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23" name="Google Shape;1923;gd43c3757b6_3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3"/>
        <p:cNvGrpSpPr/>
        <p:nvPr/>
      </p:nvGrpSpPr>
      <p:grpSpPr>
        <a:xfrm>
          <a:off x="0" y="0"/>
          <a:ext cx="0" cy="0"/>
          <a:chOff x="0" y="0"/>
          <a:chExt cx="0" cy="0"/>
        </a:xfrm>
      </p:grpSpPr>
      <p:sp>
        <p:nvSpPr>
          <p:cNvPr id="1934" name="Google Shape;1934;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5" name="Google Shape;193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4"/>
        <p:cNvGrpSpPr/>
        <p:nvPr/>
      </p:nvGrpSpPr>
      <p:grpSpPr>
        <a:xfrm>
          <a:off x="0" y="0"/>
          <a:ext cx="0" cy="0"/>
          <a:chOff x="0" y="0"/>
          <a:chExt cx="0" cy="0"/>
        </a:xfrm>
      </p:grpSpPr>
      <p:sp>
        <p:nvSpPr>
          <p:cNvPr id="1945" name="Google Shape;1945;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46" name="Google Shape;194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5"/>
        <p:cNvGrpSpPr/>
        <p:nvPr/>
      </p:nvGrpSpPr>
      <p:grpSpPr>
        <a:xfrm>
          <a:off x="0" y="0"/>
          <a:ext cx="0" cy="0"/>
          <a:chOff x="0" y="0"/>
          <a:chExt cx="0" cy="0"/>
        </a:xfrm>
      </p:grpSpPr>
      <p:sp>
        <p:nvSpPr>
          <p:cNvPr id="1956" name="Google Shape;1956;gf08a7be2d4_13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7" name="Google Shape;1957;gf08a7be2d4_13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6"/>
        <p:cNvGrpSpPr/>
        <p:nvPr/>
      </p:nvGrpSpPr>
      <p:grpSpPr>
        <a:xfrm>
          <a:off x="0" y="0"/>
          <a:ext cx="0" cy="0"/>
          <a:chOff x="0" y="0"/>
          <a:chExt cx="0" cy="0"/>
        </a:xfrm>
      </p:grpSpPr>
      <p:sp>
        <p:nvSpPr>
          <p:cNvPr id="1967" name="Google Shape;1967;gd43c3757b6_3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68" name="Google Shape;1968;gd43c3757b6_3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7"/>
        <p:cNvGrpSpPr/>
        <p:nvPr/>
      </p:nvGrpSpPr>
      <p:grpSpPr>
        <a:xfrm>
          <a:off x="0" y="0"/>
          <a:ext cx="0" cy="0"/>
          <a:chOff x="0" y="0"/>
          <a:chExt cx="0" cy="0"/>
        </a:xfrm>
      </p:grpSpPr>
      <p:sp>
        <p:nvSpPr>
          <p:cNvPr id="1978" name="Google Shape;1978;gd43c3757b6_3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79" name="Google Shape;1979;gd43c3757b6_3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8"/>
        <p:cNvGrpSpPr/>
        <p:nvPr/>
      </p:nvGrpSpPr>
      <p:grpSpPr>
        <a:xfrm>
          <a:off x="0" y="0"/>
          <a:ext cx="0" cy="0"/>
          <a:chOff x="0" y="0"/>
          <a:chExt cx="0" cy="0"/>
        </a:xfrm>
      </p:grpSpPr>
      <p:sp>
        <p:nvSpPr>
          <p:cNvPr id="1989" name="Google Shape;1989;gf08a7be2d4_13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90" name="Google Shape;1990;gf08a7be2d4_13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9"/>
        <p:cNvGrpSpPr/>
        <p:nvPr/>
      </p:nvGrpSpPr>
      <p:grpSpPr>
        <a:xfrm>
          <a:off x="0" y="0"/>
          <a:ext cx="0" cy="0"/>
          <a:chOff x="0" y="0"/>
          <a:chExt cx="0" cy="0"/>
        </a:xfrm>
      </p:grpSpPr>
      <p:sp>
        <p:nvSpPr>
          <p:cNvPr id="2000" name="Google Shape;2000;gf08a7be2d4_13_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01" name="Google Shape;2001;gf08a7be2d4_13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0"/>
        <p:cNvGrpSpPr/>
        <p:nvPr/>
      </p:nvGrpSpPr>
      <p:grpSpPr>
        <a:xfrm>
          <a:off x="0" y="0"/>
          <a:ext cx="0" cy="0"/>
          <a:chOff x="0" y="0"/>
          <a:chExt cx="0" cy="0"/>
        </a:xfrm>
      </p:grpSpPr>
      <p:sp>
        <p:nvSpPr>
          <p:cNvPr id="2011" name="Google Shape;2011;gf08a7be2d4_13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2" name="Google Shape;2012;gf08a7be2d4_13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2"/>
        <p:cNvGrpSpPr/>
        <p:nvPr/>
      </p:nvGrpSpPr>
      <p:grpSpPr>
        <a:xfrm>
          <a:off x="0" y="0"/>
          <a:ext cx="0" cy="0"/>
          <a:chOff x="0" y="0"/>
          <a:chExt cx="0" cy="0"/>
        </a:xfrm>
      </p:grpSpPr>
      <p:sp>
        <p:nvSpPr>
          <p:cNvPr id="2023" name="Google Shape;2023;gd43c3757b6_3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4" name="Google Shape;2024;gd43c3757b6_3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3"/>
        <p:cNvGrpSpPr/>
        <p:nvPr/>
      </p:nvGrpSpPr>
      <p:grpSpPr>
        <a:xfrm>
          <a:off x="0" y="0"/>
          <a:ext cx="0" cy="0"/>
          <a:chOff x="0" y="0"/>
          <a:chExt cx="0" cy="0"/>
        </a:xfrm>
      </p:grpSpPr>
      <p:sp>
        <p:nvSpPr>
          <p:cNvPr id="2034" name="Google Shape;2034;gf0a38a9630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5" name="Google Shape;2035;gf0a38a9630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4"/>
        <p:cNvGrpSpPr/>
        <p:nvPr/>
      </p:nvGrpSpPr>
      <p:grpSpPr>
        <a:xfrm>
          <a:off x="0" y="0"/>
          <a:ext cx="0" cy="0"/>
          <a:chOff x="0" y="0"/>
          <a:chExt cx="0" cy="0"/>
        </a:xfrm>
      </p:grpSpPr>
      <p:sp>
        <p:nvSpPr>
          <p:cNvPr id="2045" name="Google Shape;2045;gd43c3757b6_3_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6" name="Google Shape;2046;gd43c3757b6_3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5"/>
        <p:cNvGrpSpPr/>
        <p:nvPr/>
      </p:nvGrpSpPr>
      <p:grpSpPr>
        <a:xfrm>
          <a:off x="0" y="0"/>
          <a:ext cx="0" cy="0"/>
          <a:chOff x="0" y="0"/>
          <a:chExt cx="0" cy="0"/>
        </a:xfrm>
      </p:grpSpPr>
      <p:sp>
        <p:nvSpPr>
          <p:cNvPr id="2056" name="Google Shape;2056;gd43c3757b6_3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57" name="Google Shape;2057;gd43c3757b6_3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6"/>
        <p:cNvGrpSpPr/>
        <p:nvPr/>
      </p:nvGrpSpPr>
      <p:grpSpPr>
        <a:xfrm>
          <a:off x="0" y="0"/>
          <a:ext cx="0" cy="0"/>
          <a:chOff x="0" y="0"/>
          <a:chExt cx="0" cy="0"/>
        </a:xfrm>
      </p:grpSpPr>
      <p:sp>
        <p:nvSpPr>
          <p:cNvPr id="2067" name="Google Shape;2067;gd43c3757b6_3_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68" name="Google Shape;2068;gd43c3757b6_3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7"/>
        <p:cNvGrpSpPr/>
        <p:nvPr/>
      </p:nvGrpSpPr>
      <p:grpSpPr>
        <a:xfrm>
          <a:off x="0" y="0"/>
          <a:ext cx="0" cy="0"/>
          <a:chOff x="0" y="0"/>
          <a:chExt cx="0" cy="0"/>
        </a:xfrm>
      </p:grpSpPr>
      <p:sp>
        <p:nvSpPr>
          <p:cNvPr id="2078" name="Google Shape;2078;gf0a38a9630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79" name="Google Shape;2079;gf0a38a9630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8"/>
        <p:cNvGrpSpPr/>
        <p:nvPr/>
      </p:nvGrpSpPr>
      <p:grpSpPr>
        <a:xfrm>
          <a:off x="0" y="0"/>
          <a:ext cx="0" cy="0"/>
          <a:chOff x="0" y="0"/>
          <a:chExt cx="0" cy="0"/>
        </a:xfrm>
      </p:grpSpPr>
      <p:sp>
        <p:nvSpPr>
          <p:cNvPr id="2089" name="Google Shape;2089;gf0a38a9630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90" name="Google Shape;2090;gf0a38a9630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0"/>
        <p:cNvGrpSpPr/>
        <p:nvPr/>
      </p:nvGrpSpPr>
      <p:grpSpPr>
        <a:xfrm>
          <a:off x="0" y="0"/>
          <a:ext cx="0" cy="0"/>
          <a:chOff x="0" y="0"/>
          <a:chExt cx="0" cy="0"/>
        </a:xfrm>
      </p:grpSpPr>
      <p:sp>
        <p:nvSpPr>
          <p:cNvPr id="2101" name="Google Shape;2101;gf0a38a9630_0_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2" name="Google Shape;2102;gf0a38a9630_0_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2"/>
        <p:cNvGrpSpPr/>
        <p:nvPr/>
      </p:nvGrpSpPr>
      <p:grpSpPr>
        <a:xfrm>
          <a:off x="0" y="0"/>
          <a:ext cx="0" cy="0"/>
          <a:chOff x="0" y="0"/>
          <a:chExt cx="0" cy="0"/>
        </a:xfrm>
      </p:grpSpPr>
      <p:sp>
        <p:nvSpPr>
          <p:cNvPr id="2113" name="Google Shape;2113;gd43c3757b6_3_1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4" name="Google Shape;2114;gd43c3757b6_3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3"/>
        <p:cNvGrpSpPr/>
        <p:nvPr/>
      </p:nvGrpSpPr>
      <p:grpSpPr>
        <a:xfrm>
          <a:off x="0" y="0"/>
          <a:ext cx="0" cy="0"/>
          <a:chOff x="0" y="0"/>
          <a:chExt cx="0" cy="0"/>
        </a:xfrm>
      </p:grpSpPr>
      <p:sp>
        <p:nvSpPr>
          <p:cNvPr id="2124" name="Google Shape;2124;gd43c3757b6_3_1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5" name="Google Shape;2125;gd43c3757b6_3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4"/>
        <p:cNvGrpSpPr/>
        <p:nvPr/>
      </p:nvGrpSpPr>
      <p:grpSpPr>
        <a:xfrm>
          <a:off x="0" y="0"/>
          <a:ext cx="0" cy="0"/>
          <a:chOff x="0" y="0"/>
          <a:chExt cx="0" cy="0"/>
        </a:xfrm>
      </p:grpSpPr>
      <p:sp>
        <p:nvSpPr>
          <p:cNvPr id="2135" name="Google Shape;2135;gd43c3757b6_3_1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36" name="Google Shape;2136;gd43c3757b6_3_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5"/>
        <p:cNvGrpSpPr/>
        <p:nvPr/>
      </p:nvGrpSpPr>
      <p:grpSpPr>
        <a:xfrm>
          <a:off x="0" y="0"/>
          <a:ext cx="0" cy="0"/>
          <a:chOff x="0" y="0"/>
          <a:chExt cx="0" cy="0"/>
        </a:xfrm>
      </p:grpSpPr>
      <p:sp>
        <p:nvSpPr>
          <p:cNvPr id="2146" name="Google Shape;2146;gd5251525a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47" name="Google Shape;2147;gd5251525a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7"/>
        <p:cNvGrpSpPr/>
        <p:nvPr/>
      </p:nvGrpSpPr>
      <p:grpSpPr>
        <a:xfrm>
          <a:off x="0" y="0"/>
          <a:ext cx="0" cy="0"/>
          <a:chOff x="0" y="0"/>
          <a:chExt cx="0" cy="0"/>
        </a:xfrm>
      </p:grpSpPr>
      <p:sp>
        <p:nvSpPr>
          <p:cNvPr id="2158" name="Google Shape;215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59" name="Google Shape;2159;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4"/>
        <p:cNvGrpSpPr/>
        <p:nvPr/>
      </p:nvGrpSpPr>
      <p:grpSpPr>
        <a:xfrm>
          <a:off x="0" y="0"/>
          <a:ext cx="0" cy="0"/>
          <a:chOff x="0" y="0"/>
          <a:chExt cx="0" cy="0"/>
        </a:xfrm>
      </p:grpSpPr>
      <p:sp>
        <p:nvSpPr>
          <p:cNvPr id="2165" name="Google Shape;2165;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66" name="Google Shape;2166;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9"/>
        <p:cNvGrpSpPr/>
        <p:nvPr/>
      </p:nvGrpSpPr>
      <p:grpSpPr>
        <a:xfrm>
          <a:off x="0" y="0"/>
          <a:ext cx="0" cy="0"/>
          <a:chOff x="0" y="0"/>
          <a:chExt cx="0" cy="0"/>
        </a:xfrm>
      </p:grpSpPr>
      <p:sp>
        <p:nvSpPr>
          <p:cNvPr id="10" name="Google Shape;10;p48"/>
          <p:cNvSpPr txBox="1">
            <a:spLocks noGrp="1"/>
          </p:cNvSpPr>
          <p:nvPr>
            <p:ph type="ctrTitle"/>
          </p:nvPr>
        </p:nvSpPr>
        <p:spPr>
          <a:xfrm>
            <a:off x="4695575" y="1693900"/>
            <a:ext cx="4136700" cy="1484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rgbClr val="073763"/>
              </a:buClr>
              <a:buSzPts val="2400"/>
              <a:buNone/>
              <a:defRPr sz="2400">
                <a:solidFill>
                  <a:srgbClr val="073763"/>
                </a:solidFill>
              </a:defRPr>
            </a:lvl1pPr>
            <a:lvl2pPr lvl="1" algn="ctr">
              <a:lnSpc>
                <a:spcPct val="100000"/>
              </a:lnSpc>
              <a:spcBef>
                <a:spcPts val="0"/>
              </a:spcBef>
              <a:spcAft>
                <a:spcPts val="0"/>
              </a:spcAft>
              <a:buClr>
                <a:srgbClr val="073763"/>
              </a:buClr>
              <a:buSzPts val="2400"/>
              <a:buNone/>
              <a:defRPr sz="2400">
                <a:solidFill>
                  <a:srgbClr val="073763"/>
                </a:solidFill>
              </a:defRPr>
            </a:lvl2pPr>
            <a:lvl3pPr lvl="2" algn="ctr">
              <a:lnSpc>
                <a:spcPct val="100000"/>
              </a:lnSpc>
              <a:spcBef>
                <a:spcPts val="0"/>
              </a:spcBef>
              <a:spcAft>
                <a:spcPts val="0"/>
              </a:spcAft>
              <a:buClr>
                <a:srgbClr val="073763"/>
              </a:buClr>
              <a:buSzPts val="2400"/>
              <a:buNone/>
              <a:defRPr sz="2400">
                <a:solidFill>
                  <a:srgbClr val="073763"/>
                </a:solidFill>
              </a:defRPr>
            </a:lvl3pPr>
            <a:lvl4pPr lvl="3" algn="ctr">
              <a:lnSpc>
                <a:spcPct val="100000"/>
              </a:lnSpc>
              <a:spcBef>
                <a:spcPts val="0"/>
              </a:spcBef>
              <a:spcAft>
                <a:spcPts val="0"/>
              </a:spcAft>
              <a:buClr>
                <a:srgbClr val="073763"/>
              </a:buClr>
              <a:buSzPts val="2400"/>
              <a:buNone/>
              <a:defRPr sz="2400">
                <a:solidFill>
                  <a:srgbClr val="073763"/>
                </a:solidFill>
              </a:defRPr>
            </a:lvl4pPr>
            <a:lvl5pPr lvl="4" algn="ctr">
              <a:lnSpc>
                <a:spcPct val="100000"/>
              </a:lnSpc>
              <a:spcBef>
                <a:spcPts val="0"/>
              </a:spcBef>
              <a:spcAft>
                <a:spcPts val="0"/>
              </a:spcAft>
              <a:buClr>
                <a:srgbClr val="073763"/>
              </a:buClr>
              <a:buSzPts val="2400"/>
              <a:buNone/>
              <a:defRPr sz="2400">
                <a:solidFill>
                  <a:srgbClr val="073763"/>
                </a:solidFill>
              </a:defRPr>
            </a:lvl5pPr>
            <a:lvl6pPr lvl="5" algn="ctr">
              <a:lnSpc>
                <a:spcPct val="100000"/>
              </a:lnSpc>
              <a:spcBef>
                <a:spcPts val="0"/>
              </a:spcBef>
              <a:spcAft>
                <a:spcPts val="0"/>
              </a:spcAft>
              <a:buClr>
                <a:srgbClr val="073763"/>
              </a:buClr>
              <a:buSzPts val="2400"/>
              <a:buNone/>
              <a:defRPr sz="2400">
                <a:solidFill>
                  <a:srgbClr val="073763"/>
                </a:solidFill>
              </a:defRPr>
            </a:lvl6pPr>
            <a:lvl7pPr lvl="6" algn="ctr">
              <a:lnSpc>
                <a:spcPct val="100000"/>
              </a:lnSpc>
              <a:spcBef>
                <a:spcPts val="0"/>
              </a:spcBef>
              <a:spcAft>
                <a:spcPts val="0"/>
              </a:spcAft>
              <a:buClr>
                <a:srgbClr val="073763"/>
              </a:buClr>
              <a:buSzPts val="2400"/>
              <a:buNone/>
              <a:defRPr sz="2400">
                <a:solidFill>
                  <a:srgbClr val="073763"/>
                </a:solidFill>
              </a:defRPr>
            </a:lvl7pPr>
            <a:lvl8pPr lvl="7" algn="ctr">
              <a:lnSpc>
                <a:spcPct val="100000"/>
              </a:lnSpc>
              <a:spcBef>
                <a:spcPts val="0"/>
              </a:spcBef>
              <a:spcAft>
                <a:spcPts val="0"/>
              </a:spcAft>
              <a:buClr>
                <a:srgbClr val="073763"/>
              </a:buClr>
              <a:buSzPts val="2400"/>
              <a:buNone/>
              <a:defRPr sz="2400">
                <a:solidFill>
                  <a:srgbClr val="073763"/>
                </a:solidFill>
              </a:defRPr>
            </a:lvl8pPr>
            <a:lvl9pPr lvl="8" algn="ctr">
              <a:lnSpc>
                <a:spcPct val="100000"/>
              </a:lnSpc>
              <a:spcBef>
                <a:spcPts val="0"/>
              </a:spcBef>
              <a:spcAft>
                <a:spcPts val="0"/>
              </a:spcAft>
              <a:buClr>
                <a:srgbClr val="073763"/>
              </a:buClr>
              <a:buSzPts val="2400"/>
              <a:buNone/>
              <a:defRPr sz="2400">
                <a:solidFill>
                  <a:srgbClr val="073763"/>
                </a:solidFill>
              </a:defRPr>
            </a:lvl9pPr>
          </a:lstStyle>
          <a:p>
            <a:endParaRPr/>
          </a:p>
        </p:txBody>
      </p:sp>
      <p:sp>
        <p:nvSpPr>
          <p:cNvPr id="11" name="Google Shape;11;p48"/>
          <p:cNvSpPr txBox="1">
            <a:spLocks noGrp="1"/>
          </p:cNvSpPr>
          <p:nvPr>
            <p:ph type="subTitle" idx="1"/>
          </p:nvPr>
        </p:nvSpPr>
        <p:spPr>
          <a:xfrm>
            <a:off x="5050825" y="3215125"/>
            <a:ext cx="37815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200"/>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a:endParaRPr/>
          </a:p>
        </p:txBody>
      </p:sp>
      <p:sp>
        <p:nvSpPr>
          <p:cNvPr id="12" name="Google Shape;12;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3" name="Google Shape;13;p48"/>
          <p:cNvSpPr/>
          <p:nvPr/>
        </p:nvSpPr>
        <p:spPr>
          <a:xfrm rot="5400000" flipH="1">
            <a:off x="-82825" y="88175"/>
            <a:ext cx="5156900" cy="4967150"/>
          </a:xfrm>
          <a:prstGeom prst="flowChartManualInput">
            <a:avLst/>
          </a:prstGeom>
          <a:solidFill>
            <a:srgbClr val="E7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4"/>
        <p:cNvGrpSpPr/>
        <p:nvPr/>
      </p:nvGrpSpPr>
      <p:grpSpPr>
        <a:xfrm>
          <a:off x="0" y="0"/>
          <a:ext cx="0" cy="0"/>
          <a:chOff x="0" y="0"/>
          <a:chExt cx="0" cy="0"/>
        </a:xfrm>
      </p:grpSpPr>
      <p:sp>
        <p:nvSpPr>
          <p:cNvPr id="15" name="Google Shape;15;p49"/>
          <p:cNvSpPr txBox="1">
            <a:spLocks noGrp="1"/>
          </p:cNvSpPr>
          <p:nvPr>
            <p:ph type="title"/>
          </p:nvPr>
        </p:nvSpPr>
        <p:spPr>
          <a:xfrm>
            <a:off x="159300" y="216425"/>
            <a:ext cx="8737500" cy="494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16" name="Google Shape;16;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7"/>
        <p:cNvGrpSpPr/>
        <p:nvPr/>
      </p:nvGrpSpPr>
      <p:grpSpPr>
        <a:xfrm>
          <a:off x="0" y="0"/>
          <a:ext cx="0" cy="0"/>
          <a:chOff x="0" y="0"/>
          <a:chExt cx="0" cy="0"/>
        </a:xfrm>
      </p:grpSpPr>
      <p:sp>
        <p:nvSpPr>
          <p:cNvPr id="18" name="Google Shape;18;p61"/>
          <p:cNvSpPr txBox="1">
            <a:spLocks noGrp="1"/>
          </p:cNvSpPr>
          <p:nvPr>
            <p:ph type="title"/>
          </p:nvPr>
        </p:nvSpPr>
        <p:spPr>
          <a:xfrm>
            <a:off x="311700" y="19222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rgbClr val="FFFFFF"/>
              </a:buClr>
              <a:buSzPts val="5900"/>
              <a:buNone/>
              <a:defRPr sz="5900">
                <a:solidFill>
                  <a:srgbClr val="FFFFFF"/>
                </a:solidFill>
              </a:defRPr>
            </a:lvl1pPr>
            <a:lvl2pPr lvl="1" algn="ctr">
              <a:lnSpc>
                <a:spcPct val="100000"/>
              </a:lnSpc>
              <a:spcBef>
                <a:spcPts val="0"/>
              </a:spcBef>
              <a:spcAft>
                <a:spcPts val="0"/>
              </a:spcAft>
              <a:buClr>
                <a:srgbClr val="FFFFFF"/>
              </a:buClr>
              <a:buSzPts val="7100"/>
              <a:buNone/>
              <a:defRPr sz="7100">
                <a:solidFill>
                  <a:srgbClr val="FFFFFF"/>
                </a:solidFill>
              </a:defRPr>
            </a:lvl2pPr>
            <a:lvl3pPr lvl="2" algn="ctr">
              <a:lnSpc>
                <a:spcPct val="100000"/>
              </a:lnSpc>
              <a:spcBef>
                <a:spcPts val="0"/>
              </a:spcBef>
              <a:spcAft>
                <a:spcPts val="0"/>
              </a:spcAft>
              <a:buClr>
                <a:srgbClr val="FFFFFF"/>
              </a:buClr>
              <a:buSzPts val="7100"/>
              <a:buNone/>
              <a:defRPr sz="7100">
                <a:solidFill>
                  <a:srgbClr val="FFFFFF"/>
                </a:solidFill>
              </a:defRPr>
            </a:lvl3pPr>
            <a:lvl4pPr lvl="3" algn="ctr">
              <a:lnSpc>
                <a:spcPct val="100000"/>
              </a:lnSpc>
              <a:spcBef>
                <a:spcPts val="0"/>
              </a:spcBef>
              <a:spcAft>
                <a:spcPts val="0"/>
              </a:spcAft>
              <a:buClr>
                <a:srgbClr val="FFFFFF"/>
              </a:buClr>
              <a:buSzPts val="7100"/>
              <a:buNone/>
              <a:defRPr sz="7100">
                <a:solidFill>
                  <a:srgbClr val="FFFFFF"/>
                </a:solidFill>
              </a:defRPr>
            </a:lvl4pPr>
            <a:lvl5pPr lvl="4" algn="ctr">
              <a:lnSpc>
                <a:spcPct val="100000"/>
              </a:lnSpc>
              <a:spcBef>
                <a:spcPts val="0"/>
              </a:spcBef>
              <a:spcAft>
                <a:spcPts val="0"/>
              </a:spcAft>
              <a:buClr>
                <a:srgbClr val="FFFFFF"/>
              </a:buClr>
              <a:buSzPts val="7100"/>
              <a:buNone/>
              <a:defRPr sz="7100">
                <a:solidFill>
                  <a:srgbClr val="FFFFFF"/>
                </a:solidFill>
              </a:defRPr>
            </a:lvl5pPr>
            <a:lvl6pPr lvl="5" algn="ctr">
              <a:lnSpc>
                <a:spcPct val="100000"/>
              </a:lnSpc>
              <a:spcBef>
                <a:spcPts val="0"/>
              </a:spcBef>
              <a:spcAft>
                <a:spcPts val="0"/>
              </a:spcAft>
              <a:buClr>
                <a:srgbClr val="FFFFFF"/>
              </a:buClr>
              <a:buSzPts val="7100"/>
              <a:buNone/>
              <a:defRPr sz="7100">
                <a:solidFill>
                  <a:srgbClr val="FFFFFF"/>
                </a:solidFill>
              </a:defRPr>
            </a:lvl6pPr>
            <a:lvl7pPr lvl="6" algn="ctr">
              <a:lnSpc>
                <a:spcPct val="100000"/>
              </a:lnSpc>
              <a:spcBef>
                <a:spcPts val="0"/>
              </a:spcBef>
              <a:spcAft>
                <a:spcPts val="0"/>
              </a:spcAft>
              <a:buClr>
                <a:srgbClr val="FFFFFF"/>
              </a:buClr>
              <a:buSzPts val="7100"/>
              <a:buNone/>
              <a:defRPr sz="7100">
                <a:solidFill>
                  <a:srgbClr val="FFFFFF"/>
                </a:solidFill>
              </a:defRPr>
            </a:lvl7pPr>
            <a:lvl8pPr lvl="7" algn="ctr">
              <a:lnSpc>
                <a:spcPct val="100000"/>
              </a:lnSpc>
              <a:spcBef>
                <a:spcPts val="0"/>
              </a:spcBef>
              <a:spcAft>
                <a:spcPts val="0"/>
              </a:spcAft>
              <a:buClr>
                <a:srgbClr val="FFFFFF"/>
              </a:buClr>
              <a:buSzPts val="7100"/>
              <a:buNone/>
              <a:defRPr sz="7100">
                <a:solidFill>
                  <a:srgbClr val="FFFFFF"/>
                </a:solidFill>
              </a:defRPr>
            </a:lvl8pPr>
            <a:lvl9pPr lvl="8" algn="ctr">
              <a:lnSpc>
                <a:spcPct val="100000"/>
              </a:lnSpc>
              <a:spcBef>
                <a:spcPts val="0"/>
              </a:spcBef>
              <a:spcAft>
                <a:spcPts val="0"/>
              </a:spcAft>
              <a:buClr>
                <a:srgbClr val="FFFFFF"/>
              </a:buClr>
              <a:buSzPts val="7100"/>
              <a:buNone/>
              <a:defRPr sz="7100">
                <a:solidFill>
                  <a:srgbClr val="FFFFFF"/>
                </a:solidFill>
              </a:defRPr>
            </a:lvl9pPr>
          </a:lstStyle>
          <a:p>
            <a:endParaRPr/>
          </a:p>
        </p:txBody>
      </p:sp>
      <p:sp>
        <p:nvSpPr>
          <p:cNvPr id="19" name="Google Shape;19;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20"/>
        <p:cNvGrpSpPr/>
        <p:nvPr/>
      </p:nvGrpSpPr>
      <p:grpSpPr>
        <a:xfrm>
          <a:off x="0" y="0"/>
          <a:ext cx="0" cy="0"/>
          <a:chOff x="0" y="0"/>
          <a:chExt cx="0" cy="0"/>
        </a:xfrm>
      </p:grpSpPr>
      <p:sp>
        <p:nvSpPr>
          <p:cNvPr id="21" name="Google Shape;21;p62"/>
          <p:cNvSpPr txBox="1">
            <a:spLocks noGrp="1"/>
          </p:cNvSpPr>
          <p:nvPr>
            <p:ph type="title"/>
          </p:nvPr>
        </p:nvSpPr>
        <p:spPr>
          <a:xfrm>
            <a:off x="159300" y="216425"/>
            <a:ext cx="8737500" cy="494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22" name="Google Shape;22;p62"/>
          <p:cNvSpPr txBox="1">
            <a:spLocks noGrp="1"/>
          </p:cNvSpPr>
          <p:nvPr>
            <p:ph type="body" idx="1"/>
          </p:nvPr>
        </p:nvSpPr>
        <p:spPr>
          <a:xfrm>
            <a:off x="159300" y="710525"/>
            <a:ext cx="8862000" cy="4031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a:lvl1pPr>
            <a:lvl2pPr marL="914400" lvl="1" indent="-292100" algn="l">
              <a:lnSpc>
                <a:spcPct val="115000"/>
              </a:lnSpc>
              <a:spcBef>
                <a:spcPts val="1600"/>
              </a:spcBef>
              <a:spcAft>
                <a:spcPts val="0"/>
              </a:spcAft>
              <a:buSzPts val="1000"/>
              <a:buChar char="○"/>
              <a:defRPr/>
            </a:lvl2pPr>
            <a:lvl3pPr marL="1371600" lvl="2" indent="-292100" algn="l">
              <a:lnSpc>
                <a:spcPct val="115000"/>
              </a:lnSpc>
              <a:spcBef>
                <a:spcPts val="1600"/>
              </a:spcBef>
              <a:spcAft>
                <a:spcPts val="0"/>
              </a:spcAft>
              <a:buSzPts val="1000"/>
              <a:buChar char="■"/>
              <a:defRPr/>
            </a:lvl3pPr>
            <a:lvl4pPr marL="1828800" lvl="3" indent="-292100" algn="l">
              <a:lnSpc>
                <a:spcPct val="115000"/>
              </a:lnSpc>
              <a:spcBef>
                <a:spcPts val="1600"/>
              </a:spcBef>
              <a:spcAft>
                <a:spcPts val="0"/>
              </a:spcAft>
              <a:buSzPts val="1000"/>
              <a:buChar char="●"/>
              <a:defRPr/>
            </a:lvl4pPr>
            <a:lvl5pPr marL="2286000" lvl="4" indent="-292100" algn="l">
              <a:lnSpc>
                <a:spcPct val="115000"/>
              </a:lnSpc>
              <a:spcBef>
                <a:spcPts val="1600"/>
              </a:spcBef>
              <a:spcAft>
                <a:spcPts val="0"/>
              </a:spcAft>
              <a:buSzPts val="1000"/>
              <a:buChar char="○"/>
              <a:defRPr/>
            </a:lvl5pPr>
            <a:lvl6pPr marL="2743200" lvl="5" indent="-292100" algn="l">
              <a:lnSpc>
                <a:spcPct val="115000"/>
              </a:lnSpc>
              <a:spcBef>
                <a:spcPts val="1600"/>
              </a:spcBef>
              <a:spcAft>
                <a:spcPts val="0"/>
              </a:spcAft>
              <a:buSzPts val="1000"/>
              <a:buChar char="■"/>
              <a:defRPr/>
            </a:lvl6pPr>
            <a:lvl7pPr marL="3200400" lvl="6" indent="-292100" algn="l">
              <a:lnSpc>
                <a:spcPct val="115000"/>
              </a:lnSpc>
              <a:spcBef>
                <a:spcPts val="1600"/>
              </a:spcBef>
              <a:spcAft>
                <a:spcPts val="0"/>
              </a:spcAft>
              <a:buSzPts val="1000"/>
              <a:buChar char="●"/>
              <a:defRPr/>
            </a:lvl7pPr>
            <a:lvl8pPr marL="3657600" lvl="7" indent="-292100" algn="l">
              <a:lnSpc>
                <a:spcPct val="115000"/>
              </a:lnSpc>
              <a:spcBef>
                <a:spcPts val="1600"/>
              </a:spcBef>
              <a:spcAft>
                <a:spcPts val="0"/>
              </a:spcAft>
              <a:buSzPts val="1000"/>
              <a:buChar char="○"/>
              <a:defRPr/>
            </a:lvl8pPr>
            <a:lvl9pPr marL="4114800" lvl="8" indent="-292100" algn="l">
              <a:lnSpc>
                <a:spcPct val="115000"/>
              </a:lnSpc>
              <a:spcBef>
                <a:spcPts val="1600"/>
              </a:spcBef>
              <a:spcAft>
                <a:spcPts val="1600"/>
              </a:spcAft>
              <a:buSzPts val="1000"/>
              <a:buChar char="■"/>
              <a:defRPr/>
            </a:lvl9pPr>
          </a:lstStyle>
          <a:p>
            <a:endParaRPr/>
          </a:p>
        </p:txBody>
      </p:sp>
      <p:sp>
        <p:nvSpPr>
          <p:cNvPr id="23" name="Google Shape;23;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_AND_TWO_COLUMNS">
    <p:spTree>
      <p:nvGrpSpPr>
        <p:cNvPr id="1" name="Shape 24"/>
        <p:cNvGrpSpPr/>
        <p:nvPr/>
      </p:nvGrpSpPr>
      <p:grpSpPr>
        <a:xfrm>
          <a:off x="0" y="0"/>
          <a:ext cx="0" cy="0"/>
          <a:chOff x="0" y="0"/>
          <a:chExt cx="0" cy="0"/>
        </a:xfrm>
      </p:grpSpPr>
      <p:sp>
        <p:nvSpPr>
          <p:cNvPr id="25" name="Google Shape;25;p63"/>
          <p:cNvSpPr txBox="1">
            <a:spLocks noGrp="1"/>
          </p:cNvSpPr>
          <p:nvPr>
            <p:ph type="title"/>
          </p:nvPr>
        </p:nvSpPr>
        <p:spPr>
          <a:xfrm>
            <a:off x="159300" y="216425"/>
            <a:ext cx="8737500" cy="494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26" name="Google Shape;26;p63"/>
          <p:cNvSpPr txBox="1">
            <a:spLocks noGrp="1"/>
          </p:cNvSpPr>
          <p:nvPr>
            <p:ph type="body" idx="1"/>
          </p:nvPr>
        </p:nvSpPr>
        <p:spPr>
          <a:xfrm>
            <a:off x="159300" y="710525"/>
            <a:ext cx="4071300" cy="38583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7" name="Google Shape;27;p63"/>
          <p:cNvSpPr txBox="1">
            <a:spLocks noGrp="1"/>
          </p:cNvSpPr>
          <p:nvPr>
            <p:ph type="body" idx="2"/>
          </p:nvPr>
        </p:nvSpPr>
        <p:spPr>
          <a:xfrm>
            <a:off x="4760858" y="710525"/>
            <a:ext cx="4071300" cy="38583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8" name="Google Shape;28;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9"/>
        <p:cNvGrpSpPr/>
        <p:nvPr/>
      </p:nvGrpSpPr>
      <p:grpSpPr>
        <a:xfrm>
          <a:off x="0" y="0"/>
          <a:ext cx="0" cy="0"/>
          <a:chOff x="0" y="0"/>
          <a:chExt cx="0" cy="0"/>
        </a:xfrm>
      </p:grpSpPr>
      <p:sp>
        <p:nvSpPr>
          <p:cNvPr id="30" name="Google Shape;30;p64"/>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 name="Google Shape;31;p64"/>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2" name="Google Shape;32;p64"/>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 name="Google Shape;33;p64"/>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 name="Google Shape;34;p64"/>
          <p:cNvSpPr txBox="1">
            <a:spLocks noGrp="1"/>
          </p:cNvSpPr>
          <p:nvPr>
            <p:ph type="sldNum" idx="3"/>
          </p:nvPr>
        </p:nvSpPr>
        <p:spPr>
          <a:xfrm>
            <a:off x="8765678" y="4746763"/>
            <a:ext cx="339900" cy="3936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Content 2 2">
  <p:cSld name="Title and Content_1_2">
    <p:spTree>
      <p:nvGrpSpPr>
        <p:cNvPr id="1" name="Shape 35"/>
        <p:cNvGrpSpPr/>
        <p:nvPr/>
      </p:nvGrpSpPr>
      <p:grpSpPr>
        <a:xfrm>
          <a:off x="0" y="0"/>
          <a:ext cx="0" cy="0"/>
          <a:chOff x="0" y="0"/>
          <a:chExt cx="0" cy="0"/>
        </a:xfrm>
      </p:grpSpPr>
      <p:sp>
        <p:nvSpPr>
          <p:cNvPr id="36" name="Google Shape;36;p65"/>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7" name="Google Shape;37;p65"/>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8" name="Google Shape;38;p65"/>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9" name="Google Shape;39;p65"/>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0" name="Google Shape;40;p65"/>
          <p:cNvSpPr txBox="1">
            <a:spLocks noGrp="1"/>
          </p:cNvSpPr>
          <p:nvPr>
            <p:ph type="sldNum" idx="3"/>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1"/>
        <p:cNvGrpSpPr/>
        <p:nvPr/>
      </p:nvGrpSpPr>
      <p:grpSpPr>
        <a:xfrm>
          <a:off x="0" y="0"/>
          <a:ext cx="0" cy="0"/>
          <a:chOff x="0" y="0"/>
          <a:chExt cx="0" cy="0"/>
        </a:xfrm>
      </p:grpSpPr>
      <p:sp>
        <p:nvSpPr>
          <p:cNvPr id="42" name="Google Shape;42;p66"/>
          <p:cNvSpPr txBox="1">
            <a:spLocks noGrp="1"/>
          </p:cNvSpPr>
          <p:nvPr>
            <p:ph type="dt" idx="10"/>
          </p:nvPr>
        </p:nvSpPr>
        <p:spPr>
          <a:xfrm>
            <a:off x="0" y="0"/>
            <a:ext cx="2250000" cy="2250000"/>
          </a:xfrm>
          <a:prstGeom prst="rect">
            <a:avLst/>
          </a:prstGeom>
          <a:noFill/>
          <a:ln>
            <a:noFill/>
          </a:ln>
        </p:spPr>
        <p:txBody>
          <a:bodyPr spcFirstLastPara="1" wrap="square" lIns="51425" tIns="25700" rIns="51425" bIns="25700" anchor="t" anchorCtr="0">
            <a:noAutofit/>
          </a:bodyPr>
          <a:lstStyle>
            <a:lvl1pPr marR="0" lvl="0"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9pPr>
          </a:lstStyle>
          <a:p>
            <a:endParaRPr/>
          </a:p>
        </p:txBody>
      </p:sp>
      <p:sp>
        <p:nvSpPr>
          <p:cNvPr id="43" name="Google Shape;43;p66"/>
          <p:cNvSpPr txBox="1">
            <a:spLocks noGrp="1"/>
          </p:cNvSpPr>
          <p:nvPr>
            <p:ph type="ftr" idx="11"/>
          </p:nvPr>
        </p:nvSpPr>
        <p:spPr>
          <a:xfrm>
            <a:off x="0" y="0"/>
            <a:ext cx="2250000" cy="2250000"/>
          </a:xfrm>
          <a:prstGeom prst="rect">
            <a:avLst/>
          </a:prstGeom>
          <a:noFill/>
          <a:ln>
            <a:noFill/>
          </a:ln>
        </p:spPr>
        <p:txBody>
          <a:bodyPr spcFirstLastPara="1" wrap="square" lIns="51425" tIns="25700" rIns="51425" bIns="25700" anchor="t" anchorCtr="0">
            <a:noAutofit/>
          </a:bodyPr>
          <a:lstStyle>
            <a:lvl1pPr marR="0" lvl="0"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9pPr>
          </a:lstStyle>
          <a:p>
            <a:endParaRPr/>
          </a:p>
        </p:txBody>
      </p:sp>
      <p:pic>
        <p:nvPicPr>
          <p:cNvPr id="44" name="Google Shape;44;p66"/>
          <p:cNvPicPr preferRelativeResize="0"/>
          <p:nvPr/>
        </p:nvPicPr>
        <p:blipFill rotWithShape="1">
          <a:blip r:embed="rId2">
            <a:alphaModFix amt="51000"/>
          </a:blip>
          <a:srcRect t="3427" b="3417"/>
          <a:stretch/>
        </p:blipFill>
        <p:spPr>
          <a:xfrm>
            <a:off x="-8291" y="549970"/>
            <a:ext cx="9143797" cy="4223823"/>
          </a:xfrm>
          <a:prstGeom prst="rect">
            <a:avLst/>
          </a:prstGeom>
          <a:noFill/>
          <a:ln>
            <a:noFill/>
          </a:ln>
        </p:spPr>
      </p:pic>
      <p:sp>
        <p:nvSpPr>
          <p:cNvPr id="45" name="Google Shape;45;p66"/>
          <p:cNvSpPr/>
          <p:nvPr/>
        </p:nvSpPr>
        <p:spPr>
          <a:xfrm>
            <a:off x="5436097" y="4867058"/>
            <a:ext cx="3483600" cy="184800"/>
          </a:xfrm>
          <a:prstGeom prst="rect">
            <a:avLst/>
          </a:prstGeom>
          <a:noFill/>
          <a:ln>
            <a:noFill/>
          </a:ln>
        </p:spPr>
        <p:txBody>
          <a:bodyPr spcFirstLastPara="1" wrap="square" lIns="68575" tIns="34275" rIns="68575" bIns="34275" anchor="t" anchorCtr="0">
            <a:noAutofit/>
          </a:bodyPr>
          <a:lstStyle/>
          <a:p>
            <a:pPr marL="342900" marR="0" lvl="1" indent="0" algn="r" rtl="0">
              <a:lnSpc>
                <a:spcPct val="100000"/>
              </a:lnSpc>
              <a:spcBef>
                <a:spcPts val="0"/>
              </a:spcBef>
              <a:spcAft>
                <a:spcPts val="0"/>
              </a:spcAft>
              <a:buClr>
                <a:srgbClr val="FFFFFF"/>
              </a:buClr>
              <a:buSzPts val="600"/>
              <a:buFont typeface="Arial"/>
              <a:buNone/>
            </a:pPr>
            <a:r>
              <a:rPr lang="en" sz="800" b="0" i="0" u="none" strike="noStrike" cap="none">
                <a:solidFill>
                  <a:srgbClr val="FFFFFF"/>
                </a:solidFill>
                <a:latin typeface="Arial"/>
                <a:ea typeface="Arial"/>
                <a:cs typeface="Arial"/>
                <a:sym typeface="Arial"/>
              </a:rPr>
              <a:t>Kementerian Pendidikan dan Kebudayaan</a:t>
            </a:r>
            <a:endParaRPr sz="1100" b="0" i="0" u="none" strike="noStrike" cap="none">
              <a:solidFill>
                <a:srgbClr val="000000"/>
              </a:solidFill>
              <a:latin typeface="Arial"/>
              <a:ea typeface="Arial"/>
              <a:cs typeface="Arial"/>
              <a:sym typeface="Arial"/>
            </a:endParaRPr>
          </a:p>
        </p:txBody>
      </p:sp>
      <p:sp>
        <p:nvSpPr>
          <p:cNvPr id="46" name="Google Shape;46;p6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and Content 5">
  <p:cSld name="Title and Content_5">
    <p:spTree>
      <p:nvGrpSpPr>
        <p:cNvPr id="1" name="Shape 47"/>
        <p:cNvGrpSpPr/>
        <p:nvPr/>
      </p:nvGrpSpPr>
      <p:grpSpPr>
        <a:xfrm>
          <a:off x="0" y="0"/>
          <a:ext cx="0" cy="0"/>
          <a:chOff x="0" y="0"/>
          <a:chExt cx="0" cy="0"/>
        </a:xfrm>
      </p:grpSpPr>
      <p:sp>
        <p:nvSpPr>
          <p:cNvPr id="48" name="Google Shape;48;p67"/>
          <p:cNvSpPr txBox="1">
            <a:spLocks noGrp="1"/>
          </p:cNvSpPr>
          <p:nvPr>
            <p:ph type="title"/>
          </p:nvPr>
        </p:nvSpPr>
        <p:spPr>
          <a:xfrm>
            <a:off x="182880" y="274639"/>
            <a:ext cx="8736300" cy="5874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49" name="Google Shape;49;p67"/>
          <p:cNvSpPr txBox="1">
            <a:spLocks noGrp="1"/>
          </p:cNvSpPr>
          <p:nvPr>
            <p:ph type="sldNum" idx="12"/>
          </p:nvPr>
        </p:nvSpPr>
        <p:spPr>
          <a:xfrm>
            <a:off x="8499866" y="4851234"/>
            <a:ext cx="594300" cy="1848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0" name="Google Shape;50;p67"/>
          <p:cNvSpPr txBox="1">
            <a:spLocks noGrp="1"/>
          </p:cNvSpPr>
          <p:nvPr>
            <p:ph type="body" idx="1"/>
          </p:nvPr>
        </p:nvSpPr>
        <p:spPr>
          <a:xfrm>
            <a:off x="182879" y="4851400"/>
            <a:ext cx="2703300" cy="1842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a:lnSpc>
                <a:spcPct val="90000"/>
              </a:lnSpc>
              <a:spcBef>
                <a:spcPts val="16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1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1600"/>
              </a:spcBef>
              <a:spcAft>
                <a:spcPts val="160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Content 1" type="obj">
  <p:cSld name="OBJECT">
    <p:spTree>
      <p:nvGrpSpPr>
        <p:cNvPr id="1" name="Shape 51"/>
        <p:cNvGrpSpPr/>
        <p:nvPr/>
      </p:nvGrpSpPr>
      <p:grpSpPr>
        <a:xfrm>
          <a:off x="0" y="0"/>
          <a:ext cx="0" cy="0"/>
          <a:chOff x="0" y="0"/>
          <a:chExt cx="0" cy="0"/>
        </a:xfrm>
      </p:grpSpPr>
      <p:sp>
        <p:nvSpPr>
          <p:cNvPr id="52" name="Google Shape;52;p68"/>
          <p:cNvSpPr txBox="1">
            <a:spLocks noGrp="1"/>
          </p:cNvSpPr>
          <p:nvPr>
            <p:ph type="title"/>
          </p:nvPr>
        </p:nvSpPr>
        <p:spPr>
          <a:xfrm>
            <a:off x="628650" y="104879"/>
            <a:ext cx="7886700" cy="506100"/>
          </a:xfrm>
          <a:prstGeom prst="rect">
            <a:avLst/>
          </a:prstGeom>
          <a:noFill/>
          <a:ln>
            <a:noFill/>
          </a:ln>
        </p:spPr>
        <p:txBody>
          <a:bodyPr spcFirstLastPara="1" wrap="square" lIns="38575" tIns="19275" rIns="38575" bIns="19275" anchor="ctr" anchorCtr="0">
            <a:noAutofit/>
          </a:bodyPr>
          <a:lstStyle>
            <a:lvl1pPr marR="0" lvl="0" algn="l">
              <a:lnSpc>
                <a:spcPct val="90000"/>
              </a:lnSpc>
              <a:spcBef>
                <a:spcPts val="0"/>
              </a:spcBef>
              <a:spcAft>
                <a:spcPts val="0"/>
              </a:spcAft>
              <a:buClr>
                <a:schemeClr val="dk1"/>
              </a:buClr>
              <a:buSzPts val="1100"/>
              <a:buFont typeface="Calibri"/>
              <a:buNone/>
              <a:defRPr sz="1800" b="1"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Google Shape;53;p68"/>
          <p:cNvSpPr txBox="1">
            <a:spLocks noGrp="1"/>
          </p:cNvSpPr>
          <p:nvPr>
            <p:ph type="body" idx="1"/>
          </p:nvPr>
        </p:nvSpPr>
        <p:spPr>
          <a:xfrm>
            <a:off x="628650" y="993913"/>
            <a:ext cx="7886700" cy="3499800"/>
          </a:xfrm>
          <a:prstGeom prst="rect">
            <a:avLst/>
          </a:prstGeom>
          <a:noFill/>
          <a:ln>
            <a:noFill/>
          </a:ln>
        </p:spPr>
        <p:txBody>
          <a:bodyPr spcFirstLastPara="1" wrap="square" lIns="38575" tIns="19275" rIns="38575" bIns="19275" anchor="t" anchorCtr="0">
            <a:noAutofit/>
          </a:bodyPr>
          <a:lstStyle>
            <a:lvl1pPr marL="457200" marR="0" lvl="0" indent="-279400" algn="l">
              <a:lnSpc>
                <a:spcPct val="90000"/>
              </a:lnSpc>
              <a:spcBef>
                <a:spcPts val="800"/>
              </a:spcBef>
              <a:spcAft>
                <a:spcPts val="0"/>
              </a:spcAft>
              <a:buClr>
                <a:schemeClr val="dk1"/>
              </a:buClr>
              <a:buSzPts val="800"/>
              <a:buFont typeface="Arial"/>
              <a:buChar char="•"/>
              <a:defRPr sz="1500" b="0" i="0" u="none" strike="noStrike" cap="none">
                <a:solidFill>
                  <a:schemeClr val="dk1"/>
                </a:solidFill>
                <a:latin typeface="Arial"/>
                <a:ea typeface="Arial"/>
                <a:cs typeface="Arial"/>
                <a:sym typeface="Arial"/>
              </a:defRPr>
            </a:lvl1pPr>
            <a:lvl2pPr marL="914400" marR="0" lvl="1" indent="-279400" algn="l">
              <a:lnSpc>
                <a:spcPct val="90000"/>
              </a:lnSpc>
              <a:spcBef>
                <a:spcPts val="400"/>
              </a:spcBef>
              <a:spcAft>
                <a:spcPts val="0"/>
              </a:spcAft>
              <a:buClr>
                <a:schemeClr val="dk1"/>
              </a:buClr>
              <a:buSzPts val="800"/>
              <a:buFont typeface="Arial"/>
              <a:buChar char="•"/>
              <a:defRPr sz="1400" b="0" i="0" u="none" strike="noStrike" cap="none">
                <a:solidFill>
                  <a:schemeClr val="dk1"/>
                </a:solidFill>
                <a:latin typeface="Arial"/>
                <a:ea typeface="Arial"/>
                <a:cs typeface="Arial"/>
                <a:sym typeface="Arial"/>
              </a:defRPr>
            </a:lvl2pPr>
            <a:lvl3pPr marL="1371600" marR="0" lvl="2" indent="-273050" algn="l">
              <a:lnSpc>
                <a:spcPct val="90000"/>
              </a:lnSpc>
              <a:spcBef>
                <a:spcPts val="400"/>
              </a:spcBef>
              <a:spcAft>
                <a:spcPts val="0"/>
              </a:spcAft>
              <a:buClr>
                <a:schemeClr val="dk1"/>
              </a:buClr>
              <a:buSzPts val="700"/>
              <a:buFont typeface="Arial"/>
              <a:buChar char="•"/>
              <a:defRPr sz="1200" b="0" i="0" u="none" strike="noStrike" cap="none">
                <a:solidFill>
                  <a:schemeClr val="dk1"/>
                </a:solidFill>
                <a:latin typeface="Arial"/>
                <a:ea typeface="Arial"/>
                <a:cs typeface="Arial"/>
                <a:sym typeface="Arial"/>
              </a:defRPr>
            </a:lvl3pPr>
            <a:lvl4pPr marL="1828800" marR="0" lvl="3" indent="-266700" algn="l">
              <a:lnSpc>
                <a:spcPct val="90000"/>
              </a:lnSpc>
              <a:spcBef>
                <a:spcPts val="400"/>
              </a:spcBef>
              <a:spcAft>
                <a:spcPts val="0"/>
              </a:spcAft>
              <a:buClr>
                <a:schemeClr val="dk1"/>
              </a:buClr>
              <a:buSzPts val="600"/>
              <a:buFont typeface="Arial"/>
              <a:buChar char="•"/>
              <a:defRPr sz="1100" b="0" i="0" u="none" strike="noStrike" cap="none">
                <a:solidFill>
                  <a:schemeClr val="dk1"/>
                </a:solidFill>
                <a:latin typeface="Arial"/>
                <a:ea typeface="Arial"/>
                <a:cs typeface="Arial"/>
                <a:sym typeface="Arial"/>
              </a:defRPr>
            </a:lvl4pPr>
            <a:lvl5pPr marL="2286000" marR="0" lvl="4" indent="-266700" algn="l">
              <a:lnSpc>
                <a:spcPct val="90000"/>
              </a:lnSpc>
              <a:spcBef>
                <a:spcPts val="400"/>
              </a:spcBef>
              <a:spcAft>
                <a:spcPts val="0"/>
              </a:spcAft>
              <a:buClr>
                <a:schemeClr val="dk1"/>
              </a:buClr>
              <a:buSzPts val="600"/>
              <a:buFont typeface="Arial"/>
              <a:buChar char="•"/>
              <a:defRPr sz="1100" b="0" i="0" u="none" strike="noStrike" cap="none">
                <a:solidFill>
                  <a:schemeClr val="dk1"/>
                </a:solidFill>
                <a:latin typeface="Arial"/>
                <a:ea typeface="Arial"/>
                <a:cs typeface="Arial"/>
                <a:sym typeface="Arial"/>
              </a:defRPr>
            </a:lvl5pPr>
            <a:lvl6pPr marL="2743200" marR="0" lvl="5" indent="-279400" algn="l">
              <a:lnSpc>
                <a:spcPct val="90000"/>
              </a:lnSpc>
              <a:spcBef>
                <a:spcPts val="400"/>
              </a:spcBef>
              <a:spcAft>
                <a:spcPts val="0"/>
              </a:spcAft>
              <a:buClr>
                <a:schemeClr val="dk1"/>
              </a:buClr>
              <a:buSzPts val="800"/>
              <a:buFont typeface="Arial"/>
              <a:buChar char="•"/>
              <a:defRPr sz="1800" b="0" i="0" u="none" strike="noStrike" cap="none">
                <a:solidFill>
                  <a:schemeClr val="dk1"/>
                </a:solidFill>
                <a:latin typeface="Arial"/>
                <a:ea typeface="Arial"/>
                <a:cs typeface="Arial"/>
                <a:sym typeface="Arial"/>
              </a:defRPr>
            </a:lvl6pPr>
            <a:lvl7pPr marL="3200400" marR="0" lvl="6" indent="-279400" algn="l">
              <a:lnSpc>
                <a:spcPct val="90000"/>
              </a:lnSpc>
              <a:spcBef>
                <a:spcPts val="400"/>
              </a:spcBef>
              <a:spcAft>
                <a:spcPts val="0"/>
              </a:spcAft>
              <a:buClr>
                <a:schemeClr val="dk1"/>
              </a:buClr>
              <a:buSzPts val="800"/>
              <a:buFont typeface="Arial"/>
              <a:buChar char="•"/>
              <a:defRPr sz="1800" b="0" i="0" u="none" strike="noStrike" cap="none">
                <a:solidFill>
                  <a:schemeClr val="dk1"/>
                </a:solidFill>
                <a:latin typeface="Arial"/>
                <a:ea typeface="Arial"/>
                <a:cs typeface="Arial"/>
                <a:sym typeface="Arial"/>
              </a:defRPr>
            </a:lvl7pPr>
            <a:lvl8pPr marL="3657600" marR="0" lvl="7" indent="-279400" algn="l">
              <a:lnSpc>
                <a:spcPct val="90000"/>
              </a:lnSpc>
              <a:spcBef>
                <a:spcPts val="400"/>
              </a:spcBef>
              <a:spcAft>
                <a:spcPts val="0"/>
              </a:spcAft>
              <a:buClr>
                <a:schemeClr val="dk1"/>
              </a:buClr>
              <a:buSzPts val="800"/>
              <a:buFont typeface="Arial"/>
              <a:buChar char="•"/>
              <a:defRPr sz="1800" b="0" i="0" u="none" strike="noStrike" cap="none">
                <a:solidFill>
                  <a:schemeClr val="dk1"/>
                </a:solidFill>
                <a:latin typeface="Arial"/>
                <a:ea typeface="Arial"/>
                <a:cs typeface="Arial"/>
                <a:sym typeface="Arial"/>
              </a:defRPr>
            </a:lvl8pPr>
            <a:lvl9pPr marL="4114800" marR="0" lvl="8" indent="-279400" algn="l">
              <a:lnSpc>
                <a:spcPct val="90000"/>
              </a:lnSpc>
              <a:spcBef>
                <a:spcPts val="400"/>
              </a:spcBef>
              <a:spcAft>
                <a:spcPts val="0"/>
              </a:spcAft>
              <a:buClr>
                <a:schemeClr val="dk1"/>
              </a:buClr>
              <a:buSzPts val="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4" name="Google Shape;54;p68"/>
          <p:cNvSpPr txBox="1">
            <a:spLocks noGrp="1"/>
          </p:cNvSpPr>
          <p:nvPr>
            <p:ph type="dt" idx="10"/>
          </p:nvPr>
        </p:nvSpPr>
        <p:spPr>
          <a:xfrm>
            <a:off x="628650" y="4767263"/>
            <a:ext cx="2057400" cy="273900"/>
          </a:xfrm>
          <a:prstGeom prst="rect">
            <a:avLst/>
          </a:prstGeom>
          <a:noFill/>
          <a:ln>
            <a:noFill/>
          </a:ln>
        </p:spPr>
        <p:txBody>
          <a:bodyPr spcFirstLastPara="1" wrap="square" lIns="38575" tIns="19275" rIns="38575" bIns="19275" anchor="ctr" anchorCtr="0">
            <a:noAutofit/>
          </a:bodyPr>
          <a:lstStyle>
            <a:lvl1pPr marR="0" lvl="0"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9pPr>
          </a:lstStyle>
          <a:p>
            <a:endParaRPr/>
          </a:p>
        </p:txBody>
      </p:sp>
      <p:sp>
        <p:nvSpPr>
          <p:cNvPr id="55" name="Google Shape;55;p68"/>
          <p:cNvSpPr txBox="1">
            <a:spLocks noGrp="1"/>
          </p:cNvSpPr>
          <p:nvPr>
            <p:ph type="ftr" idx="11"/>
          </p:nvPr>
        </p:nvSpPr>
        <p:spPr>
          <a:xfrm>
            <a:off x="3028950" y="4767263"/>
            <a:ext cx="3086100" cy="273900"/>
          </a:xfrm>
          <a:prstGeom prst="rect">
            <a:avLst/>
          </a:prstGeom>
          <a:noFill/>
          <a:ln>
            <a:noFill/>
          </a:ln>
        </p:spPr>
        <p:txBody>
          <a:bodyPr spcFirstLastPara="1" wrap="square" lIns="38575" tIns="19275" rIns="38575" bIns="19275" anchor="ctr" anchorCtr="0">
            <a:noAutofit/>
          </a:bodyPr>
          <a:lstStyle>
            <a:lvl1pPr marR="0" lvl="0" algn="ctr"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600"/>
              <a:buFont typeface="Arial"/>
              <a:buNone/>
              <a:defRPr sz="1400" b="0" i="0" u="none" strike="noStrike" cap="none">
                <a:solidFill>
                  <a:schemeClr val="dk1"/>
                </a:solidFill>
                <a:latin typeface="Arial"/>
                <a:ea typeface="Arial"/>
                <a:cs typeface="Arial"/>
                <a:sym typeface="Arial"/>
              </a:defRPr>
            </a:lvl9pPr>
          </a:lstStyle>
          <a:p>
            <a:endParaRPr/>
          </a:p>
        </p:txBody>
      </p:sp>
      <p:sp>
        <p:nvSpPr>
          <p:cNvPr id="56" name="Google Shape;56;p68"/>
          <p:cNvSpPr txBox="1">
            <a:spLocks noGrp="1"/>
          </p:cNvSpPr>
          <p:nvPr>
            <p:ph type="sldNum" idx="12"/>
          </p:nvPr>
        </p:nvSpPr>
        <p:spPr>
          <a:xfrm>
            <a:off x="7086600" y="4869656"/>
            <a:ext cx="2057400" cy="273900"/>
          </a:xfrm>
          <a:prstGeom prst="rect">
            <a:avLst/>
          </a:prstGeom>
          <a:noFill/>
          <a:ln>
            <a:noFill/>
          </a:ln>
        </p:spPr>
        <p:txBody>
          <a:bodyPr spcFirstLastPara="1" wrap="square" lIns="38575" tIns="19275" rIns="38575" bIns="19275" anchor="ctr" anchorCtr="0">
            <a:noAutofit/>
          </a:bodyPr>
          <a:lstStyle>
            <a:lvl1pPr marL="0" marR="0" lvl="0"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and Content 4">
  <p:cSld name="OBJECT_1">
    <p:spTree>
      <p:nvGrpSpPr>
        <p:cNvPr id="1" name="Shape 57"/>
        <p:cNvGrpSpPr/>
        <p:nvPr/>
      </p:nvGrpSpPr>
      <p:grpSpPr>
        <a:xfrm>
          <a:off x="0" y="0"/>
          <a:ext cx="0" cy="0"/>
          <a:chOff x="0" y="0"/>
          <a:chExt cx="0" cy="0"/>
        </a:xfrm>
      </p:grpSpPr>
      <p:sp>
        <p:nvSpPr>
          <p:cNvPr id="58" name="Google Shape;58;p6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59" name="Google Shape;59;p6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600"/>
              </a:spcBef>
              <a:spcAft>
                <a:spcPts val="0"/>
              </a:spcAft>
              <a:buClr>
                <a:schemeClr val="dk1"/>
              </a:buClr>
              <a:buSzPts val="1400"/>
              <a:buChar char="○"/>
              <a:defRPr/>
            </a:lvl2pPr>
            <a:lvl3pPr marL="1371600" lvl="2" indent="-317500" algn="l">
              <a:lnSpc>
                <a:spcPct val="90000"/>
              </a:lnSpc>
              <a:spcBef>
                <a:spcPts val="1600"/>
              </a:spcBef>
              <a:spcAft>
                <a:spcPts val="0"/>
              </a:spcAft>
              <a:buClr>
                <a:schemeClr val="dk1"/>
              </a:buClr>
              <a:buSzPts val="1400"/>
              <a:buChar char="■"/>
              <a:defRPr/>
            </a:lvl3pPr>
            <a:lvl4pPr marL="1828800" lvl="3" indent="-317500" algn="l">
              <a:lnSpc>
                <a:spcPct val="90000"/>
              </a:lnSpc>
              <a:spcBef>
                <a:spcPts val="1600"/>
              </a:spcBef>
              <a:spcAft>
                <a:spcPts val="0"/>
              </a:spcAft>
              <a:buClr>
                <a:schemeClr val="dk1"/>
              </a:buClr>
              <a:buSzPts val="1400"/>
              <a:buChar char="●"/>
              <a:defRPr/>
            </a:lvl4pPr>
            <a:lvl5pPr marL="2286000" lvl="4" indent="-317500" algn="l">
              <a:lnSpc>
                <a:spcPct val="90000"/>
              </a:lnSpc>
              <a:spcBef>
                <a:spcPts val="1600"/>
              </a:spcBef>
              <a:spcAft>
                <a:spcPts val="0"/>
              </a:spcAft>
              <a:buClr>
                <a:schemeClr val="dk1"/>
              </a:buClr>
              <a:buSzPts val="1400"/>
              <a:buChar char="○"/>
              <a:defRPr/>
            </a:lvl5pPr>
            <a:lvl6pPr marL="2743200" lvl="5" indent="-317500" algn="l">
              <a:lnSpc>
                <a:spcPct val="90000"/>
              </a:lnSpc>
              <a:spcBef>
                <a:spcPts val="1600"/>
              </a:spcBef>
              <a:spcAft>
                <a:spcPts val="0"/>
              </a:spcAft>
              <a:buClr>
                <a:schemeClr val="dk1"/>
              </a:buClr>
              <a:buSzPts val="1400"/>
              <a:buChar char="■"/>
              <a:defRPr/>
            </a:lvl6pPr>
            <a:lvl7pPr marL="3200400" lvl="6" indent="-317500" algn="l">
              <a:lnSpc>
                <a:spcPct val="90000"/>
              </a:lnSpc>
              <a:spcBef>
                <a:spcPts val="1600"/>
              </a:spcBef>
              <a:spcAft>
                <a:spcPts val="0"/>
              </a:spcAft>
              <a:buClr>
                <a:schemeClr val="dk1"/>
              </a:buClr>
              <a:buSzPts val="1400"/>
              <a:buChar char="●"/>
              <a:defRPr/>
            </a:lvl7pPr>
            <a:lvl8pPr marL="3657600" lvl="7" indent="-317500" algn="l">
              <a:lnSpc>
                <a:spcPct val="90000"/>
              </a:lnSpc>
              <a:spcBef>
                <a:spcPts val="1600"/>
              </a:spcBef>
              <a:spcAft>
                <a:spcPts val="0"/>
              </a:spcAft>
              <a:buClr>
                <a:schemeClr val="dk1"/>
              </a:buClr>
              <a:buSzPts val="1400"/>
              <a:buChar char="○"/>
              <a:defRPr/>
            </a:lvl8pPr>
            <a:lvl9pPr marL="4114800" lvl="8" indent="-317500" algn="l">
              <a:lnSpc>
                <a:spcPct val="90000"/>
              </a:lnSpc>
              <a:spcBef>
                <a:spcPts val="1600"/>
              </a:spcBef>
              <a:spcAft>
                <a:spcPts val="1600"/>
              </a:spcAft>
              <a:buClr>
                <a:schemeClr val="dk1"/>
              </a:buClr>
              <a:buSzPts val="1400"/>
              <a:buChar char="■"/>
              <a:defRPr/>
            </a:lvl9pPr>
          </a:lstStyle>
          <a:p>
            <a:endParaRPr/>
          </a:p>
        </p:txBody>
      </p:sp>
      <p:sp>
        <p:nvSpPr>
          <p:cNvPr id="60" name="Google Shape;60;p6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1" name="Google Shape;61;p6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 name="Google Shape;62;p6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Content 2">
  <p:cSld name="Title and Content_4">
    <p:spTree>
      <p:nvGrpSpPr>
        <p:cNvPr id="1" name="Shape 63"/>
        <p:cNvGrpSpPr/>
        <p:nvPr/>
      </p:nvGrpSpPr>
      <p:grpSpPr>
        <a:xfrm>
          <a:off x="0" y="0"/>
          <a:ext cx="0" cy="0"/>
          <a:chOff x="0" y="0"/>
          <a:chExt cx="0" cy="0"/>
        </a:xfrm>
      </p:grpSpPr>
      <p:sp>
        <p:nvSpPr>
          <p:cNvPr id="64" name="Google Shape;64;p70"/>
          <p:cNvSpPr txBox="1">
            <a:spLocks noGrp="1"/>
          </p:cNvSpPr>
          <p:nvPr>
            <p:ph type="title"/>
          </p:nvPr>
        </p:nvSpPr>
        <p:spPr>
          <a:xfrm>
            <a:off x="182880" y="274638"/>
            <a:ext cx="8736300" cy="5874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65" name="Google Shape;65;p70"/>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6" name="Google Shape;66;p70"/>
          <p:cNvSpPr txBox="1">
            <a:spLocks noGrp="1"/>
          </p:cNvSpPr>
          <p:nvPr>
            <p:ph type="body" idx="1"/>
          </p:nvPr>
        </p:nvSpPr>
        <p:spPr>
          <a:xfrm>
            <a:off x="182879" y="4851400"/>
            <a:ext cx="3247800" cy="184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a:lnSpc>
                <a:spcPct val="90000"/>
              </a:lnSpc>
              <a:spcBef>
                <a:spcPts val="16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1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1600"/>
              </a:spcBef>
              <a:spcAft>
                <a:spcPts val="160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2_End slide layout">
  <p:cSld name="2_End slide layout">
    <p:spTree>
      <p:nvGrpSpPr>
        <p:cNvPr id="1" name="Shape 67"/>
        <p:cNvGrpSpPr/>
        <p:nvPr/>
      </p:nvGrpSpPr>
      <p:grpSpPr>
        <a:xfrm>
          <a:off x="0" y="0"/>
          <a:ext cx="0" cy="0"/>
          <a:chOff x="0" y="0"/>
          <a:chExt cx="0" cy="0"/>
        </a:xfrm>
      </p:grpSpPr>
      <p:sp>
        <p:nvSpPr>
          <p:cNvPr id="68" name="Google Shape;68;p71"/>
          <p:cNvSpPr txBox="1">
            <a:spLocks noGrp="1"/>
          </p:cNvSpPr>
          <p:nvPr>
            <p:ph type="sldNum" idx="12"/>
          </p:nvPr>
        </p:nvSpPr>
        <p:spPr>
          <a:xfrm>
            <a:off x="8765678" y="-50750"/>
            <a:ext cx="3399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9" name="Google Shape;69;p71"/>
          <p:cNvSpPr txBox="1">
            <a:spLocks noGrp="1"/>
          </p:cNvSpPr>
          <p:nvPr>
            <p:ph type="sldNum" idx="2"/>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Only">
  <p:cSld name="TITLE_AND_BODY_1">
    <p:spTree>
      <p:nvGrpSpPr>
        <p:cNvPr id="1" name="Shape 70"/>
        <p:cNvGrpSpPr/>
        <p:nvPr/>
      </p:nvGrpSpPr>
      <p:grpSpPr>
        <a:xfrm>
          <a:off x="0" y="0"/>
          <a:ext cx="0" cy="0"/>
          <a:chOff x="0" y="0"/>
          <a:chExt cx="0" cy="0"/>
        </a:xfrm>
      </p:grpSpPr>
      <p:sp>
        <p:nvSpPr>
          <p:cNvPr id="71" name="Google Shape;71;p72"/>
          <p:cNvSpPr txBox="1">
            <a:spLocks noGrp="1"/>
          </p:cNvSpPr>
          <p:nvPr>
            <p:ph type="title"/>
          </p:nvPr>
        </p:nvSpPr>
        <p:spPr>
          <a:xfrm>
            <a:off x="0" y="0"/>
            <a:ext cx="9144000" cy="4239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rgbClr val="000000"/>
              </a:buClr>
              <a:buSzPts val="1400"/>
              <a:buFont typeface="Arial"/>
              <a:buNone/>
              <a:defRPr sz="2550" b="0" i="0" u="none" strike="noStrike" cap="none">
                <a:solidFill>
                  <a:srgbClr val="002060"/>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2" name="Google Shape;72;p72"/>
          <p:cNvSpPr txBox="1">
            <a:spLocks noGrp="1"/>
          </p:cNvSpPr>
          <p:nvPr>
            <p:ph type="sldNum" idx="12"/>
          </p:nvPr>
        </p:nvSpPr>
        <p:spPr>
          <a:xfrm>
            <a:off x="8851399" y="4961109"/>
            <a:ext cx="189300" cy="1815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73" name="Google Shape;73;p72"/>
          <p:cNvSpPr txBox="1">
            <a:spLocks noGrp="1"/>
          </p:cNvSpPr>
          <p:nvPr>
            <p:ph type="sldNum" idx="2"/>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and Content 1 1">
  <p:cSld name="Title and Content_1_3">
    <p:spTree>
      <p:nvGrpSpPr>
        <p:cNvPr id="1" name="Shape 74"/>
        <p:cNvGrpSpPr/>
        <p:nvPr/>
      </p:nvGrpSpPr>
      <p:grpSpPr>
        <a:xfrm>
          <a:off x="0" y="0"/>
          <a:ext cx="0" cy="0"/>
          <a:chOff x="0" y="0"/>
          <a:chExt cx="0" cy="0"/>
        </a:xfrm>
      </p:grpSpPr>
      <p:sp>
        <p:nvSpPr>
          <p:cNvPr id="75" name="Google Shape;75;p73"/>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6" name="Google Shape;76;p73"/>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7" name="Google Shape;77;p73"/>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8" name="Google Shape;78;p73"/>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9" name="Google Shape;79;p73"/>
          <p:cNvSpPr txBox="1">
            <a:spLocks noGrp="1"/>
          </p:cNvSpPr>
          <p:nvPr>
            <p:ph type="sldNum" idx="3"/>
          </p:nvPr>
        </p:nvSpPr>
        <p:spPr>
          <a:xfrm>
            <a:off x="8765678" y="4746763"/>
            <a:ext cx="339900" cy="3936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and Content 5 1">
  <p:cSld name="Title and Content_5_1">
    <p:spTree>
      <p:nvGrpSpPr>
        <p:cNvPr id="1" name="Shape 80"/>
        <p:cNvGrpSpPr/>
        <p:nvPr/>
      </p:nvGrpSpPr>
      <p:grpSpPr>
        <a:xfrm>
          <a:off x="0" y="0"/>
          <a:ext cx="0" cy="0"/>
          <a:chOff x="0" y="0"/>
          <a:chExt cx="0" cy="0"/>
        </a:xfrm>
      </p:grpSpPr>
      <p:sp>
        <p:nvSpPr>
          <p:cNvPr id="81" name="Google Shape;81;p74"/>
          <p:cNvSpPr txBox="1">
            <a:spLocks noGrp="1"/>
          </p:cNvSpPr>
          <p:nvPr>
            <p:ph type="title"/>
          </p:nvPr>
        </p:nvSpPr>
        <p:spPr>
          <a:xfrm>
            <a:off x="182880" y="274639"/>
            <a:ext cx="8736300" cy="5874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2" name="Google Shape;82;p74"/>
          <p:cNvSpPr txBox="1">
            <a:spLocks noGrp="1"/>
          </p:cNvSpPr>
          <p:nvPr>
            <p:ph type="sldNum" idx="12"/>
          </p:nvPr>
        </p:nvSpPr>
        <p:spPr>
          <a:xfrm>
            <a:off x="8499866" y="4851234"/>
            <a:ext cx="594300" cy="1848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3" name="Google Shape;83;p74"/>
          <p:cNvSpPr txBox="1">
            <a:spLocks noGrp="1"/>
          </p:cNvSpPr>
          <p:nvPr>
            <p:ph type="body" idx="1"/>
          </p:nvPr>
        </p:nvSpPr>
        <p:spPr>
          <a:xfrm>
            <a:off x="182879" y="4851400"/>
            <a:ext cx="2703300" cy="1842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_AND_BODY_2">
  <p:cSld name="TITLE_AND_BODY_2">
    <p:spTree>
      <p:nvGrpSpPr>
        <p:cNvPr id="1" name="Shape 84"/>
        <p:cNvGrpSpPr/>
        <p:nvPr/>
      </p:nvGrpSpPr>
      <p:grpSpPr>
        <a:xfrm>
          <a:off x="0" y="0"/>
          <a:ext cx="0" cy="0"/>
          <a:chOff x="0" y="0"/>
          <a:chExt cx="0" cy="0"/>
        </a:xfrm>
      </p:grpSpPr>
      <p:sp>
        <p:nvSpPr>
          <p:cNvPr id="85" name="Google Shape;85;p75"/>
          <p:cNvSpPr txBox="1">
            <a:spLocks noGrp="1"/>
          </p:cNvSpPr>
          <p:nvPr>
            <p:ph type="title"/>
          </p:nvPr>
        </p:nvSpPr>
        <p:spPr>
          <a:xfrm>
            <a:off x="153675" y="132750"/>
            <a:ext cx="8859300" cy="706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73763"/>
              </a:buClr>
              <a:buSzPts val="1800"/>
              <a:buNone/>
              <a:defRPr sz="1800" b="1">
                <a:solidFill>
                  <a:srgbClr val="073763"/>
                </a:solidFill>
              </a:defRPr>
            </a:lvl1pPr>
            <a:lvl2pPr lvl="1" algn="l">
              <a:lnSpc>
                <a:spcPct val="100000"/>
              </a:lnSpc>
              <a:spcBef>
                <a:spcPts val="0"/>
              </a:spcBef>
              <a:spcAft>
                <a:spcPts val="0"/>
              </a:spcAft>
              <a:buClr>
                <a:srgbClr val="073763"/>
              </a:buClr>
              <a:buSzPts val="1800"/>
              <a:buNone/>
              <a:defRPr b="1">
                <a:solidFill>
                  <a:srgbClr val="073763"/>
                </a:solidFill>
              </a:defRPr>
            </a:lvl2pPr>
            <a:lvl3pPr lvl="2" algn="l">
              <a:lnSpc>
                <a:spcPct val="100000"/>
              </a:lnSpc>
              <a:spcBef>
                <a:spcPts val="0"/>
              </a:spcBef>
              <a:spcAft>
                <a:spcPts val="0"/>
              </a:spcAft>
              <a:buClr>
                <a:srgbClr val="073763"/>
              </a:buClr>
              <a:buSzPts val="1800"/>
              <a:buNone/>
              <a:defRPr b="1">
                <a:solidFill>
                  <a:srgbClr val="073763"/>
                </a:solidFill>
              </a:defRPr>
            </a:lvl3pPr>
            <a:lvl4pPr lvl="3" algn="l">
              <a:lnSpc>
                <a:spcPct val="100000"/>
              </a:lnSpc>
              <a:spcBef>
                <a:spcPts val="0"/>
              </a:spcBef>
              <a:spcAft>
                <a:spcPts val="0"/>
              </a:spcAft>
              <a:buClr>
                <a:srgbClr val="073763"/>
              </a:buClr>
              <a:buSzPts val="1800"/>
              <a:buNone/>
              <a:defRPr b="1">
                <a:solidFill>
                  <a:srgbClr val="073763"/>
                </a:solidFill>
              </a:defRPr>
            </a:lvl4pPr>
            <a:lvl5pPr lvl="4" algn="l">
              <a:lnSpc>
                <a:spcPct val="100000"/>
              </a:lnSpc>
              <a:spcBef>
                <a:spcPts val="0"/>
              </a:spcBef>
              <a:spcAft>
                <a:spcPts val="0"/>
              </a:spcAft>
              <a:buClr>
                <a:srgbClr val="073763"/>
              </a:buClr>
              <a:buSzPts val="1800"/>
              <a:buNone/>
              <a:defRPr b="1">
                <a:solidFill>
                  <a:srgbClr val="073763"/>
                </a:solidFill>
              </a:defRPr>
            </a:lvl5pPr>
            <a:lvl6pPr lvl="5" algn="l">
              <a:lnSpc>
                <a:spcPct val="100000"/>
              </a:lnSpc>
              <a:spcBef>
                <a:spcPts val="0"/>
              </a:spcBef>
              <a:spcAft>
                <a:spcPts val="0"/>
              </a:spcAft>
              <a:buClr>
                <a:srgbClr val="073763"/>
              </a:buClr>
              <a:buSzPts val="1800"/>
              <a:buNone/>
              <a:defRPr b="1">
                <a:solidFill>
                  <a:srgbClr val="073763"/>
                </a:solidFill>
              </a:defRPr>
            </a:lvl6pPr>
            <a:lvl7pPr lvl="6" algn="l">
              <a:lnSpc>
                <a:spcPct val="100000"/>
              </a:lnSpc>
              <a:spcBef>
                <a:spcPts val="0"/>
              </a:spcBef>
              <a:spcAft>
                <a:spcPts val="0"/>
              </a:spcAft>
              <a:buClr>
                <a:srgbClr val="073763"/>
              </a:buClr>
              <a:buSzPts val="1800"/>
              <a:buNone/>
              <a:defRPr b="1">
                <a:solidFill>
                  <a:srgbClr val="073763"/>
                </a:solidFill>
              </a:defRPr>
            </a:lvl7pPr>
            <a:lvl8pPr lvl="7" algn="l">
              <a:lnSpc>
                <a:spcPct val="100000"/>
              </a:lnSpc>
              <a:spcBef>
                <a:spcPts val="0"/>
              </a:spcBef>
              <a:spcAft>
                <a:spcPts val="0"/>
              </a:spcAft>
              <a:buClr>
                <a:srgbClr val="073763"/>
              </a:buClr>
              <a:buSzPts val="1800"/>
              <a:buNone/>
              <a:defRPr b="1">
                <a:solidFill>
                  <a:srgbClr val="073763"/>
                </a:solidFill>
              </a:defRPr>
            </a:lvl8pPr>
            <a:lvl9pPr lvl="8" algn="l">
              <a:lnSpc>
                <a:spcPct val="100000"/>
              </a:lnSpc>
              <a:spcBef>
                <a:spcPts val="0"/>
              </a:spcBef>
              <a:spcAft>
                <a:spcPts val="0"/>
              </a:spcAft>
              <a:buClr>
                <a:srgbClr val="073763"/>
              </a:buClr>
              <a:buSzPts val="1800"/>
              <a:buNone/>
              <a:defRPr b="1">
                <a:solidFill>
                  <a:srgbClr val="073763"/>
                </a:solidFill>
              </a:defRPr>
            </a:lvl9pPr>
          </a:lstStyle>
          <a:p>
            <a:endParaRPr/>
          </a:p>
        </p:txBody>
      </p:sp>
      <p:sp>
        <p:nvSpPr>
          <p:cNvPr id="86" name="Google Shape;86;p75"/>
          <p:cNvSpPr txBox="1">
            <a:spLocks noGrp="1"/>
          </p:cNvSpPr>
          <p:nvPr>
            <p:ph type="body" idx="1"/>
          </p:nvPr>
        </p:nvSpPr>
        <p:spPr>
          <a:xfrm>
            <a:off x="153675" y="839325"/>
            <a:ext cx="8859300" cy="3782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292100" algn="l">
              <a:lnSpc>
                <a:spcPct val="115000"/>
              </a:lnSpc>
              <a:spcBef>
                <a:spcPts val="0"/>
              </a:spcBef>
              <a:spcAft>
                <a:spcPts val="0"/>
              </a:spcAft>
              <a:buSzPts val="1000"/>
              <a:buChar char="○"/>
              <a:defRPr/>
            </a:lvl2pPr>
            <a:lvl3pPr marL="1371600" lvl="2" indent="-292100" algn="l">
              <a:lnSpc>
                <a:spcPct val="115000"/>
              </a:lnSpc>
              <a:spcBef>
                <a:spcPts val="0"/>
              </a:spcBef>
              <a:spcAft>
                <a:spcPts val="0"/>
              </a:spcAft>
              <a:buSzPts val="1000"/>
              <a:buChar char="■"/>
              <a:defRPr/>
            </a:lvl3pPr>
            <a:lvl4pPr marL="1828800" lvl="3" indent="-292100" algn="l">
              <a:lnSpc>
                <a:spcPct val="115000"/>
              </a:lnSpc>
              <a:spcBef>
                <a:spcPts val="0"/>
              </a:spcBef>
              <a:spcAft>
                <a:spcPts val="0"/>
              </a:spcAft>
              <a:buSzPts val="1000"/>
              <a:buChar char="●"/>
              <a:defRPr/>
            </a:lvl4pPr>
            <a:lvl5pPr marL="2286000" lvl="4" indent="-292100" algn="l">
              <a:lnSpc>
                <a:spcPct val="115000"/>
              </a:lnSpc>
              <a:spcBef>
                <a:spcPts val="0"/>
              </a:spcBef>
              <a:spcAft>
                <a:spcPts val="0"/>
              </a:spcAft>
              <a:buSzPts val="1000"/>
              <a:buChar char="○"/>
              <a:defRPr/>
            </a:lvl5pPr>
            <a:lvl6pPr marL="2743200" lvl="5" indent="-292100" algn="l">
              <a:lnSpc>
                <a:spcPct val="115000"/>
              </a:lnSpc>
              <a:spcBef>
                <a:spcPts val="0"/>
              </a:spcBef>
              <a:spcAft>
                <a:spcPts val="0"/>
              </a:spcAft>
              <a:buSzPts val="1000"/>
              <a:buChar char="■"/>
              <a:defRPr/>
            </a:lvl6pPr>
            <a:lvl7pPr marL="3200400" lvl="6" indent="-292100" algn="l">
              <a:lnSpc>
                <a:spcPct val="115000"/>
              </a:lnSpc>
              <a:spcBef>
                <a:spcPts val="0"/>
              </a:spcBef>
              <a:spcAft>
                <a:spcPts val="0"/>
              </a:spcAft>
              <a:buSzPts val="1000"/>
              <a:buChar char="●"/>
              <a:defRPr/>
            </a:lvl7pPr>
            <a:lvl8pPr marL="3657600" lvl="7" indent="-292100" algn="l">
              <a:lnSpc>
                <a:spcPct val="115000"/>
              </a:lnSpc>
              <a:spcBef>
                <a:spcPts val="0"/>
              </a:spcBef>
              <a:spcAft>
                <a:spcPts val="0"/>
              </a:spcAft>
              <a:buSzPts val="1000"/>
              <a:buChar char="○"/>
              <a:defRPr/>
            </a:lvl8pPr>
            <a:lvl9pPr marL="4114800" lvl="8" indent="-292100" algn="l">
              <a:lnSpc>
                <a:spcPct val="115000"/>
              </a:lnSpc>
              <a:spcBef>
                <a:spcPts val="0"/>
              </a:spcBef>
              <a:spcAft>
                <a:spcPts val="0"/>
              </a:spcAft>
              <a:buSzPts val="1000"/>
              <a:buChar char="■"/>
              <a:defRPr/>
            </a:lvl9pPr>
          </a:lstStyle>
          <a:p>
            <a:endParaRPr/>
          </a:p>
        </p:txBody>
      </p:sp>
      <p:sp>
        <p:nvSpPr>
          <p:cNvPr id="87" name="Google Shape;87;p75"/>
          <p:cNvSpPr txBox="1">
            <a:spLocks noGrp="1"/>
          </p:cNvSpPr>
          <p:nvPr>
            <p:ph type="sldNum" idx="12"/>
          </p:nvPr>
        </p:nvSpPr>
        <p:spPr>
          <a:xfrm>
            <a:off x="8682175" y="4792850"/>
            <a:ext cx="415200" cy="2640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and Content 8">
  <p:cSld name="Title and Content_8">
    <p:spTree>
      <p:nvGrpSpPr>
        <p:cNvPr id="1" name="Shape 88"/>
        <p:cNvGrpSpPr/>
        <p:nvPr/>
      </p:nvGrpSpPr>
      <p:grpSpPr>
        <a:xfrm>
          <a:off x="0" y="0"/>
          <a:ext cx="0" cy="0"/>
          <a:chOff x="0" y="0"/>
          <a:chExt cx="0" cy="0"/>
        </a:xfrm>
      </p:grpSpPr>
      <p:sp>
        <p:nvSpPr>
          <p:cNvPr id="89" name="Google Shape;89;p76"/>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0" name="Google Shape;90;p76"/>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91" name="Google Shape;91;p76"/>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2" name="Google Shape;92;p76"/>
          <p:cNvSpPr txBox="1">
            <a:spLocks noGrp="1"/>
          </p:cNvSpPr>
          <p:nvPr>
            <p:ph type="sldNum" idx="3"/>
          </p:nvPr>
        </p:nvSpPr>
        <p:spPr>
          <a:xfrm>
            <a:off x="8765678" y="4746763"/>
            <a:ext cx="339900" cy="3936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93" name="Google Shape;93;p76"/>
          <p:cNvSpPr txBox="1"/>
          <p:nvPr/>
        </p:nvSpPr>
        <p:spPr>
          <a:xfrm>
            <a:off x="77750" y="4851475"/>
            <a:ext cx="4647600" cy="184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FF0000"/>
                </a:solidFill>
                <a:latin typeface="Arial"/>
                <a:ea typeface="Arial"/>
                <a:cs typeface="Arial"/>
                <a:sym typeface="Arial"/>
              </a:rPr>
              <a:t>[DRAFT - Untuk Diskusi - Belum Final, Tidak Untuk Disebarluaskan]</a:t>
            </a:r>
            <a:endParaRPr sz="900" b="1" i="0" u="none" strike="noStrike" cap="none">
              <a:solidFill>
                <a:srgbClr val="FF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and Content 3">
  <p:cSld name="Title and Content_9">
    <p:spTree>
      <p:nvGrpSpPr>
        <p:cNvPr id="1" name="Shape 94"/>
        <p:cNvGrpSpPr/>
        <p:nvPr/>
      </p:nvGrpSpPr>
      <p:grpSpPr>
        <a:xfrm>
          <a:off x="0" y="0"/>
          <a:ext cx="0" cy="0"/>
          <a:chOff x="0" y="0"/>
          <a:chExt cx="0" cy="0"/>
        </a:xfrm>
      </p:grpSpPr>
      <p:sp>
        <p:nvSpPr>
          <p:cNvPr id="95" name="Google Shape;95;p77"/>
          <p:cNvSpPr txBox="1">
            <a:spLocks noGrp="1"/>
          </p:cNvSpPr>
          <p:nvPr>
            <p:ph type="title"/>
          </p:nvPr>
        </p:nvSpPr>
        <p:spPr>
          <a:xfrm>
            <a:off x="182880" y="274638"/>
            <a:ext cx="8736300" cy="5874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6" name="Google Shape;96;p77"/>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97" name="Google Shape;97;p77"/>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and Content 6">
  <p:cSld name="Title and Content_10">
    <p:spTree>
      <p:nvGrpSpPr>
        <p:cNvPr id="1" name="Shape 98"/>
        <p:cNvGrpSpPr/>
        <p:nvPr/>
      </p:nvGrpSpPr>
      <p:grpSpPr>
        <a:xfrm>
          <a:off x="0" y="0"/>
          <a:ext cx="0" cy="0"/>
          <a:chOff x="0" y="0"/>
          <a:chExt cx="0" cy="0"/>
        </a:xfrm>
      </p:grpSpPr>
      <p:sp>
        <p:nvSpPr>
          <p:cNvPr id="99" name="Google Shape;99;p78"/>
          <p:cNvSpPr txBox="1">
            <a:spLocks noGrp="1"/>
          </p:cNvSpPr>
          <p:nvPr>
            <p:ph type="title"/>
          </p:nvPr>
        </p:nvSpPr>
        <p:spPr>
          <a:xfrm>
            <a:off x="182880" y="274638"/>
            <a:ext cx="8736300" cy="5874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0" name="Google Shape;100;p78"/>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1" name="Google Shape;101;p78"/>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and Content 7">
  <p:cSld name="Title and Content_11">
    <p:spTree>
      <p:nvGrpSpPr>
        <p:cNvPr id="1" name="Shape 102"/>
        <p:cNvGrpSpPr/>
        <p:nvPr/>
      </p:nvGrpSpPr>
      <p:grpSpPr>
        <a:xfrm>
          <a:off x="0" y="0"/>
          <a:ext cx="0" cy="0"/>
          <a:chOff x="0" y="0"/>
          <a:chExt cx="0" cy="0"/>
        </a:xfrm>
      </p:grpSpPr>
      <p:sp>
        <p:nvSpPr>
          <p:cNvPr id="103" name="Google Shape;103;p79"/>
          <p:cNvSpPr txBox="1">
            <a:spLocks noGrp="1"/>
          </p:cNvSpPr>
          <p:nvPr>
            <p:ph type="title"/>
          </p:nvPr>
        </p:nvSpPr>
        <p:spPr>
          <a:xfrm>
            <a:off x="182880" y="274638"/>
            <a:ext cx="8736300" cy="5874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04" name="Google Shape;104;p79"/>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5" name="Google Shape;105;p79"/>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a:lnSpc>
                <a:spcPct val="90000"/>
              </a:lnSpc>
              <a:spcBef>
                <a:spcPts val="16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1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1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1600"/>
              </a:spcBef>
              <a:spcAft>
                <a:spcPts val="160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and Content 9">
  <p:cSld name="Title and Content_9_1">
    <p:spTree>
      <p:nvGrpSpPr>
        <p:cNvPr id="1" name="Shape 106"/>
        <p:cNvGrpSpPr/>
        <p:nvPr/>
      </p:nvGrpSpPr>
      <p:grpSpPr>
        <a:xfrm>
          <a:off x="0" y="0"/>
          <a:ext cx="0" cy="0"/>
          <a:chOff x="0" y="0"/>
          <a:chExt cx="0" cy="0"/>
        </a:xfrm>
      </p:grpSpPr>
      <p:sp>
        <p:nvSpPr>
          <p:cNvPr id="107" name="Google Shape;107;p80"/>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8" name="Google Shape;108;p80"/>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9" name="Google Shape;109;p80"/>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0" name="Google Shape;110;p80"/>
          <p:cNvSpPr txBox="1">
            <a:spLocks noGrp="1"/>
          </p:cNvSpPr>
          <p:nvPr>
            <p:ph type="sldNum" idx="3"/>
          </p:nvPr>
        </p:nvSpPr>
        <p:spPr>
          <a:xfrm>
            <a:off x="8765678" y="4746763"/>
            <a:ext cx="339900" cy="3936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111" name="Google Shape;111;p80"/>
          <p:cNvSpPr txBox="1"/>
          <p:nvPr/>
        </p:nvSpPr>
        <p:spPr>
          <a:xfrm>
            <a:off x="77750" y="4851475"/>
            <a:ext cx="4647600" cy="184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FF0000"/>
                </a:solidFill>
                <a:latin typeface="Arial"/>
                <a:ea typeface="Arial"/>
                <a:cs typeface="Arial"/>
                <a:sym typeface="Arial"/>
              </a:rPr>
              <a:t>[DRAFT - Untuk Diskusi - Belum Final, Tidak Untuk Disebarluaskan]</a:t>
            </a:r>
            <a:endParaRPr sz="900" b="1" i="0" u="none" strike="noStrike" cap="none">
              <a:solidFill>
                <a:srgbClr val="FF0000"/>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able Slide">
  <p:cSld name="Table Slide">
    <p:spTree>
      <p:nvGrpSpPr>
        <p:cNvPr id="1" name="Shape 112"/>
        <p:cNvGrpSpPr/>
        <p:nvPr/>
      </p:nvGrpSpPr>
      <p:grpSpPr>
        <a:xfrm>
          <a:off x="0" y="0"/>
          <a:ext cx="0" cy="0"/>
          <a:chOff x="0" y="0"/>
          <a:chExt cx="0" cy="0"/>
        </a:xfrm>
      </p:grpSpPr>
      <p:sp>
        <p:nvSpPr>
          <p:cNvPr id="113" name="Google Shape;113;p81"/>
          <p:cNvSpPr/>
          <p:nvPr/>
        </p:nvSpPr>
        <p:spPr>
          <a:xfrm>
            <a:off x="8170065" y="4352273"/>
            <a:ext cx="288900" cy="288900"/>
          </a:xfrm>
          <a:prstGeom prst="ellipse">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14" name="Google Shape;114;p81"/>
          <p:cNvSpPr/>
          <p:nvPr/>
        </p:nvSpPr>
        <p:spPr>
          <a:xfrm>
            <a:off x="8500719" y="4340858"/>
            <a:ext cx="652882" cy="307238"/>
          </a:xfrm>
          <a:custGeom>
            <a:avLst/>
            <a:gdLst/>
            <a:ahLst/>
            <a:cxnLst/>
            <a:rect l="l" t="t" r="r" b="b"/>
            <a:pathLst>
              <a:path w="870509" h="409651" extrusionOk="0">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a:gsLst>
              <a:gs pos="0">
                <a:schemeClr val="accent1"/>
              </a:gs>
              <a:gs pos="12000">
                <a:schemeClr val="accent1"/>
              </a:gs>
              <a:gs pos="100000">
                <a:schemeClr val="accent3"/>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 name="Google Shape;115;p81"/>
          <p:cNvSpPr txBox="1">
            <a:spLocks noGrp="1"/>
          </p:cNvSpPr>
          <p:nvPr>
            <p:ph type="title"/>
          </p:nvPr>
        </p:nvSpPr>
        <p:spPr>
          <a:xfrm>
            <a:off x="608808" y="1601006"/>
            <a:ext cx="2552400" cy="5073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rgbClr val="262626"/>
              </a:buClr>
              <a:buSzPts val="3000"/>
              <a:buFont typeface="Corbel"/>
              <a:buNone/>
              <a:defRPr sz="30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116" name="Google Shape;116;p81"/>
          <p:cNvSpPr txBox="1">
            <a:spLocks noGrp="1"/>
          </p:cNvSpPr>
          <p:nvPr>
            <p:ph type="dt" idx="10"/>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7" name="Google Shape;117;p81"/>
          <p:cNvSpPr txBox="1">
            <a:spLocks noGrp="1"/>
          </p:cNvSpPr>
          <p:nvPr>
            <p:ph type="ftr" idx="11"/>
          </p:nvPr>
        </p:nvSpPr>
        <p:spPr>
          <a:xfrm>
            <a:off x="609217" y="4348327"/>
            <a:ext cx="3086100" cy="2739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18" name="Google Shape;118;p81"/>
          <p:cNvSpPr>
            <a:spLocks noGrp="1"/>
          </p:cNvSpPr>
          <p:nvPr>
            <p:ph type="sldNum" idx="12"/>
          </p:nvPr>
        </p:nvSpPr>
        <p:spPr>
          <a:xfrm>
            <a:off x="8796711" y="4789066"/>
            <a:ext cx="216000" cy="216000"/>
          </a:xfrm>
          <a:prstGeom prst="ellipse">
            <a:avLst/>
          </a:prstGeom>
          <a:solidFill>
            <a:srgbClr val="595959"/>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119" name="Google Shape;119;p81"/>
          <p:cNvSpPr txBox="1">
            <a:spLocks noGrp="1"/>
          </p:cNvSpPr>
          <p:nvPr>
            <p:ph type="body" idx="1"/>
          </p:nvPr>
        </p:nvSpPr>
        <p:spPr>
          <a:xfrm>
            <a:off x="607054" y="2439206"/>
            <a:ext cx="2547000" cy="13851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rgbClr val="3F3F3F"/>
              </a:buClr>
              <a:buSzPts val="1400"/>
              <a:buNone/>
              <a:defRPr sz="1400" b="1" i="0"/>
            </a:lvl1pPr>
            <a:lvl2pPr marL="914400" lvl="1" indent="-228600" algn="l">
              <a:lnSpc>
                <a:spcPct val="90000"/>
              </a:lnSpc>
              <a:spcBef>
                <a:spcPts val="1600"/>
              </a:spcBef>
              <a:spcAft>
                <a:spcPts val="0"/>
              </a:spcAft>
              <a:buClr>
                <a:srgbClr val="3F3F3F"/>
              </a:buClr>
              <a:buSzPts val="1400"/>
              <a:buNone/>
              <a:defRPr sz="1400" b="1" i="1"/>
            </a:lvl2pPr>
            <a:lvl3pPr marL="1371600" lvl="2" indent="-228600" algn="l">
              <a:lnSpc>
                <a:spcPct val="90000"/>
              </a:lnSpc>
              <a:spcBef>
                <a:spcPts val="1600"/>
              </a:spcBef>
              <a:spcAft>
                <a:spcPts val="0"/>
              </a:spcAft>
              <a:buClr>
                <a:srgbClr val="3F3F3F"/>
              </a:buClr>
              <a:buSzPts val="1400"/>
              <a:buNone/>
              <a:defRPr sz="1400" b="1" i="1"/>
            </a:lvl3pPr>
            <a:lvl4pPr marL="1828800" lvl="3" indent="-228600" algn="l">
              <a:lnSpc>
                <a:spcPct val="90000"/>
              </a:lnSpc>
              <a:spcBef>
                <a:spcPts val="1600"/>
              </a:spcBef>
              <a:spcAft>
                <a:spcPts val="0"/>
              </a:spcAft>
              <a:buClr>
                <a:srgbClr val="3F3F3F"/>
              </a:buClr>
              <a:buSzPts val="1400"/>
              <a:buNone/>
              <a:defRPr sz="1400" b="1" i="1"/>
            </a:lvl4pPr>
            <a:lvl5pPr marL="2286000" lvl="4" indent="-228600" algn="l">
              <a:lnSpc>
                <a:spcPct val="90000"/>
              </a:lnSpc>
              <a:spcBef>
                <a:spcPts val="1600"/>
              </a:spcBef>
              <a:spcAft>
                <a:spcPts val="0"/>
              </a:spcAft>
              <a:buClr>
                <a:srgbClr val="3F3F3F"/>
              </a:buClr>
              <a:buSzPts val="1400"/>
              <a:buNone/>
              <a:defRPr sz="1400" b="1" i="1"/>
            </a:lvl5pPr>
            <a:lvl6pPr marL="2743200" lvl="5" indent="-317500" algn="l">
              <a:lnSpc>
                <a:spcPct val="90000"/>
              </a:lnSpc>
              <a:spcBef>
                <a:spcPts val="1600"/>
              </a:spcBef>
              <a:spcAft>
                <a:spcPts val="0"/>
              </a:spcAft>
              <a:buClr>
                <a:schemeClr val="dk1"/>
              </a:buClr>
              <a:buSzPts val="1400"/>
              <a:buChar char="■"/>
              <a:defRPr sz="1100"/>
            </a:lvl6pPr>
            <a:lvl7pPr marL="3200400" lvl="6" indent="-317500" algn="l">
              <a:lnSpc>
                <a:spcPct val="90000"/>
              </a:lnSpc>
              <a:spcBef>
                <a:spcPts val="1600"/>
              </a:spcBef>
              <a:spcAft>
                <a:spcPts val="0"/>
              </a:spcAft>
              <a:buClr>
                <a:schemeClr val="dk1"/>
              </a:buClr>
              <a:buSzPts val="1400"/>
              <a:buChar char="●"/>
              <a:defRPr sz="1100"/>
            </a:lvl7pPr>
            <a:lvl8pPr marL="3657600" lvl="7" indent="-317500" algn="l">
              <a:lnSpc>
                <a:spcPct val="90000"/>
              </a:lnSpc>
              <a:spcBef>
                <a:spcPts val="1600"/>
              </a:spcBef>
              <a:spcAft>
                <a:spcPts val="0"/>
              </a:spcAft>
              <a:buClr>
                <a:schemeClr val="dk1"/>
              </a:buClr>
              <a:buSzPts val="1400"/>
              <a:buChar char="○"/>
              <a:defRPr sz="1100"/>
            </a:lvl8pPr>
            <a:lvl9pPr marL="4114800" lvl="8" indent="-317500" algn="l">
              <a:lnSpc>
                <a:spcPct val="90000"/>
              </a:lnSpc>
              <a:spcBef>
                <a:spcPts val="1600"/>
              </a:spcBef>
              <a:spcAft>
                <a:spcPts val="1600"/>
              </a:spcAft>
              <a:buClr>
                <a:schemeClr val="dk1"/>
              </a:buClr>
              <a:buSzPts val="1400"/>
              <a:buChar char="■"/>
              <a:defRPr sz="1100"/>
            </a:lvl9pPr>
          </a:lstStyle>
          <a:p>
            <a:endParaRPr/>
          </a:p>
        </p:txBody>
      </p:sp>
      <p:grpSp>
        <p:nvGrpSpPr>
          <p:cNvPr id="120" name="Google Shape;120;p81"/>
          <p:cNvGrpSpPr/>
          <p:nvPr/>
        </p:nvGrpSpPr>
        <p:grpSpPr>
          <a:xfrm flipH="1">
            <a:off x="-4176" y="-5977"/>
            <a:ext cx="1649569" cy="1459112"/>
            <a:chOff x="9994666" y="-7969"/>
            <a:chExt cx="2199425" cy="1945482"/>
          </a:xfrm>
        </p:grpSpPr>
        <p:sp>
          <p:nvSpPr>
            <p:cNvPr id="121" name="Google Shape;121;p81"/>
            <p:cNvSpPr/>
            <p:nvPr/>
          </p:nvSpPr>
          <p:spPr>
            <a:xfrm>
              <a:off x="10712341" y="-7969"/>
              <a:ext cx="1466283" cy="1009397"/>
            </a:xfrm>
            <a:custGeom>
              <a:avLst/>
              <a:gdLst/>
              <a:ahLst/>
              <a:cxnLst/>
              <a:rect l="l" t="t" r="r" b="b"/>
              <a:pathLst>
                <a:path w="1466283" h="1009397" extrusionOk="0">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 name="Google Shape;122;p81"/>
            <p:cNvSpPr/>
            <p:nvPr/>
          </p:nvSpPr>
          <p:spPr>
            <a:xfrm>
              <a:off x="10014209" y="321414"/>
              <a:ext cx="2178174" cy="1593786"/>
            </a:xfrm>
            <a:custGeom>
              <a:avLst/>
              <a:gdLst/>
              <a:ahLst/>
              <a:cxnLst/>
              <a:rect l="l" t="t" r="r" b="b"/>
              <a:pathLst>
                <a:path w="2178174" h="1593786" extrusionOk="0">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 name="Google Shape;123;p81"/>
            <p:cNvSpPr/>
            <p:nvPr/>
          </p:nvSpPr>
          <p:spPr>
            <a:xfrm>
              <a:off x="10732016" y="-7969"/>
              <a:ext cx="1455658" cy="839394"/>
            </a:xfrm>
            <a:custGeom>
              <a:avLst/>
              <a:gdLst/>
              <a:ahLst/>
              <a:cxnLst/>
              <a:rect l="l" t="t" r="r" b="b"/>
              <a:pathLst>
                <a:path w="1455658" h="839394" extrusionOk="0">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 name="Google Shape;124;p81"/>
            <p:cNvSpPr/>
            <p:nvPr/>
          </p:nvSpPr>
          <p:spPr>
            <a:xfrm>
              <a:off x="11124635" y="1146995"/>
              <a:ext cx="1062524" cy="743766"/>
            </a:xfrm>
            <a:custGeom>
              <a:avLst/>
              <a:gdLst/>
              <a:ahLst/>
              <a:cxnLst/>
              <a:rect l="l" t="t" r="r" b="b"/>
              <a:pathLst>
                <a:path w="1062524" h="743766" extrusionOk="0">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 name="Google Shape;125;p81"/>
            <p:cNvSpPr/>
            <p:nvPr/>
          </p:nvSpPr>
          <p:spPr>
            <a:xfrm>
              <a:off x="11105057" y="1128932"/>
              <a:ext cx="1083774" cy="775642"/>
            </a:xfrm>
            <a:custGeom>
              <a:avLst/>
              <a:gdLst/>
              <a:ahLst/>
              <a:cxnLst/>
              <a:rect l="l" t="t" r="r" b="b"/>
              <a:pathLst>
                <a:path w="1083774" h="775642" extrusionOk="0">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 name="Google Shape;126;p81"/>
            <p:cNvSpPr/>
            <p:nvPr/>
          </p:nvSpPr>
          <p:spPr>
            <a:xfrm>
              <a:off x="9994666" y="301226"/>
              <a:ext cx="2199425" cy="1636287"/>
            </a:xfrm>
            <a:custGeom>
              <a:avLst/>
              <a:gdLst/>
              <a:ahLst/>
              <a:cxnLst/>
              <a:rect l="l" t="t" r="r" b="b"/>
              <a:pathLst>
                <a:path w="2199425" h="1636287" extrusionOk="0">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
        <p:nvSpPr>
          <p:cNvPr id="127" name="Google Shape;127;p81"/>
          <p:cNvSpPr/>
          <p:nvPr/>
        </p:nvSpPr>
        <p:spPr>
          <a:xfrm>
            <a:off x="671745" y="2184121"/>
            <a:ext cx="2086425" cy="123978"/>
          </a:xfrm>
          <a:custGeom>
            <a:avLst/>
            <a:gdLst/>
            <a:ahLst/>
            <a:cxnLst/>
            <a:rect l="l" t="t" r="r" b="b"/>
            <a:pathLst>
              <a:path w="2781900" h="165304" extrusionOk="0">
                <a:moveTo>
                  <a:pt x="2726257" y="158686"/>
                </a:moveTo>
                <a:lnTo>
                  <a:pt x="65137" y="158686"/>
                </a:lnTo>
                <a:cubicBezTo>
                  <a:pt x="33457" y="158686"/>
                  <a:pt x="7717" y="124353"/>
                  <a:pt x="7717" y="83663"/>
                </a:cubicBezTo>
                <a:lnTo>
                  <a:pt x="7717" y="83663"/>
                </a:lnTo>
                <a:cubicBezTo>
                  <a:pt x="7717" y="42972"/>
                  <a:pt x="33457" y="9911"/>
                  <a:pt x="65137" y="9911"/>
                </a:cubicBezTo>
                <a:lnTo>
                  <a:pt x="2725267" y="9911"/>
                </a:lnTo>
                <a:cubicBezTo>
                  <a:pt x="2756947" y="9911"/>
                  <a:pt x="2782687" y="42972"/>
                  <a:pt x="2782687" y="83663"/>
                </a:cubicBezTo>
                <a:lnTo>
                  <a:pt x="2782687" y="83663"/>
                </a:lnTo>
                <a:cubicBezTo>
                  <a:pt x="2783677" y="124353"/>
                  <a:pt x="2757937" y="158686"/>
                  <a:pt x="2726257" y="158686"/>
                </a:cubicBezTo>
                <a:close/>
              </a:path>
            </a:pathLst>
          </a:custGeom>
          <a:gradFill>
            <a:gsLst>
              <a:gs pos="0">
                <a:schemeClr val="accent1"/>
              </a:gs>
              <a:gs pos="100000">
                <a:schemeClr val="accent3"/>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Large Intro">
  <p:cSld name="Large Intro">
    <p:spTree>
      <p:nvGrpSpPr>
        <p:cNvPr id="1" name="Shape 128"/>
        <p:cNvGrpSpPr/>
        <p:nvPr/>
      </p:nvGrpSpPr>
      <p:grpSpPr>
        <a:xfrm>
          <a:off x="0" y="0"/>
          <a:ext cx="0" cy="0"/>
          <a:chOff x="0" y="0"/>
          <a:chExt cx="0" cy="0"/>
        </a:xfrm>
      </p:grpSpPr>
      <p:sp>
        <p:nvSpPr>
          <p:cNvPr id="129" name="Google Shape;129;p82"/>
          <p:cNvSpPr/>
          <p:nvPr/>
        </p:nvSpPr>
        <p:spPr>
          <a:xfrm>
            <a:off x="4600239" y="0"/>
            <a:ext cx="4543761" cy="5143500"/>
          </a:xfrm>
          <a:custGeom>
            <a:avLst/>
            <a:gdLst/>
            <a:ahLst/>
            <a:cxnLst/>
            <a:rect l="l" t="t" r="r" b="b"/>
            <a:pathLst>
              <a:path w="6058348" h="6858000" extrusionOk="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a:gsLst>
              <a:gs pos="0">
                <a:srgbClr val="323F4F"/>
              </a:gs>
              <a:gs pos="100000">
                <a:schemeClr val="accent1"/>
              </a:gs>
            </a:gsLst>
            <a:path path="circle">
              <a:fillToRect l="100000" b="100000"/>
            </a:path>
            <a:tileRect t="-100000" r="-10000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0" name="Google Shape;130;p82"/>
          <p:cNvSpPr txBox="1">
            <a:spLocks noGrp="1"/>
          </p:cNvSpPr>
          <p:nvPr>
            <p:ph type="body" idx="1"/>
          </p:nvPr>
        </p:nvSpPr>
        <p:spPr>
          <a:xfrm>
            <a:off x="324001" y="2755779"/>
            <a:ext cx="3333600" cy="20466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rgbClr val="3F3F3F"/>
              </a:buClr>
              <a:buSzPts val="1400"/>
              <a:buChar char="●"/>
              <a:defRPr sz="1100">
                <a:solidFill>
                  <a:srgbClr val="3F3F3F"/>
                </a:solidFill>
              </a:defRPr>
            </a:lvl1pPr>
            <a:lvl2pPr marL="914400" lvl="1" indent="-304800" algn="l">
              <a:lnSpc>
                <a:spcPct val="90000"/>
              </a:lnSpc>
              <a:spcBef>
                <a:spcPts val="1600"/>
              </a:spcBef>
              <a:spcAft>
                <a:spcPts val="0"/>
              </a:spcAft>
              <a:buClr>
                <a:srgbClr val="3F3F3F"/>
              </a:buClr>
              <a:buSzPts val="1200"/>
              <a:buChar char="○"/>
              <a:defRPr sz="1100">
                <a:solidFill>
                  <a:srgbClr val="3F3F3F"/>
                </a:solidFill>
              </a:defRPr>
            </a:lvl2pPr>
            <a:lvl3pPr marL="1371600" lvl="2" indent="-298450" algn="l">
              <a:lnSpc>
                <a:spcPct val="90000"/>
              </a:lnSpc>
              <a:spcBef>
                <a:spcPts val="1600"/>
              </a:spcBef>
              <a:spcAft>
                <a:spcPts val="0"/>
              </a:spcAft>
              <a:buClr>
                <a:srgbClr val="3F3F3F"/>
              </a:buClr>
              <a:buSzPts val="1100"/>
              <a:buChar char="■"/>
              <a:defRPr sz="1100">
                <a:solidFill>
                  <a:srgbClr val="3F3F3F"/>
                </a:solidFill>
              </a:defRPr>
            </a:lvl3pPr>
            <a:lvl4pPr marL="1828800" lvl="3" indent="-298450" algn="l">
              <a:lnSpc>
                <a:spcPct val="90000"/>
              </a:lnSpc>
              <a:spcBef>
                <a:spcPts val="1600"/>
              </a:spcBef>
              <a:spcAft>
                <a:spcPts val="0"/>
              </a:spcAft>
              <a:buClr>
                <a:srgbClr val="3F3F3F"/>
              </a:buClr>
              <a:buSzPts val="1100"/>
              <a:buChar char="●"/>
              <a:defRPr sz="1100">
                <a:solidFill>
                  <a:srgbClr val="3F3F3F"/>
                </a:solidFill>
              </a:defRPr>
            </a:lvl4pPr>
            <a:lvl5pPr marL="2286000" lvl="4" indent="-298450" algn="l">
              <a:lnSpc>
                <a:spcPct val="90000"/>
              </a:lnSpc>
              <a:spcBef>
                <a:spcPts val="1600"/>
              </a:spcBef>
              <a:spcAft>
                <a:spcPts val="0"/>
              </a:spcAft>
              <a:buClr>
                <a:srgbClr val="3F3F3F"/>
              </a:buClr>
              <a:buSzPts val="1100"/>
              <a:buChar char="○"/>
              <a:defRPr sz="1100">
                <a:solidFill>
                  <a:srgbClr val="3F3F3F"/>
                </a:solidFill>
              </a:defRPr>
            </a:lvl5pPr>
            <a:lvl6pPr marL="2743200" lvl="5" indent="-317500" algn="l">
              <a:lnSpc>
                <a:spcPct val="90000"/>
              </a:lnSpc>
              <a:spcBef>
                <a:spcPts val="1600"/>
              </a:spcBef>
              <a:spcAft>
                <a:spcPts val="0"/>
              </a:spcAft>
              <a:buClr>
                <a:schemeClr val="dk1"/>
              </a:buClr>
              <a:buSzPts val="1400"/>
              <a:buChar char="■"/>
              <a:defRPr sz="1100"/>
            </a:lvl6pPr>
            <a:lvl7pPr marL="3200400" lvl="6" indent="-317500" algn="l">
              <a:lnSpc>
                <a:spcPct val="90000"/>
              </a:lnSpc>
              <a:spcBef>
                <a:spcPts val="1600"/>
              </a:spcBef>
              <a:spcAft>
                <a:spcPts val="0"/>
              </a:spcAft>
              <a:buClr>
                <a:schemeClr val="dk1"/>
              </a:buClr>
              <a:buSzPts val="1400"/>
              <a:buChar char="●"/>
              <a:defRPr sz="1100"/>
            </a:lvl7pPr>
            <a:lvl8pPr marL="3657600" lvl="7" indent="-317500" algn="l">
              <a:lnSpc>
                <a:spcPct val="90000"/>
              </a:lnSpc>
              <a:spcBef>
                <a:spcPts val="1600"/>
              </a:spcBef>
              <a:spcAft>
                <a:spcPts val="0"/>
              </a:spcAft>
              <a:buClr>
                <a:schemeClr val="dk1"/>
              </a:buClr>
              <a:buSzPts val="1400"/>
              <a:buChar char="○"/>
              <a:defRPr sz="1100"/>
            </a:lvl8pPr>
            <a:lvl9pPr marL="4114800" lvl="8" indent="-317500" algn="l">
              <a:lnSpc>
                <a:spcPct val="90000"/>
              </a:lnSpc>
              <a:spcBef>
                <a:spcPts val="1600"/>
              </a:spcBef>
              <a:spcAft>
                <a:spcPts val="1600"/>
              </a:spcAft>
              <a:buClr>
                <a:schemeClr val="dk1"/>
              </a:buClr>
              <a:buSzPts val="1400"/>
              <a:buChar char="■"/>
              <a:defRPr sz="1100"/>
            </a:lvl9pPr>
          </a:lstStyle>
          <a:p>
            <a:endParaRPr/>
          </a:p>
        </p:txBody>
      </p:sp>
      <p:sp>
        <p:nvSpPr>
          <p:cNvPr id="131" name="Google Shape;131;p82"/>
          <p:cNvSpPr txBox="1">
            <a:spLocks noGrp="1"/>
          </p:cNvSpPr>
          <p:nvPr>
            <p:ph type="ftr" idx="11"/>
          </p:nvPr>
        </p:nvSpPr>
        <p:spPr>
          <a:xfrm>
            <a:off x="324000" y="4774420"/>
            <a:ext cx="3086100" cy="1701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32" name="Google Shape;132;p82"/>
          <p:cNvSpPr>
            <a:spLocks noGrp="1"/>
          </p:cNvSpPr>
          <p:nvPr>
            <p:ph type="sldNum" idx="12"/>
          </p:nvPr>
        </p:nvSpPr>
        <p:spPr>
          <a:xfrm>
            <a:off x="8796711" y="4789066"/>
            <a:ext cx="216000" cy="216000"/>
          </a:xfrm>
          <a:prstGeom prst="ellipse">
            <a:avLst/>
          </a:prstGeom>
          <a:solidFill>
            <a:schemeClr val="dk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
        <p:nvSpPr>
          <p:cNvPr id="133" name="Google Shape;133;p82"/>
          <p:cNvSpPr>
            <a:spLocks noGrp="1"/>
          </p:cNvSpPr>
          <p:nvPr>
            <p:ph type="pic" idx="2"/>
          </p:nvPr>
        </p:nvSpPr>
        <p:spPr>
          <a:xfrm>
            <a:off x="3423457" y="147025"/>
            <a:ext cx="2606400" cy="2666400"/>
          </a:xfrm>
          <a:prstGeom prst="rect">
            <a:avLst/>
          </a:prstGeom>
          <a:solidFill>
            <a:srgbClr val="D8D8D8"/>
          </a:solidFill>
          <a:ln>
            <a:noFill/>
          </a:ln>
        </p:spPr>
      </p:sp>
      <p:sp>
        <p:nvSpPr>
          <p:cNvPr id="134" name="Google Shape;134;p82"/>
          <p:cNvSpPr txBox="1">
            <a:spLocks noGrp="1"/>
          </p:cNvSpPr>
          <p:nvPr>
            <p:ph type="ctrTitle"/>
          </p:nvPr>
        </p:nvSpPr>
        <p:spPr>
          <a:xfrm>
            <a:off x="5894602" y="2080865"/>
            <a:ext cx="2897400" cy="540000"/>
          </a:xfrm>
          <a:prstGeom prst="rect">
            <a:avLst/>
          </a:prstGeom>
          <a:noFill/>
          <a:ln>
            <a:noFill/>
          </a:ln>
        </p:spPr>
        <p:txBody>
          <a:bodyPr spcFirstLastPara="1" wrap="square" lIns="0" tIns="0" rIns="0" bIns="0" anchor="b" anchorCtr="0">
            <a:noAutofit/>
          </a:bodyPr>
          <a:lstStyle>
            <a:lvl1pPr lvl="0" algn="r">
              <a:lnSpc>
                <a:spcPct val="90000"/>
              </a:lnSpc>
              <a:spcBef>
                <a:spcPts val="0"/>
              </a:spcBef>
              <a:spcAft>
                <a:spcPts val="0"/>
              </a:spcAft>
              <a:buClr>
                <a:schemeClr val="lt1"/>
              </a:buClr>
              <a:buSzPts val="3400"/>
              <a:buFont typeface="Corbel"/>
              <a:buNone/>
              <a:defRPr sz="3400">
                <a:solidFill>
                  <a:schemeClr val="lt1"/>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135" name="Google Shape;135;p82"/>
          <p:cNvSpPr txBox="1">
            <a:spLocks noGrp="1"/>
          </p:cNvSpPr>
          <p:nvPr>
            <p:ph type="subTitle" idx="3"/>
          </p:nvPr>
        </p:nvSpPr>
        <p:spPr>
          <a:xfrm>
            <a:off x="5894602" y="2781086"/>
            <a:ext cx="2897400" cy="1061700"/>
          </a:xfrm>
          <a:prstGeom prst="rect">
            <a:avLst/>
          </a:prstGeom>
          <a:noFill/>
          <a:ln>
            <a:noFill/>
          </a:ln>
        </p:spPr>
        <p:txBody>
          <a:bodyPr spcFirstLastPara="1" wrap="square" lIns="0" tIns="0" rIns="0" bIns="0" anchor="t" anchorCtr="0">
            <a:noAutofit/>
          </a:bodyPr>
          <a:lstStyle>
            <a:lvl1pPr lvl="0" algn="r">
              <a:lnSpc>
                <a:spcPct val="90000"/>
              </a:lnSpc>
              <a:spcBef>
                <a:spcPts val="800"/>
              </a:spcBef>
              <a:spcAft>
                <a:spcPts val="0"/>
              </a:spcAft>
              <a:buClr>
                <a:schemeClr val="lt1"/>
              </a:buClr>
              <a:buSzPts val="1800"/>
              <a:buNone/>
              <a:defRPr sz="1800">
                <a:solidFill>
                  <a:schemeClr val="lt1"/>
                </a:solidFill>
              </a:defRPr>
            </a:lvl1pPr>
            <a:lvl2pPr lvl="1" algn="ctr">
              <a:lnSpc>
                <a:spcPct val="90000"/>
              </a:lnSpc>
              <a:spcBef>
                <a:spcPts val="1600"/>
              </a:spcBef>
              <a:spcAft>
                <a:spcPts val="0"/>
              </a:spcAft>
              <a:buClr>
                <a:srgbClr val="3F3F3F"/>
              </a:buClr>
              <a:buSzPts val="1500"/>
              <a:buNone/>
              <a:defRPr sz="1500"/>
            </a:lvl2pPr>
            <a:lvl3pPr lvl="2" algn="ctr">
              <a:lnSpc>
                <a:spcPct val="90000"/>
              </a:lnSpc>
              <a:spcBef>
                <a:spcPts val="1600"/>
              </a:spcBef>
              <a:spcAft>
                <a:spcPts val="0"/>
              </a:spcAft>
              <a:buClr>
                <a:srgbClr val="3F3F3F"/>
              </a:buClr>
              <a:buSzPts val="1400"/>
              <a:buNone/>
              <a:defRPr sz="1400"/>
            </a:lvl3pPr>
            <a:lvl4pPr lvl="3" algn="ctr">
              <a:lnSpc>
                <a:spcPct val="90000"/>
              </a:lnSpc>
              <a:spcBef>
                <a:spcPts val="1600"/>
              </a:spcBef>
              <a:spcAft>
                <a:spcPts val="0"/>
              </a:spcAft>
              <a:buClr>
                <a:srgbClr val="3F3F3F"/>
              </a:buClr>
              <a:buSzPts val="1200"/>
              <a:buNone/>
              <a:defRPr sz="1200"/>
            </a:lvl4pPr>
            <a:lvl5pPr lvl="4" algn="ctr">
              <a:lnSpc>
                <a:spcPct val="90000"/>
              </a:lnSpc>
              <a:spcBef>
                <a:spcPts val="1600"/>
              </a:spcBef>
              <a:spcAft>
                <a:spcPts val="0"/>
              </a:spcAft>
              <a:buClr>
                <a:srgbClr val="3F3F3F"/>
              </a:buClr>
              <a:buSzPts val="1200"/>
              <a:buNone/>
              <a:defRPr sz="1200"/>
            </a:lvl5pPr>
            <a:lvl6pPr lvl="5" algn="ctr">
              <a:lnSpc>
                <a:spcPct val="90000"/>
              </a:lnSpc>
              <a:spcBef>
                <a:spcPts val="1600"/>
              </a:spcBef>
              <a:spcAft>
                <a:spcPts val="0"/>
              </a:spcAft>
              <a:buClr>
                <a:schemeClr val="dk1"/>
              </a:buClr>
              <a:buSzPts val="1200"/>
              <a:buNone/>
              <a:defRPr sz="1200"/>
            </a:lvl6pPr>
            <a:lvl7pPr lvl="6" algn="ctr">
              <a:lnSpc>
                <a:spcPct val="90000"/>
              </a:lnSpc>
              <a:spcBef>
                <a:spcPts val="1600"/>
              </a:spcBef>
              <a:spcAft>
                <a:spcPts val="0"/>
              </a:spcAft>
              <a:buClr>
                <a:schemeClr val="dk1"/>
              </a:buClr>
              <a:buSzPts val="1200"/>
              <a:buNone/>
              <a:defRPr sz="1200"/>
            </a:lvl7pPr>
            <a:lvl8pPr lvl="7" algn="ctr">
              <a:lnSpc>
                <a:spcPct val="90000"/>
              </a:lnSpc>
              <a:spcBef>
                <a:spcPts val="1600"/>
              </a:spcBef>
              <a:spcAft>
                <a:spcPts val="0"/>
              </a:spcAft>
              <a:buClr>
                <a:schemeClr val="dk1"/>
              </a:buClr>
              <a:buSzPts val="1200"/>
              <a:buNone/>
              <a:defRPr sz="1200"/>
            </a:lvl8pPr>
            <a:lvl9pPr lvl="8" algn="ctr">
              <a:lnSpc>
                <a:spcPct val="90000"/>
              </a:lnSpc>
              <a:spcBef>
                <a:spcPts val="1600"/>
              </a:spcBef>
              <a:spcAft>
                <a:spcPts val="1600"/>
              </a:spcAft>
              <a:buClr>
                <a:schemeClr val="dk1"/>
              </a:buClr>
              <a:buSzPts val="1200"/>
              <a:buNone/>
              <a:defRPr sz="1200"/>
            </a:lvl9pPr>
          </a:lstStyle>
          <a:p>
            <a:endParaRPr/>
          </a:p>
        </p:txBody>
      </p:sp>
      <p:pic>
        <p:nvPicPr>
          <p:cNvPr id="136" name="Google Shape;136;p82"/>
          <p:cNvPicPr preferRelativeResize="0"/>
          <p:nvPr/>
        </p:nvPicPr>
        <p:blipFill rotWithShape="1">
          <a:blip r:embed="rId2">
            <a:alphaModFix/>
          </a:blip>
          <a:srcRect/>
          <a:stretch/>
        </p:blipFill>
        <p:spPr>
          <a:xfrm>
            <a:off x="8066432" y="4769572"/>
            <a:ext cx="660889" cy="254989"/>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Comparison">
  <p:cSld name="Comparison">
    <p:spTree>
      <p:nvGrpSpPr>
        <p:cNvPr id="1" name="Shape 137"/>
        <p:cNvGrpSpPr/>
        <p:nvPr/>
      </p:nvGrpSpPr>
      <p:grpSpPr>
        <a:xfrm>
          <a:off x="0" y="0"/>
          <a:ext cx="0" cy="0"/>
          <a:chOff x="0" y="0"/>
          <a:chExt cx="0" cy="0"/>
        </a:xfrm>
      </p:grpSpPr>
      <p:sp>
        <p:nvSpPr>
          <p:cNvPr id="138" name="Google Shape;138;p83"/>
          <p:cNvSpPr txBox="1">
            <a:spLocks noGrp="1"/>
          </p:cNvSpPr>
          <p:nvPr>
            <p:ph type="body" idx="1"/>
          </p:nvPr>
        </p:nvSpPr>
        <p:spPr>
          <a:xfrm>
            <a:off x="324000" y="864000"/>
            <a:ext cx="4131000" cy="27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rgbClr val="09153C"/>
              </a:buClr>
              <a:buSzPts val="1800"/>
              <a:buNone/>
              <a:defRPr sz="1800" b="1">
                <a:solidFill>
                  <a:srgbClr val="09153C"/>
                </a:solidFill>
              </a:defRPr>
            </a:lvl1pPr>
            <a:lvl2pPr marL="914400" lvl="1" indent="-228600" algn="l">
              <a:lnSpc>
                <a:spcPct val="90000"/>
              </a:lnSpc>
              <a:spcBef>
                <a:spcPts val="1600"/>
              </a:spcBef>
              <a:spcAft>
                <a:spcPts val="0"/>
              </a:spcAft>
              <a:buClr>
                <a:srgbClr val="3F3F3F"/>
              </a:buClr>
              <a:buSzPts val="1500"/>
              <a:buNone/>
              <a:defRPr sz="1500" b="1"/>
            </a:lvl2pPr>
            <a:lvl3pPr marL="1371600" lvl="2" indent="-228600" algn="l">
              <a:lnSpc>
                <a:spcPct val="90000"/>
              </a:lnSpc>
              <a:spcBef>
                <a:spcPts val="1600"/>
              </a:spcBef>
              <a:spcAft>
                <a:spcPts val="0"/>
              </a:spcAft>
              <a:buClr>
                <a:srgbClr val="3F3F3F"/>
              </a:buClr>
              <a:buSzPts val="1400"/>
              <a:buNone/>
              <a:defRPr sz="1400" b="1"/>
            </a:lvl3pPr>
            <a:lvl4pPr marL="1828800" lvl="3" indent="-228600" algn="l">
              <a:lnSpc>
                <a:spcPct val="90000"/>
              </a:lnSpc>
              <a:spcBef>
                <a:spcPts val="1600"/>
              </a:spcBef>
              <a:spcAft>
                <a:spcPts val="0"/>
              </a:spcAft>
              <a:buClr>
                <a:srgbClr val="3F3F3F"/>
              </a:buClr>
              <a:buSzPts val="1200"/>
              <a:buNone/>
              <a:defRPr sz="1200" b="1"/>
            </a:lvl4pPr>
            <a:lvl5pPr marL="2286000" lvl="4" indent="-228600" algn="l">
              <a:lnSpc>
                <a:spcPct val="90000"/>
              </a:lnSpc>
              <a:spcBef>
                <a:spcPts val="1600"/>
              </a:spcBef>
              <a:spcAft>
                <a:spcPts val="0"/>
              </a:spcAft>
              <a:buClr>
                <a:srgbClr val="3F3F3F"/>
              </a:buClr>
              <a:buSzPts val="1200"/>
              <a:buNone/>
              <a:defRPr sz="1200" b="1"/>
            </a:lvl5pPr>
            <a:lvl6pPr marL="2743200" lvl="5" indent="-228600" algn="l">
              <a:lnSpc>
                <a:spcPct val="90000"/>
              </a:lnSpc>
              <a:spcBef>
                <a:spcPts val="1600"/>
              </a:spcBef>
              <a:spcAft>
                <a:spcPts val="0"/>
              </a:spcAft>
              <a:buClr>
                <a:schemeClr val="dk1"/>
              </a:buClr>
              <a:buSzPts val="1200"/>
              <a:buNone/>
              <a:defRPr sz="1200" b="1"/>
            </a:lvl6pPr>
            <a:lvl7pPr marL="3200400" lvl="6" indent="-228600" algn="l">
              <a:lnSpc>
                <a:spcPct val="90000"/>
              </a:lnSpc>
              <a:spcBef>
                <a:spcPts val="1600"/>
              </a:spcBef>
              <a:spcAft>
                <a:spcPts val="0"/>
              </a:spcAft>
              <a:buClr>
                <a:schemeClr val="dk1"/>
              </a:buClr>
              <a:buSzPts val="1200"/>
              <a:buNone/>
              <a:defRPr sz="1200" b="1"/>
            </a:lvl7pPr>
            <a:lvl8pPr marL="3657600" lvl="7" indent="-228600" algn="l">
              <a:lnSpc>
                <a:spcPct val="90000"/>
              </a:lnSpc>
              <a:spcBef>
                <a:spcPts val="1600"/>
              </a:spcBef>
              <a:spcAft>
                <a:spcPts val="0"/>
              </a:spcAft>
              <a:buClr>
                <a:schemeClr val="dk1"/>
              </a:buClr>
              <a:buSzPts val="1200"/>
              <a:buNone/>
              <a:defRPr sz="1200" b="1"/>
            </a:lvl8pPr>
            <a:lvl9pPr marL="4114800" lvl="8" indent="-228600" algn="l">
              <a:lnSpc>
                <a:spcPct val="90000"/>
              </a:lnSpc>
              <a:spcBef>
                <a:spcPts val="1600"/>
              </a:spcBef>
              <a:spcAft>
                <a:spcPts val="1600"/>
              </a:spcAft>
              <a:buClr>
                <a:schemeClr val="dk1"/>
              </a:buClr>
              <a:buSzPts val="1200"/>
              <a:buNone/>
              <a:defRPr sz="1200" b="1"/>
            </a:lvl9pPr>
          </a:lstStyle>
          <a:p>
            <a:endParaRPr/>
          </a:p>
        </p:txBody>
      </p:sp>
      <p:sp>
        <p:nvSpPr>
          <p:cNvPr id="139" name="Google Shape;139;p83"/>
          <p:cNvSpPr txBox="1">
            <a:spLocks noGrp="1"/>
          </p:cNvSpPr>
          <p:nvPr>
            <p:ph type="body" idx="2"/>
          </p:nvPr>
        </p:nvSpPr>
        <p:spPr>
          <a:xfrm>
            <a:off x="324000" y="1188000"/>
            <a:ext cx="4131000" cy="3456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rgbClr val="3F3F3F"/>
              </a:buClr>
              <a:buSzPts val="1400"/>
              <a:buChar char="●"/>
              <a:defRPr sz="1100">
                <a:solidFill>
                  <a:srgbClr val="3F3F3F"/>
                </a:solidFill>
              </a:defRPr>
            </a:lvl1pPr>
            <a:lvl2pPr marL="914400" lvl="1" indent="-304800" algn="l">
              <a:lnSpc>
                <a:spcPct val="90000"/>
              </a:lnSpc>
              <a:spcBef>
                <a:spcPts val="1600"/>
              </a:spcBef>
              <a:spcAft>
                <a:spcPts val="0"/>
              </a:spcAft>
              <a:buClr>
                <a:srgbClr val="3F3F3F"/>
              </a:buClr>
              <a:buSzPts val="1200"/>
              <a:buChar char="○"/>
              <a:defRPr sz="1100">
                <a:solidFill>
                  <a:srgbClr val="3F3F3F"/>
                </a:solidFill>
              </a:defRPr>
            </a:lvl2pPr>
            <a:lvl3pPr marL="1371600" lvl="2" indent="-298450" algn="l">
              <a:lnSpc>
                <a:spcPct val="90000"/>
              </a:lnSpc>
              <a:spcBef>
                <a:spcPts val="1600"/>
              </a:spcBef>
              <a:spcAft>
                <a:spcPts val="0"/>
              </a:spcAft>
              <a:buClr>
                <a:srgbClr val="3F3F3F"/>
              </a:buClr>
              <a:buSzPts val="1100"/>
              <a:buChar char="■"/>
              <a:defRPr sz="1100">
                <a:solidFill>
                  <a:srgbClr val="3F3F3F"/>
                </a:solidFill>
              </a:defRPr>
            </a:lvl3pPr>
            <a:lvl4pPr marL="1828800" lvl="3" indent="-298450" algn="l">
              <a:lnSpc>
                <a:spcPct val="90000"/>
              </a:lnSpc>
              <a:spcBef>
                <a:spcPts val="1600"/>
              </a:spcBef>
              <a:spcAft>
                <a:spcPts val="0"/>
              </a:spcAft>
              <a:buClr>
                <a:srgbClr val="3F3F3F"/>
              </a:buClr>
              <a:buSzPts val="1100"/>
              <a:buChar char="●"/>
              <a:defRPr sz="1100">
                <a:solidFill>
                  <a:srgbClr val="3F3F3F"/>
                </a:solidFill>
              </a:defRPr>
            </a:lvl4pPr>
            <a:lvl5pPr marL="2286000" lvl="4" indent="-298450" algn="l">
              <a:lnSpc>
                <a:spcPct val="90000"/>
              </a:lnSpc>
              <a:spcBef>
                <a:spcPts val="1600"/>
              </a:spcBef>
              <a:spcAft>
                <a:spcPts val="0"/>
              </a:spcAft>
              <a:buClr>
                <a:srgbClr val="3F3F3F"/>
              </a:buClr>
              <a:buSzPts val="1100"/>
              <a:buChar char="○"/>
              <a:defRPr sz="1100">
                <a:solidFill>
                  <a:srgbClr val="3F3F3F"/>
                </a:solidFill>
              </a:defRPr>
            </a:lvl5pPr>
            <a:lvl6pPr marL="2743200" lvl="5" indent="-317500" algn="l">
              <a:lnSpc>
                <a:spcPct val="90000"/>
              </a:lnSpc>
              <a:spcBef>
                <a:spcPts val="1600"/>
              </a:spcBef>
              <a:spcAft>
                <a:spcPts val="0"/>
              </a:spcAft>
              <a:buClr>
                <a:schemeClr val="dk1"/>
              </a:buClr>
              <a:buSzPts val="1400"/>
              <a:buChar char="■"/>
              <a:defRPr sz="1100"/>
            </a:lvl6pPr>
            <a:lvl7pPr marL="3200400" lvl="6" indent="-317500" algn="l">
              <a:lnSpc>
                <a:spcPct val="90000"/>
              </a:lnSpc>
              <a:spcBef>
                <a:spcPts val="1600"/>
              </a:spcBef>
              <a:spcAft>
                <a:spcPts val="0"/>
              </a:spcAft>
              <a:buClr>
                <a:schemeClr val="dk1"/>
              </a:buClr>
              <a:buSzPts val="1400"/>
              <a:buChar char="●"/>
              <a:defRPr sz="1100"/>
            </a:lvl7pPr>
            <a:lvl8pPr marL="3657600" lvl="7" indent="-317500" algn="l">
              <a:lnSpc>
                <a:spcPct val="90000"/>
              </a:lnSpc>
              <a:spcBef>
                <a:spcPts val="1600"/>
              </a:spcBef>
              <a:spcAft>
                <a:spcPts val="0"/>
              </a:spcAft>
              <a:buClr>
                <a:schemeClr val="dk1"/>
              </a:buClr>
              <a:buSzPts val="1400"/>
              <a:buChar char="○"/>
              <a:defRPr sz="1100"/>
            </a:lvl8pPr>
            <a:lvl9pPr marL="4114800" lvl="8" indent="-317500" algn="l">
              <a:lnSpc>
                <a:spcPct val="90000"/>
              </a:lnSpc>
              <a:spcBef>
                <a:spcPts val="1600"/>
              </a:spcBef>
              <a:spcAft>
                <a:spcPts val="1600"/>
              </a:spcAft>
              <a:buClr>
                <a:schemeClr val="dk1"/>
              </a:buClr>
              <a:buSzPts val="1400"/>
              <a:buChar char="■"/>
              <a:defRPr sz="1100"/>
            </a:lvl9pPr>
          </a:lstStyle>
          <a:p>
            <a:endParaRPr/>
          </a:p>
        </p:txBody>
      </p:sp>
      <p:sp>
        <p:nvSpPr>
          <p:cNvPr id="140" name="Google Shape;140;p83"/>
          <p:cNvSpPr txBox="1">
            <a:spLocks noGrp="1"/>
          </p:cNvSpPr>
          <p:nvPr>
            <p:ph type="body" idx="3"/>
          </p:nvPr>
        </p:nvSpPr>
        <p:spPr>
          <a:xfrm>
            <a:off x="4689900" y="1188244"/>
            <a:ext cx="4131000" cy="34551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rgbClr val="3F3F3F"/>
              </a:buClr>
              <a:buSzPts val="1400"/>
              <a:buChar char="●"/>
              <a:defRPr sz="1100"/>
            </a:lvl1pPr>
            <a:lvl2pPr marL="914400" lvl="1" indent="-317500" algn="l">
              <a:lnSpc>
                <a:spcPct val="90000"/>
              </a:lnSpc>
              <a:spcBef>
                <a:spcPts val="1600"/>
              </a:spcBef>
              <a:spcAft>
                <a:spcPts val="0"/>
              </a:spcAft>
              <a:buClr>
                <a:srgbClr val="3F3F3F"/>
              </a:buClr>
              <a:buSzPts val="1400"/>
              <a:buChar char="○"/>
              <a:defRPr sz="1100"/>
            </a:lvl2pPr>
            <a:lvl3pPr marL="1371600" lvl="2" indent="-317500" algn="l">
              <a:lnSpc>
                <a:spcPct val="90000"/>
              </a:lnSpc>
              <a:spcBef>
                <a:spcPts val="1600"/>
              </a:spcBef>
              <a:spcAft>
                <a:spcPts val="0"/>
              </a:spcAft>
              <a:buClr>
                <a:srgbClr val="3F3F3F"/>
              </a:buClr>
              <a:buSzPts val="1400"/>
              <a:buChar char="■"/>
              <a:defRPr sz="1100"/>
            </a:lvl3pPr>
            <a:lvl4pPr marL="1828800" lvl="3" indent="-317500" algn="l">
              <a:lnSpc>
                <a:spcPct val="90000"/>
              </a:lnSpc>
              <a:spcBef>
                <a:spcPts val="1600"/>
              </a:spcBef>
              <a:spcAft>
                <a:spcPts val="0"/>
              </a:spcAft>
              <a:buClr>
                <a:srgbClr val="3F3F3F"/>
              </a:buClr>
              <a:buSzPts val="1400"/>
              <a:buChar char="●"/>
              <a:defRPr sz="1100"/>
            </a:lvl4pPr>
            <a:lvl5pPr marL="2286000" lvl="4" indent="-317500" algn="l">
              <a:lnSpc>
                <a:spcPct val="90000"/>
              </a:lnSpc>
              <a:spcBef>
                <a:spcPts val="1600"/>
              </a:spcBef>
              <a:spcAft>
                <a:spcPts val="0"/>
              </a:spcAft>
              <a:buClr>
                <a:srgbClr val="3F3F3F"/>
              </a:buClr>
              <a:buSzPts val="1400"/>
              <a:buChar char="○"/>
              <a:defRPr sz="1100"/>
            </a:lvl5pPr>
            <a:lvl6pPr marL="2743200" lvl="5" indent="-317500" algn="l">
              <a:lnSpc>
                <a:spcPct val="90000"/>
              </a:lnSpc>
              <a:spcBef>
                <a:spcPts val="1600"/>
              </a:spcBef>
              <a:spcAft>
                <a:spcPts val="0"/>
              </a:spcAft>
              <a:buClr>
                <a:schemeClr val="dk1"/>
              </a:buClr>
              <a:buSzPts val="1400"/>
              <a:buChar char="■"/>
              <a:defRPr sz="1100"/>
            </a:lvl6pPr>
            <a:lvl7pPr marL="3200400" lvl="6" indent="-317500" algn="l">
              <a:lnSpc>
                <a:spcPct val="90000"/>
              </a:lnSpc>
              <a:spcBef>
                <a:spcPts val="1600"/>
              </a:spcBef>
              <a:spcAft>
                <a:spcPts val="0"/>
              </a:spcAft>
              <a:buClr>
                <a:schemeClr val="dk1"/>
              </a:buClr>
              <a:buSzPts val="1400"/>
              <a:buChar char="●"/>
              <a:defRPr sz="1100"/>
            </a:lvl7pPr>
            <a:lvl8pPr marL="3657600" lvl="7" indent="-317500" algn="l">
              <a:lnSpc>
                <a:spcPct val="90000"/>
              </a:lnSpc>
              <a:spcBef>
                <a:spcPts val="1600"/>
              </a:spcBef>
              <a:spcAft>
                <a:spcPts val="0"/>
              </a:spcAft>
              <a:buClr>
                <a:schemeClr val="dk1"/>
              </a:buClr>
              <a:buSzPts val="1400"/>
              <a:buChar char="○"/>
              <a:defRPr sz="1100"/>
            </a:lvl8pPr>
            <a:lvl9pPr marL="4114800" lvl="8" indent="-317500" algn="l">
              <a:lnSpc>
                <a:spcPct val="90000"/>
              </a:lnSpc>
              <a:spcBef>
                <a:spcPts val="1600"/>
              </a:spcBef>
              <a:spcAft>
                <a:spcPts val="1600"/>
              </a:spcAft>
              <a:buClr>
                <a:schemeClr val="dk1"/>
              </a:buClr>
              <a:buSzPts val="1400"/>
              <a:buChar char="■"/>
              <a:defRPr sz="1100"/>
            </a:lvl9pPr>
          </a:lstStyle>
          <a:p>
            <a:endParaRPr/>
          </a:p>
        </p:txBody>
      </p:sp>
      <p:sp>
        <p:nvSpPr>
          <p:cNvPr id="141" name="Google Shape;141;p83"/>
          <p:cNvSpPr txBox="1">
            <a:spLocks noGrp="1"/>
          </p:cNvSpPr>
          <p:nvPr>
            <p:ph type="body" idx="4"/>
          </p:nvPr>
        </p:nvSpPr>
        <p:spPr>
          <a:xfrm>
            <a:off x="4689900" y="864394"/>
            <a:ext cx="4131000" cy="2691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rgbClr val="09153C"/>
              </a:buClr>
              <a:buSzPts val="1800"/>
              <a:buNone/>
              <a:defRPr sz="1800" b="1">
                <a:solidFill>
                  <a:srgbClr val="09153C"/>
                </a:solidFill>
              </a:defRPr>
            </a:lvl1pPr>
            <a:lvl2pPr marL="914400" lvl="1" indent="-317500" algn="l">
              <a:lnSpc>
                <a:spcPct val="90000"/>
              </a:lnSpc>
              <a:spcBef>
                <a:spcPts val="1600"/>
              </a:spcBef>
              <a:spcAft>
                <a:spcPts val="0"/>
              </a:spcAft>
              <a:buClr>
                <a:srgbClr val="3F3F3F"/>
              </a:buClr>
              <a:buSzPts val="1400"/>
              <a:buChar char="○"/>
              <a:defRPr sz="1100"/>
            </a:lvl2pPr>
            <a:lvl3pPr marL="1371600" lvl="2" indent="-317500" algn="l">
              <a:lnSpc>
                <a:spcPct val="90000"/>
              </a:lnSpc>
              <a:spcBef>
                <a:spcPts val="1600"/>
              </a:spcBef>
              <a:spcAft>
                <a:spcPts val="0"/>
              </a:spcAft>
              <a:buClr>
                <a:srgbClr val="3F3F3F"/>
              </a:buClr>
              <a:buSzPts val="1400"/>
              <a:buChar char="■"/>
              <a:defRPr sz="1100"/>
            </a:lvl3pPr>
            <a:lvl4pPr marL="1828800" lvl="3" indent="-317500" algn="l">
              <a:lnSpc>
                <a:spcPct val="90000"/>
              </a:lnSpc>
              <a:spcBef>
                <a:spcPts val="1600"/>
              </a:spcBef>
              <a:spcAft>
                <a:spcPts val="0"/>
              </a:spcAft>
              <a:buClr>
                <a:srgbClr val="3F3F3F"/>
              </a:buClr>
              <a:buSzPts val="1400"/>
              <a:buChar char="●"/>
              <a:defRPr sz="1100"/>
            </a:lvl4pPr>
            <a:lvl5pPr marL="2286000" lvl="4" indent="-317500" algn="l">
              <a:lnSpc>
                <a:spcPct val="90000"/>
              </a:lnSpc>
              <a:spcBef>
                <a:spcPts val="1600"/>
              </a:spcBef>
              <a:spcAft>
                <a:spcPts val="0"/>
              </a:spcAft>
              <a:buClr>
                <a:srgbClr val="3F3F3F"/>
              </a:buClr>
              <a:buSzPts val="1400"/>
              <a:buChar char="○"/>
              <a:defRPr sz="1100"/>
            </a:lvl5pPr>
            <a:lvl6pPr marL="2743200" lvl="5" indent="-317500" algn="l">
              <a:lnSpc>
                <a:spcPct val="90000"/>
              </a:lnSpc>
              <a:spcBef>
                <a:spcPts val="1600"/>
              </a:spcBef>
              <a:spcAft>
                <a:spcPts val="0"/>
              </a:spcAft>
              <a:buClr>
                <a:schemeClr val="dk1"/>
              </a:buClr>
              <a:buSzPts val="1400"/>
              <a:buChar char="■"/>
              <a:defRPr sz="1100"/>
            </a:lvl6pPr>
            <a:lvl7pPr marL="3200400" lvl="6" indent="-317500" algn="l">
              <a:lnSpc>
                <a:spcPct val="90000"/>
              </a:lnSpc>
              <a:spcBef>
                <a:spcPts val="1600"/>
              </a:spcBef>
              <a:spcAft>
                <a:spcPts val="0"/>
              </a:spcAft>
              <a:buClr>
                <a:schemeClr val="dk1"/>
              </a:buClr>
              <a:buSzPts val="1400"/>
              <a:buChar char="●"/>
              <a:defRPr sz="1100"/>
            </a:lvl7pPr>
            <a:lvl8pPr marL="3657600" lvl="7" indent="-317500" algn="l">
              <a:lnSpc>
                <a:spcPct val="90000"/>
              </a:lnSpc>
              <a:spcBef>
                <a:spcPts val="1600"/>
              </a:spcBef>
              <a:spcAft>
                <a:spcPts val="0"/>
              </a:spcAft>
              <a:buClr>
                <a:schemeClr val="dk1"/>
              </a:buClr>
              <a:buSzPts val="1400"/>
              <a:buChar char="○"/>
              <a:defRPr sz="1100"/>
            </a:lvl8pPr>
            <a:lvl9pPr marL="4114800" lvl="8" indent="-317500" algn="l">
              <a:lnSpc>
                <a:spcPct val="90000"/>
              </a:lnSpc>
              <a:spcBef>
                <a:spcPts val="1600"/>
              </a:spcBef>
              <a:spcAft>
                <a:spcPts val="1600"/>
              </a:spcAft>
              <a:buClr>
                <a:schemeClr val="dk1"/>
              </a:buClr>
              <a:buSzPts val="1400"/>
              <a:buChar char="■"/>
              <a:defRPr sz="1100"/>
            </a:lvl9pPr>
          </a:lstStyle>
          <a:p>
            <a:endParaRPr/>
          </a:p>
        </p:txBody>
      </p:sp>
      <p:sp>
        <p:nvSpPr>
          <p:cNvPr id="142" name="Google Shape;142;p83"/>
          <p:cNvSpPr txBox="1">
            <a:spLocks noGrp="1"/>
          </p:cNvSpPr>
          <p:nvPr>
            <p:ph type="title"/>
          </p:nvPr>
        </p:nvSpPr>
        <p:spPr>
          <a:xfrm>
            <a:off x="324000" y="324000"/>
            <a:ext cx="8496900" cy="324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262626"/>
              </a:buClr>
              <a:buSzPts val="14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143" name="Google Shape;143;p83"/>
          <p:cNvSpPr txBox="1">
            <a:spLocks noGrp="1"/>
          </p:cNvSpPr>
          <p:nvPr>
            <p:ph type="ftr" idx="11"/>
          </p:nvPr>
        </p:nvSpPr>
        <p:spPr>
          <a:xfrm>
            <a:off x="324000" y="4774420"/>
            <a:ext cx="3086100" cy="1701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44" name="Google Shape;144;p83"/>
          <p:cNvSpPr>
            <a:spLocks noGrp="1"/>
          </p:cNvSpPr>
          <p:nvPr>
            <p:ph type="sldNum" idx="12"/>
          </p:nvPr>
        </p:nvSpPr>
        <p:spPr>
          <a:xfrm>
            <a:off x="8796711" y="4789066"/>
            <a:ext cx="216000" cy="216000"/>
          </a:xfrm>
          <a:prstGeom prst="ellipse">
            <a:avLst/>
          </a:prstGeom>
          <a:solidFill>
            <a:srgbClr val="595959"/>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Image and Title Slide">
  <p:cSld name="Image and Title Slide">
    <p:spTree>
      <p:nvGrpSpPr>
        <p:cNvPr id="1" name="Shape 145"/>
        <p:cNvGrpSpPr/>
        <p:nvPr/>
      </p:nvGrpSpPr>
      <p:grpSpPr>
        <a:xfrm>
          <a:off x="0" y="0"/>
          <a:ext cx="0" cy="0"/>
          <a:chOff x="0" y="0"/>
          <a:chExt cx="0" cy="0"/>
        </a:xfrm>
      </p:grpSpPr>
      <p:sp>
        <p:nvSpPr>
          <p:cNvPr id="146" name="Google Shape;146;p84"/>
          <p:cNvSpPr>
            <a:spLocks noGrp="1"/>
          </p:cNvSpPr>
          <p:nvPr>
            <p:ph type="pic" idx="2"/>
          </p:nvPr>
        </p:nvSpPr>
        <p:spPr>
          <a:xfrm>
            <a:off x="0" y="1"/>
            <a:ext cx="9143100" cy="4177200"/>
          </a:xfrm>
          <a:prstGeom prst="rect">
            <a:avLst/>
          </a:prstGeom>
          <a:noFill/>
          <a:ln>
            <a:noFill/>
          </a:ln>
        </p:spPr>
      </p:sp>
      <p:sp>
        <p:nvSpPr>
          <p:cNvPr id="147" name="Google Shape;147;p84"/>
          <p:cNvSpPr/>
          <p:nvPr/>
        </p:nvSpPr>
        <p:spPr>
          <a:xfrm>
            <a:off x="5509387" y="-9526"/>
            <a:ext cx="3638908" cy="1724195"/>
          </a:xfrm>
          <a:custGeom>
            <a:avLst/>
            <a:gdLst/>
            <a:ahLst/>
            <a:cxnLst/>
            <a:rect l="l" t="t" r="r" b="b"/>
            <a:pathLst>
              <a:path w="4851877" h="2298926" extrusionOk="0">
                <a:moveTo>
                  <a:pt x="4844811" y="12701"/>
                </a:moveTo>
                <a:lnTo>
                  <a:pt x="2851985" y="12701"/>
                </a:lnTo>
                <a:lnTo>
                  <a:pt x="371430" y="1235832"/>
                </a:lnTo>
                <a:cubicBezTo>
                  <a:pt x="371430" y="1235832"/>
                  <a:pt x="-163292" y="1500018"/>
                  <a:pt x="72951" y="1977585"/>
                </a:cubicBezTo>
                <a:lnTo>
                  <a:pt x="81842" y="1995367"/>
                </a:lnTo>
                <a:cubicBezTo>
                  <a:pt x="81842" y="1995367"/>
                  <a:pt x="316815" y="2472934"/>
                  <a:pt x="851538" y="2210018"/>
                </a:cubicBezTo>
                <a:lnTo>
                  <a:pt x="4844811" y="240054"/>
                </a:lnTo>
                <a:lnTo>
                  <a:pt x="4844811" y="1270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 name="Google Shape;148;p84"/>
          <p:cNvSpPr/>
          <p:nvPr/>
        </p:nvSpPr>
        <p:spPr>
          <a:xfrm>
            <a:off x="7336730" y="343886"/>
            <a:ext cx="1809928" cy="1933765"/>
          </a:xfrm>
          <a:custGeom>
            <a:avLst/>
            <a:gdLst/>
            <a:ahLst/>
            <a:cxnLst/>
            <a:rect l="l" t="t" r="r" b="b"/>
            <a:pathLst>
              <a:path w="2413237" h="2578353" extrusionOk="0">
                <a:moveTo>
                  <a:pt x="2408354" y="12701"/>
                </a:moveTo>
                <a:lnTo>
                  <a:pt x="487924" y="960215"/>
                </a:lnTo>
                <a:cubicBezTo>
                  <a:pt x="487924" y="960215"/>
                  <a:pt x="-250018" y="1324740"/>
                  <a:pt x="113238" y="2062683"/>
                </a:cubicBezTo>
                <a:lnTo>
                  <a:pt x="127209" y="2090626"/>
                </a:lnTo>
                <a:cubicBezTo>
                  <a:pt x="127209" y="2090626"/>
                  <a:pt x="491735" y="2828568"/>
                  <a:pt x="1229678" y="2465313"/>
                </a:cubicBezTo>
                <a:lnTo>
                  <a:pt x="2408354" y="1883595"/>
                </a:lnTo>
                <a:lnTo>
                  <a:pt x="2408354" y="12701"/>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 name="Google Shape;149;p84"/>
          <p:cNvSpPr/>
          <p:nvPr/>
        </p:nvSpPr>
        <p:spPr>
          <a:xfrm>
            <a:off x="-9526" y="1766872"/>
            <a:ext cx="2143336" cy="1724195"/>
          </a:xfrm>
          <a:custGeom>
            <a:avLst/>
            <a:gdLst/>
            <a:ahLst/>
            <a:cxnLst/>
            <a:rect l="l" t="t" r="r" b="b"/>
            <a:pathLst>
              <a:path w="2857781" h="2298926" extrusionOk="0">
                <a:moveTo>
                  <a:pt x="2782844" y="306353"/>
                </a:moveTo>
                <a:cubicBezTo>
                  <a:pt x="2782844" y="306353"/>
                  <a:pt x="2547871" y="-171214"/>
                  <a:pt x="2013148" y="91702"/>
                </a:cubicBezTo>
                <a:lnTo>
                  <a:pt x="12701" y="1078589"/>
                </a:lnTo>
                <a:lnTo>
                  <a:pt x="12701" y="2289019"/>
                </a:lnTo>
                <a:lnTo>
                  <a:pt x="2491985" y="1065888"/>
                </a:lnTo>
                <a:cubicBezTo>
                  <a:pt x="2491985" y="1065888"/>
                  <a:pt x="3026708" y="801702"/>
                  <a:pt x="2790465" y="324135"/>
                </a:cubicBezTo>
                <a:lnTo>
                  <a:pt x="2782844" y="306353"/>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 name="Google Shape;150;p84"/>
          <p:cNvSpPr/>
          <p:nvPr/>
        </p:nvSpPr>
        <p:spPr>
          <a:xfrm>
            <a:off x="8170065" y="4352273"/>
            <a:ext cx="288900" cy="288900"/>
          </a:xfrm>
          <a:prstGeom prst="ellipse">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51" name="Google Shape;151;p84"/>
          <p:cNvSpPr/>
          <p:nvPr/>
        </p:nvSpPr>
        <p:spPr>
          <a:xfrm>
            <a:off x="8500719" y="4340858"/>
            <a:ext cx="652882" cy="307238"/>
          </a:xfrm>
          <a:custGeom>
            <a:avLst/>
            <a:gdLst/>
            <a:ahLst/>
            <a:cxnLst/>
            <a:rect l="l" t="t" r="r" b="b"/>
            <a:pathLst>
              <a:path w="870509" h="409651" extrusionOk="0">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a:gsLst>
              <a:gs pos="0">
                <a:schemeClr val="accent1"/>
              </a:gs>
              <a:gs pos="12000">
                <a:schemeClr val="accent1"/>
              </a:gs>
              <a:gs pos="100000">
                <a:schemeClr val="accent3"/>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 name="Google Shape;152;p84"/>
          <p:cNvSpPr txBox="1">
            <a:spLocks noGrp="1"/>
          </p:cNvSpPr>
          <p:nvPr>
            <p:ph type="title"/>
          </p:nvPr>
        </p:nvSpPr>
        <p:spPr>
          <a:xfrm>
            <a:off x="628650" y="3262397"/>
            <a:ext cx="7886700" cy="587100"/>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2400"/>
              <a:buFont typeface="Corbel"/>
              <a:buNone/>
              <a:defRPr sz="1100">
                <a:solidFill>
                  <a:schemeClr val="lt1"/>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153" name="Google Shape;153;p84"/>
          <p:cNvSpPr txBox="1">
            <a:spLocks noGrp="1"/>
          </p:cNvSpPr>
          <p:nvPr>
            <p:ph type="ftr" idx="11"/>
          </p:nvPr>
        </p:nvSpPr>
        <p:spPr>
          <a:xfrm>
            <a:off x="609217" y="4348327"/>
            <a:ext cx="1791000" cy="2739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54" name="Google Shape;154;p84"/>
          <p:cNvSpPr>
            <a:spLocks noGrp="1"/>
          </p:cNvSpPr>
          <p:nvPr>
            <p:ph type="sldNum" idx="12"/>
          </p:nvPr>
        </p:nvSpPr>
        <p:spPr>
          <a:xfrm>
            <a:off x="8796711" y="4789066"/>
            <a:ext cx="216000" cy="216000"/>
          </a:xfrm>
          <a:prstGeom prst="ellipse">
            <a:avLst/>
          </a:prstGeom>
          <a:solidFill>
            <a:srgbClr val="595959"/>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155" name="Google Shape;155;p84"/>
          <p:cNvSpPr txBox="1">
            <a:spLocks noGrp="1"/>
          </p:cNvSpPr>
          <p:nvPr>
            <p:ph type="body" idx="1"/>
          </p:nvPr>
        </p:nvSpPr>
        <p:spPr>
          <a:xfrm>
            <a:off x="1809740" y="4289108"/>
            <a:ext cx="5524500" cy="7098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rgbClr val="3F3F3F"/>
              </a:buClr>
              <a:buSzPts val="1400"/>
              <a:buNone/>
              <a:defRPr sz="1400" b="1" i="0"/>
            </a:lvl1pPr>
            <a:lvl2pPr marL="914400" lvl="1" indent="-228600" algn="l">
              <a:lnSpc>
                <a:spcPct val="90000"/>
              </a:lnSpc>
              <a:spcBef>
                <a:spcPts val="1600"/>
              </a:spcBef>
              <a:spcAft>
                <a:spcPts val="0"/>
              </a:spcAft>
              <a:buClr>
                <a:srgbClr val="3F3F3F"/>
              </a:buClr>
              <a:buSzPts val="1400"/>
              <a:buNone/>
              <a:defRPr sz="1400" b="1" i="1"/>
            </a:lvl2pPr>
            <a:lvl3pPr marL="1371600" lvl="2" indent="-228600" algn="l">
              <a:lnSpc>
                <a:spcPct val="90000"/>
              </a:lnSpc>
              <a:spcBef>
                <a:spcPts val="1600"/>
              </a:spcBef>
              <a:spcAft>
                <a:spcPts val="0"/>
              </a:spcAft>
              <a:buClr>
                <a:srgbClr val="3F3F3F"/>
              </a:buClr>
              <a:buSzPts val="1400"/>
              <a:buNone/>
              <a:defRPr sz="1400" b="1" i="1"/>
            </a:lvl3pPr>
            <a:lvl4pPr marL="1828800" lvl="3" indent="-228600" algn="l">
              <a:lnSpc>
                <a:spcPct val="90000"/>
              </a:lnSpc>
              <a:spcBef>
                <a:spcPts val="1600"/>
              </a:spcBef>
              <a:spcAft>
                <a:spcPts val="0"/>
              </a:spcAft>
              <a:buClr>
                <a:srgbClr val="3F3F3F"/>
              </a:buClr>
              <a:buSzPts val="1400"/>
              <a:buNone/>
              <a:defRPr sz="1400" b="1" i="1"/>
            </a:lvl4pPr>
            <a:lvl5pPr marL="2286000" lvl="4" indent="-228600" algn="l">
              <a:lnSpc>
                <a:spcPct val="90000"/>
              </a:lnSpc>
              <a:spcBef>
                <a:spcPts val="1600"/>
              </a:spcBef>
              <a:spcAft>
                <a:spcPts val="0"/>
              </a:spcAft>
              <a:buClr>
                <a:srgbClr val="3F3F3F"/>
              </a:buClr>
              <a:buSzPts val="1400"/>
              <a:buNone/>
              <a:defRPr sz="1400" b="1" i="1"/>
            </a:lvl5pPr>
            <a:lvl6pPr marL="2743200" lvl="5" indent="-317500" algn="l">
              <a:lnSpc>
                <a:spcPct val="90000"/>
              </a:lnSpc>
              <a:spcBef>
                <a:spcPts val="1600"/>
              </a:spcBef>
              <a:spcAft>
                <a:spcPts val="0"/>
              </a:spcAft>
              <a:buClr>
                <a:schemeClr val="dk1"/>
              </a:buClr>
              <a:buSzPts val="1400"/>
              <a:buChar char="■"/>
              <a:defRPr sz="1100"/>
            </a:lvl6pPr>
            <a:lvl7pPr marL="3200400" lvl="6" indent="-317500" algn="l">
              <a:lnSpc>
                <a:spcPct val="90000"/>
              </a:lnSpc>
              <a:spcBef>
                <a:spcPts val="1600"/>
              </a:spcBef>
              <a:spcAft>
                <a:spcPts val="0"/>
              </a:spcAft>
              <a:buClr>
                <a:schemeClr val="dk1"/>
              </a:buClr>
              <a:buSzPts val="1400"/>
              <a:buChar char="●"/>
              <a:defRPr sz="1100"/>
            </a:lvl7pPr>
            <a:lvl8pPr marL="3657600" lvl="7" indent="-317500" algn="l">
              <a:lnSpc>
                <a:spcPct val="90000"/>
              </a:lnSpc>
              <a:spcBef>
                <a:spcPts val="1600"/>
              </a:spcBef>
              <a:spcAft>
                <a:spcPts val="0"/>
              </a:spcAft>
              <a:buClr>
                <a:schemeClr val="dk1"/>
              </a:buClr>
              <a:buSzPts val="1400"/>
              <a:buChar char="○"/>
              <a:defRPr sz="1100"/>
            </a:lvl8pPr>
            <a:lvl9pPr marL="4114800" lvl="8" indent="-317500" algn="l">
              <a:lnSpc>
                <a:spcPct val="90000"/>
              </a:lnSpc>
              <a:spcBef>
                <a:spcPts val="1600"/>
              </a:spcBef>
              <a:spcAft>
                <a:spcPts val="1600"/>
              </a:spcAft>
              <a:buClr>
                <a:schemeClr val="dk1"/>
              </a:buClr>
              <a:buSzPts val="1400"/>
              <a:buChar char="■"/>
              <a:defRPr sz="1100"/>
            </a:lvl9pPr>
          </a:lstStyle>
          <a:p>
            <a:endParaRPr/>
          </a:p>
        </p:txBody>
      </p:sp>
      <p:pic>
        <p:nvPicPr>
          <p:cNvPr id="156" name="Google Shape;156;p84"/>
          <p:cNvPicPr preferRelativeResize="0"/>
          <p:nvPr/>
        </p:nvPicPr>
        <p:blipFill rotWithShape="1">
          <a:blip r:embed="rId2">
            <a:alphaModFix/>
          </a:blip>
          <a:srcRect/>
          <a:stretch/>
        </p:blipFill>
        <p:spPr>
          <a:xfrm>
            <a:off x="3571875" y="3866579"/>
            <a:ext cx="2000251" cy="104927"/>
          </a:xfrm>
          <a:prstGeom prst="rect">
            <a:avLst/>
          </a:prstGeom>
          <a:noFill/>
          <a:ln>
            <a:noFill/>
          </a:ln>
        </p:spPr>
      </p:pic>
      <p:sp>
        <p:nvSpPr>
          <p:cNvPr id="157" name="Google Shape;157;p84"/>
          <p:cNvSpPr/>
          <p:nvPr/>
        </p:nvSpPr>
        <p:spPr>
          <a:xfrm>
            <a:off x="6619574" y="1533676"/>
            <a:ext cx="552504" cy="552504"/>
          </a:xfrm>
          <a:custGeom>
            <a:avLst/>
            <a:gdLst/>
            <a:ahLst/>
            <a:cxnLst/>
            <a:rect l="l" t="t" r="r" b="b"/>
            <a:pathLst>
              <a:path w="736672" h="736672" extrusionOk="0">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8" name="Google Shape;158;p84"/>
          <p:cNvSpPr/>
          <p:nvPr/>
        </p:nvSpPr>
        <p:spPr>
          <a:xfrm>
            <a:off x="6607666" y="1521769"/>
            <a:ext cx="581082" cy="581082"/>
          </a:xfrm>
          <a:custGeom>
            <a:avLst/>
            <a:gdLst/>
            <a:ahLst/>
            <a:cxnLst/>
            <a:rect l="l" t="t" r="r" b="b"/>
            <a:pathLst>
              <a:path w="774776" h="774776" extrusionOk="0">
                <a:moveTo>
                  <a:pt x="388023" y="766521"/>
                </a:moveTo>
                <a:cubicBezTo>
                  <a:pt x="179722" y="766521"/>
                  <a:pt x="9526" y="596324"/>
                  <a:pt x="9526" y="388023"/>
                </a:cubicBezTo>
                <a:cubicBezTo>
                  <a:pt x="9526" y="179723"/>
                  <a:pt x="179722" y="9526"/>
                  <a:pt x="388023" y="9526"/>
                </a:cubicBezTo>
                <a:cubicBezTo>
                  <a:pt x="596323" y="9526"/>
                  <a:pt x="766520" y="179723"/>
                  <a:pt x="766520" y="388023"/>
                </a:cubicBezTo>
                <a:cubicBezTo>
                  <a:pt x="766520" y="596324"/>
                  <a:pt x="596323" y="766521"/>
                  <a:pt x="388023" y="766521"/>
                </a:cubicBezTo>
                <a:close/>
                <a:moveTo>
                  <a:pt x="388023" y="48900"/>
                </a:moveTo>
                <a:cubicBezTo>
                  <a:pt x="200045" y="48900"/>
                  <a:pt x="47630" y="201315"/>
                  <a:pt x="47630" y="389293"/>
                </a:cubicBezTo>
                <a:cubicBezTo>
                  <a:pt x="47630" y="577272"/>
                  <a:pt x="200045" y="729687"/>
                  <a:pt x="388023" y="729687"/>
                </a:cubicBezTo>
                <a:cubicBezTo>
                  <a:pt x="576001" y="729687"/>
                  <a:pt x="728416" y="577272"/>
                  <a:pt x="728416" y="389293"/>
                </a:cubicBezTo>
                <a:cubicBezTo>
                  <a:pt x="728416" y="201315"/>
                  <a:pt x="576001" y="48900"/>
                  <a:pt x="388023" y="48900"/>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9" name="Google Shape;159;p84"/>
          <p:cNvSpPr/>
          <p:nvPr/>
        </p:nvSpPr>
        <p:spPr>
          <a:xfrm>
            <a:off x="5497454" y="-7144"/>
            <a:ext cx="3648434" cy="1733720"/>
          </a:xfrm>
          <a:custGeom>
            <a:avLst/>
            <a:gdLst/>
            <a:ahLst/>
            <a:cxnLst/>
            <a:rect l="l" t="t" r="r" b="b"/>
            <a:pathLst>
              <a:path w="4864578" h="2311627" extrusionOk="0">
                <a:moveTo>
                  <a:pt x="2911080" y="9526"/>
                </a:moveTo>
                <a:lnTo>
                  <a:pt x="2824712" y="9526"/>
                </a:lnTo>
                <a:lnTo>
                  <a:pt x="378451" y="1216145"/>
                </a:lnTo>
                <a:cubicBezTo>
                  <a:pt x="373371" y="1218685"/>
                  <a:pt x="240007" y="1284732"/>
                  <a:pt x="134587" y="1413014"/>
                </a:cubicBezTo>
                <a:cubicBezTo>
                  <a:pt x="35518" y="1532406"/>
                  <a:pt x="-54662" y="1728005"/>
                  <a:pt x="71081" y="1983300"/>
                </a:cubicBezTo>
                <a:lnTo>
                  <a:pt x="79972" y="2001082"/>
                </a:lnTo>
                <a:cubicBezTo>
                  <a:pt x="82512" y="2006163"/>
                  <a:pt x="142208" y="2125554"/>
                  <a:pt x="270491" y="2214463"/>
                </a:cubicBezTo>
                <a:cubicBezTo>
                  <a:pt x="339077" y="2261458"/>
                  <a:pt x="436877" y="2304642"/>
                  <a:pt x="561349" y="2304642"/>
                </a:cubicBezTo>
                <a:cubicBezTo>
                  <a:pt x="651528" y="2304642"/>
                  <a:pt x="755678" y="2283050"/>
                  <a:pt x="875070" y="2223354"/>
                </a:cubicBezTo>
                <a:lnTo>
                  <a:pt x="4860722" y="258470"/>
                </a:lnTo>
                <a:lnTo>
                  <a:pt x="4860722" y="216556"/>
                </a:lnTo>
                <a:lnTo>
                  <a:pt x="858558" y="2189061"/>
                </a:lnTo>
                <a:cubicBezTo>
                  <a:pt x="643907" y="2294481"/>
                  <a:pt x="454659" y="2293211"/>
                  <a:pt x="293353" y="2182710"/>
                </a:cubicBezTo>
                <a:cubicBezTo>
                  <a:pt x="172691" y="2100152"/>
                  <a:pt x="114265" y="1984570"/>
                  <a:pt x="114265" y="1983300"/>
                </a:cubicBezTo>
                <a:lnTo>
                  <a:pt x="105374" y="1965519"/>
                </a:lnTo>
                <a:cubicBezTo>
                  <a:pt x="11385" y="1775000"/>
                  <a:pt x="30437" y="1597182"/>
                  <a:pt x="163800" y="1437147"/>
                </a:cubicBezTo>
                <a:cubicBezTo>
                  <a:pt x="264140" y="1315215"/>
                  <a:pt x="394963" y="1250438"/>
                  <a:pt x="396233" y="1249168"/>
                </a:cubicBezTo>
                <a:lnTo>
                  <a:pt x="396233" y="1249168"/>
                </a:lnTo>
                <a:lnTo>
                  <a:pt x="2911080" y="952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 name="Google Shape;160;p84"/>
          <p:cNvSpPr/>
          <p:nvPr/>
        </p:nvSpPr>
        <p:spPr>
          <a:xfrm>
            <a:off x="7325212" y="331979"/>
            <a:ext cx="1819454" cy="1952817"/>
          </a:xfrm>
          <a:custGeom>
            <a:avLst/>
            <a:gdLst/>
            <a:ahLst/>
            <a:cxnLst/>
            <a:rect l="l" t="t" r="r" b="b"/>
            <a:pathLst>
              <a:path w="2425938" h="2603756" extrusionOk="0">
                <a:moveTo>
                  <a:pt x="2423711" y="1877880"/>
                </a:moveTo>
                <a:lnTo>
                  <a:pt x="1236144" y="2463408"/>
                </a:lnTo>
                <a:cubicBezTo>
                  <a:pt x="937665" y="2610742"/>
                  <a:pt x="665858" y="2594231"/>
                  <a:pt x="429615" y="2415143"/>
                </a:cubicBezTo>
                <a:cubicBezTo>
                  <a:pt x="251797" y="2280510"/>
                  <a:pt x="160348" y="2098882"/>
                  <a:pt x="160348" y="2097612"/>
                </a:cubicBezTo>
                <a:lnTo>
                  <a:pt x="146377" y="2069669"/>
                </a:lnTo>
                <a:cubicBezTo>
                  <a:pt x="-957" y="1771190"/>
                  <a:pt x="15554" y="1499383"/>
                  <a:pt x="194642" y="1263139"/>
                </a:cubicBezTo>
                <a:cubicBezTo>
                  <a:pt x="329275" y="1085322"/>
                  <a:pt x="509632" y="995143"/>
                  <a:pt x="512173" y="993873"/>
                </a:cubicBezTo>
                <a:lnTo>
                  <a:pt x="2423711" y="51440"/>
                </a:lnTo>
                <a:lnTo>
                  <a:pt x="2423711" y="9526"/>
                </a:lnTo>
                <a:lnTo>
                  <a:pt x="494391" y="960850"/>
                </a:lnTo>
                <a:cubicBezTo>
                  <a:pt x="486770" y="964660"/>
                  <a:pt x="303873" y="1056109"/>
                  <a:pt x="164159" y="1240277"/>
                </a:cubicBezTo>
                <a:cubicBezTo>
                  <a:pt x="34606" y="1411744"/>
                  <a:pt x="-80976" y="1697522"/>
                  <a:pt x="112083" y="2088721"/>
                </a:cubicBezTo>
                <a:lnTo>
                  <a:pt x="126055" y="2116664"/>
                </a:lnTo>
                <a:cubicBezTo>
                  <a:pt x="129865" y="2124284"/>
                  <a:pt x="221315" y="2307182"/>
                  <a:pt x="405483" y="2446896"/>
                </a:cubicBezTo>
                <a:cubicBezTo>
                  <a:pt x="510903" y="2526914"/>
                  <a:pt x="660778" y="2601851"/>
                  <a:pt x="851296" y="2601851"/>
                </a:cubicBezTo>
                <a:cubicBezTo>
                  <a:pt x="969418" y="2601851"/>
                  <a:pt x="1104052" y="2572638"/>
                  <a:pt x="1252656" y="2498971"/>
                </a:cubicBezTo>
                <a:lnTo>
                  <a:pt x="2422441" y="1922334"/>
                </a:lnTo>
                <a:lnTo>
                  <a:pt x="2422441" y="1877880"/>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1" name="Google Shape;161;p84"/>
          <p:cNvSpPr/>
          <p:nvPr/>
        </p:nvSpPr>
        <p:spPr>
          <a:xfrm>
            <a:off x="-7144" y="1755238"/>
            <a:ext cx="2152862" cy="1905188"/>
          </a:xfrm>
          <a:custGeom>
            <a:avLst/>
            <a:gdLst/>
            <a:ahLst/>
            <a:cxnLst/>
            <a:rect l="l" t="t" r="r" b="b"/>
            <a:pathLst>
              <a:path w="2870482" h="2540250" extrusionOk="0">
                <a:moveTo>
                  <a:pt x="2481189" y="1064887"/>
                </a:moveTo>
                <a:lnTo>
                  <a:pt x="1678470" y="1461166"/>
                </a:lnTo>
                <a:cubicBezTo>
                  <a:pt x="1640366" y="1423062"/>
                  <a:pt x="1556538" y="1374797"/>
                  <a:pt x="1406664" y="1448465"/>
                </a:cubicBezTo>
                <a:lnTo>
                  <a:pt x="9526" y="2136873"/>
                </a:lnTo>
                <a:lnTo>
                  <a:pt x="9526" y="2531882"/>
                </a:lnTo>
                <a:lnTo>
                  <a:pt x="1564159" y="1765996"/>
                </a:lnTo>
                <a:cubicBezTo>
                  <a:pt x="1564159" y="1765996"/>
                  <a:pt x="1785161" y="1656765"/>
                  <a:pt x="1708953" y="1500540"/>
                </a:cubicBezTo>
                <a:lnTo>
                  <a:pt x="1706413" y="1494189"/>
                </a:lnTo>
                <a:cubicBezTo>
                  <a:pt x="1706413" y="1494189"/>
                  <a:pt x="1705143" y="1492919"/>
                  <a:pt x="1703873" y="1490379"/>
                </a:cubicBezTo>
                <a:lnTo>
                  <a:pt x="2498971" y="1097910"/>
                </a:lnTo>
                <a:cubicBezTo>
                  <a:pt x="2504051" y="1095370"/>
                  <a:pt x="3047665" y="819753"/>
                  <a:pt x="2806341" y="330755"/>
                </a:cubicBezTo>
                <a:lnTo>
                  <a:pt x="2797450" y="312973"/>
                </a:lnTo>
                <a:cubicBezTo>
                  <a:pt x="2794910" y="307892"/>
                  <a:pt x="2547236" y="-178566"/>
                  <a:pt x="2002352" y="90701"/>
                </a:cubicBezTo>
                <a:lnTo>
                  <a:pt x="9526" y="1073778"/>
                </a:lnTo>
                <a:lnTo>
                  <a:pt x="9526" y="1115692"/>
                </a:lnTo>
                <a:lnTo>
                  <a:pt x="2017594" y="124994"/>
                </a:lnTo>
                <a:cubicBezTo>
                  <a:pt x="2232245" y="19574"/>
                  <a:pt x="2421493" y="20844"/>
                  <a:pt x="2582799" y="131345"/>
                </a:cubicBezTo>
                <a:cubicBezTo>
                  <a:pt x="2703461" y="213903"/>
                  <a:pt x="2761887" y="329484"/>
                  <a:pt x="2761887" y="330755"/>
                </a:cubicBezTo>
                <a:lnTo>
                  <a:pt x="2770778" y="348536"/>
                </a:lnTo>
                <a:cubicBezTo>
                  <a:pt x="2864767" y="539055"/>
                  <a:pt x="2845715" y="716873"/>
                  <a:pt x="2712352" y="876908"/>
                </a:cubicBezTo>
                <a:cubicBezTo>
                  <a:pt x="2613282" y="998840"/>
                  <a:pt x="2482459" y="1063617"/>
                  <a:pt x="2481189" y="106488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spTree>
      <p:nvGrpSpPr>
        <p:cNvPr id="1" name="Shape 162"/>
        <p:cNvGrpSpPr/>
        <p:nvPr/>
      </p:nvGrpSpPr>
      <p:grpSpPr>
        <a:xfrm>
          <a:off x="0" y="0"/>
          <a:ext cx="0" cy="0"/>
          <a:chOff x="0" y="0"/>
          <a:chExt cx="0" cy="0"/>
        </a:xfrm>
      </p:grpSpPr>
      <p:sp>
        <p:nvSpPr>
          <p:cNvPr id="163" name="Google Shape;163;p85"/>
          <p:cNvSpPr txBox="1">
            <a:spLocks noGrp="1"/>
          </p:cNvSpPr>
          <p:nvPr>
            <p:ph type="sldNum" idx="12"/>
          </p:nvPr>
        </p:nvSpPr>
        <p:spPr>
          <a:xfrm>
            <a:off x="8748004" y="4960185"/>
            <a:ext cx="396000" cy="1833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2_Custom Layout">
  <p:cSld name="2_Custom Layout">
    <p:spTree>
      <p:nvGrpSpPr>
        <p:cNvPr id="1" name="Shape 164"/>
        <p:cNvGrpSpPr/>
        <p:nvPr/>
      </p:nvGrpSpPr>
      <p:grpSpPr>
        <a:xfrm>
          <a:off x="0" y="0"/>
          <a:ext cx="0" cy="0"/>
          <a:chOff x="0" y="0"/>
          <a:chExt cx="0" cy="0"/>
        </a:xfrm>
      </p:grpSpPr>
      <p:sp>
        <p:nvSpPr>
          <p:cNvPr id="165" name="Google Shape;165;p8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166" name="Google Shape;166;p8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Section Header">
  <p:cSld name="SECTION_HEADER_1">
    <p:spTree>
      <p:nvGrpSpPr>
        <p:cNvPr id="1" name="Shape 167"/>
        <p:cNvGrpSpPr/>
        <p:nvPr/>
      </p:nvGrpSpPr>
      <p:grpSpPr>
        <a:xfrm>
          <a:off x="0" y="0"/>
          <a:ext cx="0" cy="0"/>
          <a:chOff x="0" y="0"/>
          <a:chExt cx="0" cy="0"/>
        </a:xfrm>
      </p:grpSpPr>
      <p:sp>
        <p:nvSpPr>
          <p:cNvPr id="168" name="Google Shape;168;p87"/>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169" name="Google Shape;169;p8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1600"/>
              </a:spcBef>
              <a:spcAft>
                <a:spcPts val="0"/>
              </a:spcAft>
              <a:buClr>
                <a:srgbClr val="888888"/>
              </a:buClr>
              <a:buSzPts val="1500"/>
              <a:buNone/>
              <a:defRPr sz="1500">
                <a:solidFill>
                  <a:srgbClr val="888888"/>
                </a:solidFill>
              </a:defRPr>
            </a:lvl2pPr>
            <a:lvl3pPr marL="1371600" lvl="2" indent="-228600" algn="l">
              <a:lnSpc>
                <a:spcPct val="90000"/>
              </a:lnSpc>
              <a:spcBef>
                <a:spcPts val="1600"/>
              </a:spcBef>
              <a:spcAft>
                <a:spcPts val="0"/>
              </a:spcAft>
              <a:buClr>
                <a:srgbClr val="888888"/>
              </a:buClr>
              <a:buSzPts val="1400"/>
              <a:buNone/>
              <a:defRPr sz="1400">
                <a:solidFill>
                  <a:srgbClr val="888888"/>
                </a:solidFill>
              </a:defRPr>
            </a:lvl3pPr>
            <a:lvl4pPr marL="1828800" lvl="3" indent="-228600" algn="l">
              <a:lnSpc>
                <a:spcPct val="90000"/>
              </a:lnSpc>
              <a:spcBef>
                <a:spcPts val="1600"/>
              </a:spcBef>
              <a:spcAft>
                <a:spcPts val="0"/>
              </a:spcAft>
              <a:buClr>
                <a:srgbClr val="888888"/>
              </a:buClr>
              <a:buSzPts val="1200"/>
              <a:buNone/>
              <a:defRPr sz="1200">
                <a:solidFill>
                  <a:srgbClr val="888888"/>
                </a:solidFill>
              </a:defRPr>
            </a:lvl4pPr>
            <a:lvl5pPr marL="2286000" lvl="4" indent="-228600" algn="l">
              <a:lnSpc>
                <a:spcPct val="90000"/>
              </a:lnSpc>
              <a:spcBef>
                <a:spcPts val="1600"/>
              </a:spcBef>
              <a:spcAft>
                <a:spcPts val="0"/>
              </a:spcAft>
              <a:buClr>
                <a:srgbClr val="888888"/>
              </a:buClr>
              <a:buSzPts val="1200"/>
              <a:buNone/>
              <a:defRPr sz="1200">
                <a:solidFill>
                  <a:srgbClr val="888888"/>
                </a:solidFill>
              </a:defRPr>
            </a:lvl5pPr>
            <a:lvl6pPr marL="2743200" lvl="5" indent="-228600" algn="l">
              <a:lnSpc>
                <a:spcPct val="90000"/>
              </a:lnSpc>
              <a:spcBef>
                <a:spcPts val="1600"/>
              </a:spcBef>
              <a:spcAft>
                <a:spcPts val="0"/>
              </a:spcAft>
              <a:buClr>
                <a:srgbClr val="888888"/>
              </a:buClr>
              <a:buSzPts val="1200"/>
              <a:buNone/>
              <a:defRPr sz="1200">
                <a:solidFill>
                  <a:srgbClr val="888888"/>
                </a:solidFill>
              </a:defRPr>
            </a:lvl6pPr>
            <a:lvl7pPr marL="3200400" lvl="6" indent="-228600" algn="l">
              <a:lnSpc>
                <a:spcPct val="90000"/>
              </a:lnSpc>
              <a:spcBef>
                <a:spcPts val="1600"/>
              </a:spcBef>
              <a:spcAft>
                <a:spcPts val="0"/>
              </a:spcAft>
              <a:buClr>
                <a:srgbClr val="888888"/>
              </a:buClr>
              <a:buSzPts val="1200"/>
              <a:buNone/>
              <a:defRPr sz="1200">
                <a:solidFill>
                  <a:srgbClr val="888888"/>
                </a:solidFill>
              </a:defRPr>
            </a:lvl7pPr>
            <a:lvl8pPr marL="3657600" lvl="7" indent="-228600" algn="l">
              <a:lnSpc>
                <a:spcPct val="90000"/>
              </a:lnSpc>
              <a:spcBef>
                <a:spcPts val="1600"/>
              </a:spcBef>
              <a:spcAft>
                <a:spcPts val="0"/>
              </a:spcAft>
              <a:buClr>
                <a:srgbClr val="888888"/>
              </a:buClr>
              <a:buSzPts val="1200"/>
              <a:buNone/>
              <a:defRPr sz="1200">
                <a:solidFill>
                  <a:srgbClr val="888888"/>
                </a:solidFill>
              </a:defRPr>
            </a:lvl8pPr>
            <a:lvl9pPr marL="4114800" lvl="8" indent="-228600" algn="l">
              <a:lnSpc>
                <a:spcPct val="90000"/>
              </a:lnSpc>
              <a:spcBef>
                <a:spcPts val="1600"/>
              </a:spcBef>
              <a:spcAft>
                <a:spcPts val="1600"/>
              </a:spcAft>
              <a:buClr>
                <a:srgbClr val="888888"/>
              </a:buClr>
              <a:buSzPts val="1200"/>
              <a:buNone/>
              <a:defRPr sz="1200">
                <a:solidFill>
                  <a:srgbClr val="888888"/>
                </a:solidFill>
              </a:defRPr>
            </a:lvl9pPr>
          </a:lstStyle>
          <a:p>
            <a:endParaRPr/>
          </a:p>
        </p:txBody>
      </p:sp>
      <p:sp>
        <p:nvSpPr>
          <p:cNvPr id="170" name="Google Shape;170;p8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71" name="Google Shape;171;p8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72" name="Google Shape;172;p8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logo">
  <p:cSld name="TITLE_AND_BODY_9_1">
    <p:spTree>
      <p:nvGrpSpPr>
        <p:cNvPr id="1" name="Shape 173"/>
        <p:cNvGrpSpPr/>
        <p:nvPr/>
      </p:nvGrpSpPr>
      <p:grpSpPr>
        <a:xfrm>
          <a:off x="0" y="0"/>
          <a:ext cx="0" cy="0"/>
          <a:chOff x="0" y="0"/>
          <a:chExt cx="0" cy="0"/>
        </a:xfrm>
      </p:grpSpPr>
      <p:sp>
        <p:nvSpPr>
          <p:cNvPr id="174" name="Google Shape;174;gf08a7be099_3_1586"/>
          <p:cNvSpPr txBox="1">
            <a:spLocks noGrp="1"/>
          </p:cNvSpPr>
          <p:nvPr>
            <p:ph type="title"/>
          </p:nvPr>
        </p:nvSpPr>
        <p:spPr>
          <a:xfrm>
            <a:off x="153675" y="132750"/>
            <a:ext cx="8859300" cy="3762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73763"/>
              </a:buClr>
              <a:buSzPts val="1800"/>
              <a:buNone/>
              <a:defRPr sz="1800" b="1">
                <a:solidFill>
                  <a:srgbClr val="073763"/>
                </a:solidFill>
              </a:defRPr>
            </a:lvl1pPr>
            <a:lvl2pPr lvl="1" rtl="0">
              <a:spcBef>
                <a:spcPts val="0"/>
              </a:spcBef>
              <a:spcAft>
                <a:spcPts val="0"/>
              </a:spcAft>
              <a:buClr>
                <a:srgbClr val="073763"/>
              </a:buClr>
              <a:buSzPts val="1800"/>
              <a:buNone/>
              <a:defRPr b="1">
                <a:solidFill>
                  <a:srgbClr val="073763"/>
                </a:solidFill>
              </a:defRPr>
            </a:lvl2pPr>
            <a:lvl3pPr lvl="2" rtl="0">
              <a:spcBef>
                <a:spcPts val="0"/>
              </a:spcBef>
              <a:spcAft>
                <a:spcPts val="0"/>
              </a:spcAft>
              <a:buClr>
                <a:srgbClr val="073763"/>
              </a:buClr>
              <a:buSzPts val="1800"/>
              <a:buNone/>
              <a:defRPr b="1">
                <a:solidFill>
                  <a:srgbClr val="073763"/>
                </a:solidFill>
              </a:defRPr>
            </a:lvl3pPr>
            <a:lvl4pPr lvl="3" rtl="0">
              <a:spcBef>
                <a:spcPts val="0"/>
              </a:spcBef>
              <a:spcAft>
                <a:spcPts val="0"/>
              </a:spcAft>
              <a:buClr>
                <a:srgbClr val="073763"/>
              </a:buClr>
              <a:buSzPts val="1800"/>
              <a:buNone/>
              <a:defRPr b="1">
                <a:solidFill>
                  <a:srgbClr val="073763"/>
                </a:solidFill>
              </a:defRPr>
            </a:lvl4pPr>
            <a:lvl5pPr lvl="4" rtl="0">
              <a:spcBef>
                <a:spcPts val="0"/>
              </a:spcBef>
              <a:spcAft>
                <a:spcPts val="0"/>
              </a:spcAft>
              <a:buClr>
                <a:srgbClr val="073763"/>
              </a:buClr>
              <a:buSzPts val="1800"/>
              <a:buNone/>
              <a:defRPr b="1">
                <a:solidFill>
                  <a:srgbClr val="073763"/>
                </a:solidFill>
              </a:defRPr>
            </a:lvl5pPr>
            <a:lvl6pPr lvl="5" rtl="0">
              <a:spcBef>
                <a:spcPts val="0"/>
              </a:spcBef>
              <a:spcAft>
                <a:spcPts val="0"/>
              </a:spcAft>
              <a:buClr>
                <a:srgbClr val="073763"/>
              </a:buClr>
              <a:buSzPts val="1800"/>
              <a:buNone/>
              <a:defRPr b="1">
                <a:solidFill>
                  <a:srgbClr val="073763"/>
                </a:solidFill>
              </a:defRPr>
            </a:lvl6pPr>
            <a:lvl7pPr lvl="6" rtl="0">
              <a:spcBef>
                <a:spcPts val="0"/>
              </a:spcBef>
              <a:spcAft>
                <a:spcPts val="0"/>
              </a:spcAft>
              <a:buClr>
                <a:srgbClr val="073763"/>
              </a:buClr>
              <a:buSzPts val="1800"/>
              <a:buNone/>
              <a:defRPr b="1">
                <a:solidFill>
                  <a:srgbClr val="073763"/>
                </a:solidFill>
              </a:defRPr>
            </a:lvl7pPr>
            <a:lvl8pPr lvl="7" rtl="0">
              <a:spcBef>
                <a:spcPts val="0"/>
              </a:spcBef>
              <a:spcAft>
                <a:spcPts val="0"/>
              </a:spcAft>
              <a:buClr>
                <a:srgbClr val="073763"/>
              </a:buClr>
              <a:buSzPts val="1800"/>
              <a:buNone/>
              <a:defRPr b="1">
                <a:solidFill>
                  <a:srgbClr val="073763"/>
                </a:solidFill>
              </a:defRPr>
            </a:lvl8pPr>
            <a:lvl9pPr lvl="8" rtl="0">
              <a:spcBef>
                <a:spcPts val="0"/>
              </a:spcBef>
              <a:spcAft>
                <a:spcPts val="0"/>
              </a:spcAft>
              <a:buClr>
                <a:srgbClr val="073763"/>
              </a:buClr>
              <a:buSzPts val="1800"/>
              <a:buNone/>
              <a:defRPr b="1">
                <a:solidFill>
                  <a:srgbClr val="073763"/>
                </a:solidFill>
              </a:defRPr>
            </a:lvl9pPr>
          </a:lstStyle>
          <a:p>
            <a:endParaRPr/>
          </a:p>
        </p:txBody>
      </p:sp>
      <p:sp>
        <p:nvSpPr>
          <p:cNvPr id="175" name="Google Shape;175;gf08a7be099_3_1586"/>
          <p:cNvSpPr/>
          <p:nvPr/>
        </p:nvSpPr>
        <p:spPr>
          <a:xfrm>
            <a:off x="0" y="4767270"/>
            <a:ext cx="9144000" cy="376200"/>
          </a:xfrm>
          <a:prstGeom prst="rect">
            <a:avLst/>
          </a:prstGeom>
          <a:solidFill>
            <a:srgbClr val="073763"/>
          </a:solidFill>
          <a:ln w="12700" cap="flat" cmpd="sng">
            <a:solidFill>
              <a:srgbClr val="073763"/>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FFFFFF"/>
              </a:buClr>
              <a:buSzPts val="1200"/>
              <a:buFont typeface="Calibri"/>
              <a:buNone/>
            </a:pPr>
            <a:endParaRPr sz="1200" b="0" i="0" u="none" strike="noStrike" cap="none">
              <a:solidFill>
                <a:srgbClr val="FFFFFF"/>
              </a:solidFill>
              <a:latin typeface="Arial"/>
              <a:ea typeface="Arial"/>
              <a:cs typeface="Arial"/>
              <a:sym typeface="Arial"/>
            </a:endParaRPr>
          </a:p>
        </p:txBody>
      </p:sp>
      <p:sp>
        <p:nvSpPr>
          <p:cNvPr id="176" name="Google Shape;176;gf08a7be099_3_1586"/>
          <p:cNvSpPr txBox="1">
            <a:spLocks noGrp="1"/>
          </p:cNvSpPr>
          <p:nvPr>
            <p:ph type="sldNum" idx="12"/>
          </p:nvPr>
        </p:nvSpPr>
        <p:spPr>
          <a:xfrm>
            <a:off x="8682175" y="4823394"/>
            <a:ext cx="415200" cy="264000"/>
          </a:xfrm>
          <a:prstGeom prst="rect">
            <a:avLst/>
          </a:prstGeom>
        </p:spPr>
        <p:txBody>
          <a:bodyPr spcFirstLastPara="1" wrap="square" lIns="91425" tIns="91425" rIns="91425" bIns="91425" anchor="ctr" anchorCtr="0">
            <a:noAutofit/>
          </a:bodyPr>
          <a:lstStyle>
            <a:lvl1pPr lvl="0" algn="r" rtl="0">
              <a:buNone/>
              <a:defRPr sz="1000">
                <a:solidFill>
                  <a:srgbClr val="FFFFFF"/>
                </a:solidFill>
              </a:defRPr>
            </a:lvl1pPr>
            <a:lvl2pPr lvl="1" algn="r" rtl="0">
              <a:buNone/>
              <a:defRPr sz="1000">
                <a:solidFill>
                  <a:srgbClr val="FFFFFF"/>
                </a:solidFill>
              </a:defRPr>
            </a:lvl2pPr>
            <a:lvl3pPr lvl="2" algn="r" rtl="0">
              <a:buNone/>
              <a:defRPr sz="1000">
                <a:solidFill>
                  <a:srgbClr val="FFFFFF"/>
                </a:solidFill>
              </a:defRPr>
            </a:lvl3pPr>
            <a:lvl4pPr lvl="3" algn="r" rtl="0">
              <a:buNone/>
              <a:defRPr sz="1000">
                <a:solidFill>
                  <a:srgbClr val="FFFFFF"/>
                </a:solidFill>
              </a:defRPr>
            </a:lvl4pPr>
            <a:lvl5pPr lvl="4" algn="r" rtl="0">
              <a:buNone/>
              <a:defRPr sz="1000">
                <a:solidFill>
                  <a:srgbClr val="FFFFFF"/>
                </a:solidFill>
              </a:defRPr>
            </a:lvl5pPr>
            <a:lvl6pPr lvl="5" algn="r" rtl="0">
              <a:buNone/>
              <a:defRPr sz="1000">
                <a:solidFill>
                  <a:srgbClr val="FFFFFF"/>
                </a:solidFill>
              </a:defRPr>
            </a:lvl6pPr>
            <a:lvl7pPr lvl="6" algn="r" rtl="0">
              <a:buNone/>
              <a:defRPr sz="1000">
                <a:solidFill>
                  <a:srgbClr val="FFFFFF"/>
                </a:solidFill>
              </a:defRPr>
            </a:lvl7pPr>
            <a:lvl8pPr lvl="7" algn="r" rtl="0">
              <a:buNone/>
              <a:defRPr sz="1000">
                <a:solidFill>
                  <a:srgbClr val="FFFFFF"/>
                </a:solidFill>
              </a:defRPr>
            </a:lvl8pPr>
            <a:lvl9pPr lvl="8" algn="r" rtl="0">
              <a:buNone/>
              <a:defRPr sz="10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77" name="Google Shape;177;gf08a7be099_3_1586"/>
          <p:cNvSpPr txBox="1"/>
          <p:nvPr/>
        </p:nvSpPr>
        <p:spPr>
          <a:xfrm>
            <a:off x="5414200" y="4866975"/>
            <a:ext cx="3408000" cy="190500"/>
          </a:xfrm>
          <a:prstGeom prst="rect">
            <a:avLst/>
          </a:prstGeom>
          <a:noFill/>
          <a:ln>
            <a:noFill/>
          </a:ln>
        </p:spPr>
        <p:txBody>
          <a:bodyPr spcFirstLastPara="1" wrap="square" lIns="25700" tIns="25700" rIns="25700" bIns="25700" anchor="t" anchorCtr="0">
            <a:spAutoFit/>
          </a:bodyPr>
          <a:lstStyle/>
          <a:p>
            <a:pPr marL="0" marR="0" lvl="1" indent="254000" algn="r" rtl="0">
              <a:lnSpc>
                <a:spcPct val="100000"/>
              </a:lnSpc>
              <a:spcBef>
                <a:spcPts val="0"/>
              </a:spcBef>
              <a:spcAft>
                <a:spcPts val="0"/>
              </a:spcAft>
              <a:buClr>
                <a:srgbClr val="FFFFFF"/>
              </a:buClr>
              <a:buSzPts val="600"/>
              <a:buFont typeface="Arial"/>
              <a:buNone/>
            </a:pPr>
            <a:r>
              <a:rPr lang="en" sz="900" b="0" i="0" u="none" strike="noStrike" cap="none">
                <a:solidFill>
                  <a:srgbClr val="FFFFFF"/>
                </a:solidFill>
                <a:latin typeface="Arial"/>
                <a:ea typeface="Arial"/>
                <a:cs typeface="Arial"/>
                <a:sym typeface="Arial"/>
              </a:rPr>
              <a:t>Kementerian Pendidikan</a:t>
            </a:r>
            <a:r>
              <a:rPr lang="en" sz="900">
                <a:solidFill>
                  <a:srgbClr val="FFFFFF"/>
                </a:solidFill>
              </a:rPr>
              <a:t>,</a:t>
            </a:r>
            <a:r>
              <a:rPr lang="en" sz="900" b="0" i="0" u="none" strike="noStrike" cap="none">
                <a:solidFill>
                  <a:srgbClr val="FFFFFF"/>
                </a:solidFill>
                <a:latin typeface="Arial"/>
                <a:ea typeface="Arial"/>
                <a:cs typeface="Arial"/>
                <a:sym typeface="Arial"/>
              </a:rPr>
              <a:t> Kebudayaan, Riset, dan Teknologi</a:t>
            </a:r>
            <a:endParaRPr sz="900" b="0" i="0" u="none" strike="noStrike" cap="none">
              <a:solidFill>
                <a:srgbClr val="000000"/>
              </a:solidFill>
              <a:latin typeface="Arial"/>
              <a:ea typeface="Arial"/>
              <a:cs typeface="Arial"/>
              <a:sym typeface="Arial"/>
            </a:endParaRPr>
          </a:p>
        </p:txBody>
      </p:sp>
      <p:pic>
        <p:nvPicPr>
          <p:cNvPr id="178" name="Google Shape;178;gf08a7be099_3_1586" descr="Google Shape;12;p5"/>
          <p:cNvPicPr preferRelativeResize="0"/>
          <p:nvPr/>
        </p:nvPicPr>
        <p:blipFill rotWithShape="1">
          <a:blip r:embed="rId2">
            <a:alphaModFix/>
          </a:blip>
          <a:srcRect/>
          <a:stretch/>
        </p:blipFill>
        <p:spPr>
          <a:xfrm>
            <a:off x="5291903" y="4808597"/>
            <a:ext cx="415180" cy="29352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logo 1">
  <p:cSld name="TITLE_AND_BODY_9_1_1">
    <p:spTree>
      <p:nvGrpSpPr>
        <p:cNvPr id="1" name="Shape 179"/>
        <p:cNvGrpSpPr/>
        <p:nvPr/>
      </p:nvGrpSpPr>
      <p:grpSpPr>
        <a:xfrm>
          <a:off x="0" y="0"/>
          <a:ext cx="0" cy="0"/>
          <a:chOff x="0" y="0"/>
          <a:chExt cx="0" cy="0"/>
        </a:xfrm>
      </p:grpSpPr>
      <p:sp>
        <p:nvSpPr>
          <p:cNvPr id="180" name="Google Shape;180;gf08a7be099_3_1592"/>
          <p:cNvSpPr txBox="1">
            <a:spLocks noGrp="1"/>
          </p:cNvSpPr>
          <p:nvPr>
            <p:ph type="title"/>
          </p:nvPr>
        </p:nvSpPr>
        <p:spPr>
          <a:xfrm>
            <a:off x="153675" y="132750"/>
            <a:ext cx="8859300" cy="3762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73763"/>
              </a:buClr>
              <a:buSzPts val="1800"/>
              <a:buNone/>
              <a:defRPr sz="1800" b="1">
                <a:solidFill>
                  <a:srgbClr val="073763"/>
                </a:solidFill>
              </a:defRPr>
            </a:lvl1pPr>
            <a:lvl2pPr lvl="1" rtl="0">
              <a:spcBef>
                <a:spcPts val="0"/>
              </a:spcBef>
              <a:spcAft>
                <a:spcPts val="0"/>
              </a:spcAft>
              <a:buClr>
                <a:srgbClr val="073763"/>
              </a:buClr>
              <a:buSzPts val="1800"/>
              <a:buNone/>
              <a:defRPr b="1">
                <a:solidFill>
                  <a:srgbClr val="073763"/>
                </a:solidFill>
              </a:defRPr>
            </a:lvl2pPr>
            <a:lvl3pPr lvl="2" rtl="0">
              <a:spcBef>
                <a:spcPts val="0"/>
              </a:spcBef>
              <a:spcAft>
                <a:spcPts val="0"/>
              </a:spcAft>
              <a:buClr>
                <a:srgbClr val="073763"/>
              </a:buClr>
              <a:buSzPts val="1800"/>
              <a:buNone/>
              <a:defRPr b="1">
                <a:solidFill>
                  <a:srgbClr val="073763"/>
                </a:solidFill>
              </a:defRPr>
            </a:lvl3pPr>
            <a:lvl4pPr lvl="3" rtl="0">
              <a:spcBef>
                <a:spcPts val="0"/>
              </a:spcBef>
              <a:spcAft>
                <a:spcPts val="0"/>
              </a:spcAft>
              <a:buClr>
                <a:srgbClr val="073763"/>
              </a:buClr>
              <a:buSzPts val="1800"/>
              <a:buNone/>
              <a:defRPr b="1">
                <a:solidFill>
                  <a:srgbClr val="073763"/>
                </a:solidFill>
              </a:defRPr>
            </a:lvl4pPr>
            <a:lvl5pPr lvl="4" rtl="0">
              <a:spcBef>
                <a:spcPts val="0"/>
              </a:spcBef>
              <a:spcAft>
                <a:spcPts val="0"/>
              </a:spcAft>
              <a:buClr>
                <a:srgbClr val="073763"/>
              </a:buClr>
              <a:buSzPts val="1800"/>
              <a:buNone/>
              <a:defRPr b="1">
                <a:solidFill>
                  <a:srgbClr val="073763"/>
                </a:solidFill>
              </a:defRPr>
            </a:lvl5pPr>
            <a:lvl6pPr lvl="5" rtl="0">
              <a:spcBef>
                <a:spcPts val="0"/>
              </a:spcBef>
              <a:spcAft>
                <a:spcPts val="0"/>
              </a:spcAft>
              <a:buClr>
                <a:srgbClr val="073763"/>
              </a:buClr>
              <a:buSzPts val="1800"/>
              <a:buNone/>
              <a:defRPr b="1">
                <a:solidFill>
                  <a:srgbClr val="073763"/>
                </a:solidFill>
              </a:defRPr>
            </a:lvl6pPr>
            <a:lvl7pPr lvl="6" rtl="0">
              <a:spcBef>
                <a:spcPts val="0"/>
              </a:spcBef>
              <a:spcAft>
                <a:spcPts val="0"/>
              </a:spcAft>
              <a:buClr>
                <a:srgbClr val="073763"/>
              </a:buClr>
              <a:buSzPts val="1800"/>
              <a:buNone/>
              <a:defRPr b="1">
                <a:solidFill>
                  <a:srgbClr val="073763"/>
                </a:solidFill>
              </a:defRPr>
            </a:lvl7pPr>
            <a:lvl8pPr lvl="7" rtl="0">
              <a:spcBef>
                <a:spcPts val="0"/>
              </a:spcBef>
              <a:spcAft>
                <a:spcPts val="0"/>
              </a:spcAft>
              <a:buClr>
                <a:srgbClr val="073763"/>
              </a:buClr>
              <a:buSzPts val="1800"/>
              <a:buNone/>
              <a:defRPr b="1">
                <a:solidFill>
                  <a:srgbClr val="073763"/>
                </a:solidFill>
              </a:defRPr>
            </a:lvl8pPr>
            <a:lvl9pPr lvl="8" rtl="0">
              <a:spcBef>
                <a:spcPts val="0"/>
              </a:spcBef>
              <a:spcAft>
                <a:spcPts val="0"/>
              </a:spcAft>
              <a:buClr>
                <a:srgbClr val="073763"/>
              </a:buClr>
              <a:buSzPts val="1800"/>
              <a:buNone/>
              <a:defRPr b="1">
                <a:solidFill>
                  <a:srgbClr val="073763"/>
                </a:solidFill>
              </a:defRPr>
            </a:lvl9pPr>
          </a:lstStyle>
          <a:p>
            <a:endParaRPr/>
          </a:p>
        </p:txBody>
      </p:sp>
      <p:sp>
        <p:nvSpPr>
          <p:cNvPr id="181" name="Google Shape;181;gf08a7be099_3_1592"/>
          <p:cNvSpPr/>
          <p:nvPr/>
        </p:nvSpPr>
        <p:spPr>
          <a:xfrm>
            <a:off x="0" y="4767270"/>
            <a:ext cx="9144000" cy="376200"/>
          </a:xfrm>
          <a:prstGeom prst="rect">
            <a:avLst/>
          </a:prstGeom>
          <a:solidFill>
            <a:srgbClr val="073763"/>
          </a:solidFill>
          <a:ln w="12700" cap="flat" cmpd="sng">
            <a:solidFill>
              <a:srgbClr val="073763"/>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FFFFFF"/>
              </a:buClr>
              <a:buSzPts val="1200"/>
              <a:buFont typeface="Calibri"/>
              <a:buNone/>
            </a:pPr>
            <a:endParaRPr sz="1200" b="0" i="0" u="none" strike="noStrike" cap="none">
              <a:solidFill>
                <a:srgbClr val="FFFFFF"/>
              </a:solidFill>
              <a:latin typeface="Arial"/>
              <a:ea typeface="Arial"/>
              <a:cs typeface="Arial"/>
              <a:sym typeface="Arial"/>
            </a:endParaRPr>
          </a:p>
        </p:txBody>
      </p:sp>
      <p:sp>
        <p:nvSpPr>
          <p:cNvPr id="182" name="Google Shape;182;gf08a7be099_3_1592"/>
          <p:cNvSpPr txBox="1">
            <a:spLocks noGrp="1"/>
          </p:cNvSpPr>
          <p:nvPr>
            <p:ph type="sldNum" idx="12"/>
          </p:nvPr>
        </p:nvSpPr>
        <p:spPr>
          <a:xfrm>
            <a:off x="8682175" y="4823394"/>
            <a:ext cx="415200" cy="264000"/>
          </a:xfrm>
          <a:prstGeom prst="rect">
            <a:avLst/>
          </a:prstGeom>
        </p:spPr>
        <p:txBody>
          <a:bodyPr spcFirstLastPara="1" wrap="square" lIns="91425" tIns="91425" rIns="91425" bIns="91425" anchor="ctr" anchorCtr="0">
            <a:noAutofit/>
          </a:bodyPr>
          <a:lstStyle>
            <a:lvl1pPr lvl="0" algn="r" rtl="0">
              <a:buNone/>
              <a:defRPr sz="1000">
                <a:solidFill>
                  <a:srgbClr val="FFFFFF"/>
                </a:solidFill>
              </a:defRPr>
            </a:lvl1pPr>
            <a:lvl2pPr lvl="1" algn="r" rtl="0">
              <a:buNone/>
              <a:defRPr sz="1000">
                <a:solidFill>
                  <a:srgbClr val="FFFFFF"/>
                </a:solidFill>
              </a:defRPr>
            </a:lvl2pPr>
            <a:lvl3pPr lvl="2" algn="r" rtl="0">
              <a:buNone/>
              <a:defRPr sz="1000">
                <a:solidFill>
                  <a:srgbClr val="FFFFFF"/>
                </a:solidFill>
              </a:defRPr>
            </a:lvl3pPr>
            <a:lvl4pPr lvl="3" algn="r" rtl="0">
              <a:buNone/>
              <a:defRPr sz="1000">
                <a:solidFill>
                  <a:srgbClr val="FFFFFF"/>
                </a:solidFill>
              </a:defRPr>
            </a:lvl4pPr>
            <a:lvl5pPr lvl="4" algn="r" rtl="0">
              <a:buNone/>
              <a:defRPr sz="1000">
                <a:solidFill>
                  <a:srgbClr val="FFFFFF"/>
                </a:solidFill>
              </a:defRPr>
            </a:lvl5pPr>
            <a:lvl6pPr lvl="5" algn="r" rtl="0">
              <a:buNone/>
              <a:defRPr sz="1000">
                <a:solidFill>
                  <a:srgbClr val="FFFFFF"/>
                </a:solidFill>
              </a:defRPr>
            </a:lvl6pPr>
            <a:lvl7pPr lvl="6" algn="r" rtl="0">
              <a:buNone/>
              <a:defRPr sz="1000">
                <a:solidFill>
                  <a:srgbClr val="FFFFFF"/>
                </a:solidFill>
              </a:defRPr>
            </a:lvl7pPr>
            <a:lvl8pPr lvl="7" algn="r" rtl="0">
              <a:buNone/>
              <a:defRPr sz="1000">
                <a:solidFill>
                  <a:srgbClr val="FFFFFF"/>
                </a:solidFill>
              </a:defRPr>
            </a:lvl8pPr>
            <a:lvl9pPr lvl="8" algn="r" rtl="0">
              <a:buNone/>
              <a:defRPr sz="10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83" name="Google Shape;183;gf08a7be099_3_1592"/>
          <p:cNvSpPr txBox="1"/>
          <p:nvPr/>
        </p:nvSpPr>
        <p:spPr>
          <a:xfrm>
            <a:off x="5425975" y="4866975"/>
            <a:ext cx="3396000" cy="190500"/>
          </a:xfrm>
          <a:prstGeom prst="rect">
            <a:avLst/>
          </a:prstGeom>
          <a:noFill/>
          <a:ln>
            <a:noFill/>
          </a:ln>
        </p:spPr>
        <p:txBody>
          <a:bodyPr spcFirstLastPara="1" wrap="square" lIns="25700" tIns="25700" rIns="25700" bIns="25700" anchor="t" anchorCtr="0">
            <a:spAutoFit/>
          </a:bodyPr>
          <a:lstStyle/>
          <a:p>
            <a:pPr marL="0" marR="0" lvl="1" indent="254000" algn="r" rtl="0">
              <a:lnSpc>
                <a:spcPct val="100000"/>
              </a:lnSpc>
              <a:spcBef>
                <a:spcPts val="0"/>
              </a:spcBef>
              <a:spcAft>
                <a:spcPts val="0"/>
              </a:spcAft>
              <a:buClr>
                <a:srgbClr val="FFFFFF"/>
              </a:buClr>
              <a:buSzPts val="600"/>
              <a:buFont typeface="Arial"/>
              <a:buNone/>
            </a:pPr>
            <a:r>
              <a:rPr lang="en" sz="900" b="0" i="0" u="none" strike="noStrike" cap="none">
                <a:solidFill>
                  <a:srgbClr val="FFFFFF"/>
                </a:solidFill>
                <a:latin typeface="Arial"/>
                <a:ea typeface="Arial"/>
                <a:cs typeface="Arial"/>
                <a:sym typeface="Arial"/>
              </a:rPr>
              <a:t>Kementerian Pendidikan</a:t>
            </a:r>
            <a:r>
              <a:rPr lang="en" sz="900">
                <a:solidFill>
                  <a:srgbClr val="FFFFFF"/>
                </a:solidFill>
              </a:rPr>
              <a:t>,</a:t>
            </a:r>
            <a:r>
              <a:rPr lang="en" sz="900" b="0" i="0" u="none" strike="noStrike" cap="none">
                <a:solidFill>
                  <a:srgbClr val="FFFFFF"/>
                </a:solidFill>
                <a:latin typeface="Arial"/>
                <a:ea typeface="Arial"/>
                <a:cs typeface="Arial"/>
                <a:sym typeface="Arial"/>
              </a:rPr>
              <a:t> Kebudayaan, Riset, dan Teknologi</a:t>
            </a:r>
            <a:endParaRPr sz="900" b="0" i="0" u="none" strike="noStrike" cap="none">
              <a:solidFill>
                <a:srgbClr val="000000"/>
              </a:solidFill>
              <a:latin typeface="Arial"/>
              <a:ea typeface="Arial"/>
              <a:cs typeface="Arial"/>
              <a:sym typeface="Arial"/>
            </a:endParaRPr>
          </a:p>
        </p:txBody>
      </p:sp>
      <p:pic>
        <p:nvPicPr>
          <p:cNvPr id="184" name="Google Shape;184;gf08a7be099_3_1592" descr="Google Shape;12;p5"/>
          <p:cNvPicPr preferRelativeResize="0"/>
          <p:nvPr/>
        </p:nvPicPr>
        <p:blipFill rotWithShape="1">
          <a:blip r:embed="rId2">
            <a:alphaModFix/>
          </a:blip>
          <a:srcRect/>
          <a:stretch/>
        </p:blipFill>
        <p:spPr>
          <a:xfrm>
            <a:off x="5291903" y="4808597"/>
            <a:ext cx="415180" cy="29352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This one sub logo 1">
  <p:cSld name="TITLE_AND_BODY_9_1_3">
    <p:spTree>
      <p:nvGrpSpPr>
        <p:cNvPr id="1" name="Shape 185"/>
        <p:cNvGrpSpPr/>
        <p:nvPr/>
      </p:nvGrpSpPr>
      <p:grpSpPr>
        <a:xfrm>
          <a:off x="0" y="0"/>
          <a:ext cx="0" cy="0"/>
          <a:chOff x="0" y="0"/>
          <a:chExt cx="0" cy="0"/>
        </a:xfrm>
      </p:grpSpPr>
      <p:sp>
        <p:nvSpPr>
          <p:cNvPr id="186" name="Google Shape;186;gf08a7be099_3_1598"/>
          <p:cNvSpPr/>
          <p:nvPr/>
        </p:nvSpPr>
        <p:spPr>
          <a:xfrm>
            <a:off x="0" y="4767270"/>
            <a:ext cx="9144000" cy="376200"/>
          </a:xfrm>
          <a:prstGeom prst="rect">
            <a:avLst/>
          </a:prstGeom>
          <a:solidFill>
            <a:srgbClr val="073763"/>
          </a:solidFill>
          <a:ln w="12700" cap="flat" cmpd="sng">
            <a:solidFill>
              <a:srgbClr val="073763"/>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FFFFFF"/>
              </a:buClr>
              <a:buSzPts val="1200"/>
              <a:buFont typeface="Calibri"/>
              <a:buNone/>
            </a:pPr>
            <a:endParaRPr sz="1200" b="0" i="0" u="none" strike="noStrike" cap="none">
              <a:solidFill>
                <a:srgbClr val="FFFFFF"/>
              </a:solidFill>
              <a:latin typeface="Arial"/>
              <a:ea typeface="Arial"/>
              <a:cs typeface="Arial"/>
              <a:sym typeface="Arial"/>
            </a:endParaRPr>
          </a:p>
        </p:txBody>
      </p:sp>
      <p:sp>
        <p:nvSpPr>
          <p:cNvPr id="187" name="Google Shape;187;gf08a7be099_3_1598"/>
          <p:cNvSpPr txBox="1">
            <a:spLocks noGrp="1"/>
          </p:cNvSpPr>
          <p:nvPr>
            <p:ph type="sldNum" idx="12"/>
          </p:nvPr>
        </p:nvSpPr>
        <p:spPr>
          <a:xfrm>
            <a:off x="8682175" y="4823394"/>
            <a:ext cx="415200" cy="2640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88" name="Google Shape;188;gf08a7be099_3_1598"/>
          <p:cNvSpPr txBox="1"/>
          <p:nvPr/>
        </p:nvSpPr>
        <p:spPr>
          <a:xfrm>
            <a:off x="5367125" y="4866975"/>
            <a:ext cx="3454800" cy="190500"/>
          </a:xfrm>
          <a:prstGeom prst="rect">
            <a:avLst/>
          </a:prstGeom>
          <a:noFill/>
          <a:ln>
            <a:noFill/>
          </a:ln>
        </p:spPr>
        <p:txBody>
          <a:bodyPr spcFirstLastPara="1" wrap="square" lIns="25700" tIns="25700" rIns="25700" bIns="25700" anchor="t" anchorCtr="0">
            <a:spAutoFit/>
          </a:bodyPr>
          <a:lstStyle/>
          <a:p>
            <a:pPr marL="0" marR="0" lvl="1" indent="254000" algn="r" rtl="0">
              <a:lnSpc>
                <a:spcPct val="100000"/>
              </a:lnSpc>
              <a:spcBef>
                <a:spcPts val="0"/>
              </a:spcBef>
              <a:spcAft>
                <a:spcPts val="0"/>
              </a:spcAft>
              <a:buClr>
                <a:srgbClr val="FFFFFF"/>
              </a:buClr>
              <a:buSzPts val="600"/>
              <a:buFont typeface="Arial"/>
              <a:buNone/>
            </a:pPr>
            <a:r>
              <a:rPr lang="en" sz="900" b="0" i="0" u="none" strike="noStrike" cap="none">
                <a:solidFill>
                  <a:srgbClr val="FFFFFF"/>
                </a:solidFill>
                <a:latin typeface="Arial"/>
                <a:ea typeface="Arial"/>
                <a:cs typeface="Arial"/>
                <a:sym typeface="Arial"/>
              </a:rPr>
              <a:t>Kementerian Pendidikan, Kebudayaan, Riset, dan Teknologi</a:t>
            </a:r>
            <a:endParaRPr sz="900" b="0" i="0" u="none" strike="noStrike" cap="none">
              <a:solidFill>
                <a:srgbClr val="000000"/>
              </a:solidFill>
              <a:latin typeface="Arial"/>
              <a:ea typeface="Arial"/>
              <a:cs typeface="Arial"/>
              <a:sym typeface="Arial"/>
            </a:endParaRPr>
          </a:p>
        </p:txBody>
      </p:sp>
      <p:pic>
        <p:nvPicPr>
          <p:cNvPr id="189" name="Google Shape;189;gf08a7be099_3_1598" descr="Google Shape;12;p5"/>
          <p:cNvPicPr preferRelativeResize="0"/>
          <p:nvPr/>
        </p:nvPicPr>
        <p:blipFill rotWithShape="1">
          <a:blip r:embed="rId2">
            <a:alphaModFix/>
          </a:blip>
          <a:srcRect/>
          <a:stretch/>
        </p:blipFill>
        <p:spPr>
          <a:xfrm>
            <a:off x="5291903" y="4808597"/>
            <a:ext cx="415180" cy="293520"/>
          </a:xfrm>
          <a:prstGeom prst="rect">
            <a:avLst/>
          </a:prstGeom>
          <a:noFill/>
          <a:ln>
            <a:noFill/>
          </a:ln>
        </p:spPr>
      </p:pic>
      <p:sp>
        <p:nvSpPr>
          <p:cNvPr id="190" name="Google Shape;190;gf08a7be099_3_1598"/>
          <p:cNvSpPr txBox="1">
            <a:spLocks noGrp="1"/>
          </p:cNvSpPr>
          <p:nvPr>
            <p:ph type="title"/>
          </p:nvPr>
        </p:nvSpPr>
        <p:spPr>
          <a:xfrm>
            <a:off x="0" y="162425"/>
            <a:ext cx="9144000" cy="423900"/>
          </a:xfrm>
          <a:prstGeom prst="rect">
            <a:avLst/>
          </a:prstGeom>
          <a:noFill/>
          <a:ln>
            <a:noFill/>
          </a:ln>
        </p:spPr>
        <p:txBody>
          <a:bodyPr spcFirstLastPara="1" wrap="square" lIns="182875" tIns="91425" rIns="91425" bIns="91425" anchor="ctr" anchorCtr="0">
            <a:noAutofit/>
          </a:bodyPr>
          <a:lstStyle>
            <a:lvl1pPr marR="0" lvl="0" algn="l" rtl="0">
              <a:lnSpc>
                <a:spcPct val="90000"/>
              </a:lnSpc>
              <a:spcBef>
                <a:spcPts val="0"/>
              </a:spcBef>
              <a:spcAft>
                <a:spcPts val="0"/>
              </a:spcAft>
              <a:buClr>
                <a:srgbClr val="000000"/>
              </a:buClr>
              <a:buSzPts val="1800"/>
              <a:buFont typeface="Arial"/>
              <a:buNone/>
              <a:defRPr sz="1800" b="0"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1" name="Google Shape;191;gf08a7be099_3_1598"/>
          <p:cNvSpPr txBox="1">
            <a:spLocks noGrp="1"/>
          </p:cNvSpPr>
          <p:nvPr>
            <p:ph type="title" idx="2"/>
          </p:nvPr>
        </p:nvSpPr>
        <p:spPr>
          <a:xfrm>
            <a:off x="216575" y="543425"/>
            <a:ext cx="8459700" cy="423900"/>
          </a:xfrm>
          <a:prstGeom prst="rect">
            <a:avLst/>
          </a:prstGeom>
          <a:noFill/>
          <a:ln>
            <a:noFill/>
          </a:ln>
        </p:spPr>
        <p:txBody>
          <a:bodyPr spcFirstLastPara="1" wrap="square" lIns="182875" tIns="91425" rIns="91425" bIns="91425" anchor="ctr" anchorCtr="0">
            <a:noAutofit/>
          </a:bodyPr>
          <a:lstStyle>
            <a:lvl1pPr marR="0" lvl="0"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spTree>
      <p:nvGrpSpPr>
        <p:cNvPr id="1" name="Shape 192"/>
        <p:cNvGrpSpPr/>
        <p:nvPr/>
      </p:nvGrpSpPr>
      <p:grpSpPr>
        <a:xfrm>
          <a:off x="0" y="0"/>
          <a:ext cx="0" cy="0"/>
          <a:chOff x="0" y="0"/>
          <a:chExt cx="0" cy="0"/>
        </a:xfrm>
      </p:grpSpPr>
      <p:sp>
        <p:nvSpPr>
          <p:cNvPr id="193" name="Google Shape;193;gf08a7be099_3_1605"/>
          <p:cNvSpPr txBox="1">
            <a:spLocks noGrp="1"/>
          </p:cNvSpPr>
          <p:nvPr>
            <p:ph type="title"/>
          </p:nvPr>
        </p:nvSpPr>
        <p:spPr>
          <a:xfrm>
            <a:off x="182880" y="274639"/>
            <a:ext cx="8736300" cy="587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4" name="Google Shape;194;gf08a7be099_3_1605"/>
          <p:cNvSpPr txBox="1">
            <a:spLocks noGrp="1"/>
          </p:cNvSpPr>
          <p:nvPr>
            <p:ph type="sldNum" idx="12"/>
          </p:nvPr>
        </p:nvSpPr>
        <p:spPr>
          <a:xfrm>
            <a:off x="8499867"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95" name="Google Shape;195;gf08a7be099_3_1605"/>
          <p:cNvSpPr txBox="1">
            <a:spLocks noGrp="1"/>
          </p:cNvSpPr>
          <p:nvPr>
            <p:ph type="body" idx="1"/>
          </p:nvPr>
        </p:nvSpPr>
        <p:spPr>
          <a:xfrm>
            <a:off x="182880" y="4851401"/>
            <a:ext cx="32478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TITLE">
  <p:cSld name="TITLE_AND_BODY_6_2">
    <p:spTree>
      <p:nvGrpSpPr>
        <p:cNvPr id="1" name="Shape 196"/>
        <p:cNvGrpSpPr/>
        <p:nvPr/>
      </p:nvGrpSpPr>
      <p:grpSpPr>
        <a:xfrm>
          <a:off x="0" y="0"/>
          <a:ext cx="0" cy="0"/>
          <a:chOff x="0" y="0"/>
          <a:chExt cx="0" cy="0"/>
        </a:xfrm>
      </p:grpSpPr>
      <p:sp>
        <p:nvSpPr>
          <p:cNvPr id="197" name="Google Shape;197;gf08a7be099_3_1609"/>
          <p:cNvSpPr txBox="1">
            <a:spLocks noGrp="1"/>
          </p:cNvSpPr>
          <p:nvPr>
            <p:ph type="title"/>
          </p:nvPr>
        </p:nvSpPr>
        <p:spPr>
          <a:xfrm>
            <a:off x="153675" y="132750"/>
            <a:ext cx="8859300" cy="3762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73763"/>
              </a:buClr>
              <a:buSzPts val="1800"/>
              <a:buFont typeface="Arial"/>
              <a:buChar char="●"/>
              <a:defRPr sz="1800" b="1" i="0" u="none" strike="noStrike" cap="none">
                <a:solidFill>
                  <a:srgbClr val="073763"/>
                </a:solidFill>
                <a:latin typeface="Arial"/>
                <a:ea typeface="Arial"/>
                <a:cs typeface="Arial"/>
                <a:sym typeface="Arial"/>
              </a:defRPr>
            </a:lvl1pPr>
            <a:lvl2pPr marR="0" lvl="1"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2pPr>
            <a:lvl3pPr marR="0" lvl="2"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3pPr>
            <a:lvl4pPr marR="0" lvl="3"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4pPr>
            <a:lvl5pPr marR="0" lvl="4"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5pPr>
            <a:lvl6pPr marR="0" lvl="5"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6pPr>
            <a:lvl7pPr marR="0" lvl="6"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7pPr>
            <a:lvl8pPr marR="0" lvl="7"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8pPr>
            <a:lvl9pPr marR="0" lvl="8"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9pPr>
          </a:lstStyle>
          <a:p>
            <a:endParaRPr/>
          </a:p>
        </p:txBody>
      </p:sp>
      <p:sp>
        <p:nvSpPr>
          <p:cNvPr id="198" name="Google Shape;198;gf08a7be099_3_1609"/>
          <p:cNvSpPr/>
          <p:nvPr/>
        </p:nvSpPr>
        <p:spPr>
          <a:xfrm>
            <a:off x="0" y="4767270"/>
            <a:ext cx="9144000" cy="376200"/>
          </a:xfrm>
          <a:prstGeom prst="rect">
            <a:avLst/>
          </a:prstGeom>
          <a:solidFill>
            <a:srgbClr val="073763"/>
          </a:solidFill>
          <a:ln w="12700" cap="flat" cmpd="sng">
            <a:solidFill>
              <a:srgbClr val="073763"/>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FFFFFF"/>
              </a:buClr>
              <a:buSzPts val="1200"/>
              <a:buFont typeface="Calibri"/>
              <a:buNone/>
            </a:pPr>
            <a:endParaRPr sz="1200" b="0" i="0" u="none" strike="noStrike" cap="none">
              <a:solidFill>
                <a:srgbClr val="FFFFFF"/>
              </a:solidFill>
              <a:latin typeface="Arial"/>
              <a:ea typeface="Arial"/>
              <a:cs typeface="Arial"/>
              <a:sym typeface="Arial"/>
            </a:endParaRPr>
          </a:p>
        </p:txBody>
      </p:sp>
      <p:sp>
        <p:nvSpPr>
          <p:cNvPr id="199" name="Google Shape;199;gf08a7be099_3_1609"/>
          <p:cNvSpPr txBox="1">
            <a:spLocks noGrp="1"/>
          </p:cNvSpPr>
          <p:nvPr>
            <p:ph type="sldNum" idx="12"/>
          </p:nvPr>
        </p:nvSpPr>
        <p:spPr>
          <a:xfrm>
            <a:off x="8682175" y="4792850"/>
            <a:ext cx="415200" cy="2640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00" name="Google Shape;200;gf08a7be099_3_1609"/>
          <p:cNvSpPr txBox="1"/>
          <p:nvPr/>
        </p:nvSpPr>
        <p:spPr>
          <a:xfrm>
            <a:off x="105050" y="4846250"/>
            <a:ext cx="1732200" cy="235800"/>
          </a:xfrm>
          <a:prstGeom prst="rect">
            <a:avLst/>
          </a:prstGeom>
          <a:solidFill>
            <a:srgbClr val="FF0000"/>
          </a:solidFill>
          <a:ln>
            <a:noFill/>
          </a:ln>
          <a:effectLst>
            <a:outerShdw blurRad="57150" dist="19050" dir="5400000" algn="bl" rotWithShape="0">
              <a:srgbClr val="000000">
                <a:alpha val="498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FFFF"/>
                </a:solidFill>
                <a:latin typeface="Arial"/>
                <a:ea typeface="Arial"/>
                <a:cs typeface="Arial"/>
                <a:sym typeface="Arial"/>
              </a:rPr>
              <a:t>DRAFT </a:t>
            </a:r>
            <a:r>
              <a:rPr lang="en" sz="1100" b="1" i="0" u="none" strike="noStrike" cap="none">
                <a:solidFill>
                  <a:srgbClr val="FFFFFF"/>
                </a:solidFill>
                <a:latin typeface="Arial"/>
                <a:ea typeface="Arial"/>
                <a:cs typeface="Arial"/>
                <a:sym typeface="Arial"/>
              </a:rPr>
              <a:t>DAN RAHASIA</a:t>
            </a:r>
            <a:endParaRPr sz="1100" b="1"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481520" y="378664"/>
            <a:ext cx="8441025" cy="543185"/>
          </a:xfrm>
          <a:prstGeom prst="rect">
            <a:avLst/>
          </a:prstGeom>
        </p:spPr>
        <p:txBody>
          <a:bodyPr anchor="ctr"/>
          <a:lstStyle>
            <a:lvl1pPr marL="0" indent="0" algn="l">
              <a:buNone/>
              <a:defRPr sz="41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 xmlns:a16="http://schemas.microsoft.com/office/drawing/2014/main" id="{86A0D6C2-A76A-4223-876B-8C7DB3EC30CF}"/>
              </a:ext>
            </a:extLst>
          </p:cNvPr>
          <p:cNvGrpSpPr/>
          <p:nvPr userDrawn="1"/>
        </p:nvGrpSpPr>
        <p:grpSpPr>
          <a:xfrm>
            <a:off x="200842" y="194917"/>
            <a:ext cx="8749920" cy="752912"/>
            <a:chOff x="267789" y="259889"/>
            <a:chExt cx="11666560" cy="1003883"/>
          </a:xfrm>
        </p:grpSpPr>
        <p:sp>
          <p:nvSpPr>
            <p:cNvPr id="4" name="Rectangle 3">
              <a:extLst>
                <a:ext uri="{FF2B5EF4-FFF2-40B4-BE49-F238E27FC236}">
                  <a16:creationId xmlns="" xmlns:a16="http://schemas.microsoft.com/office/drawing/2014/main" id="{29326D76-7FBA-47E6-B315-5F8D19934DE4}"/>
                </a:ext>
              </a:extLst>
            </p:cNvPr>
            <p:cNvSpPr/>
            <p:nvPr/>
          </p:nvSpPr>
          <p:spPr>
            <a:xfrm>
              <a:off x="321468" y="1163862"/>
              <a:ext cx="11612881" cy="999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B153EEB3-473A-40B9-BE2D-726297E964B4}"/>
                </a:ext>
              </a:extLst>
            </p:cNvPr>
            <p:cNvSpPr/>
            <p:nvPr/>
          </p:nvSpPr>
          <p:spPr>
            <a:xfrm>
              <a:off x="321468" y="492850"/>
              <a:ext cx="102086" cy="731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 xmlns:a16="http://schemas.microsoft.com/office/drawing/2014/main" id="{956F8C27-F65A-4A86-BD24-83FF54F72259}"/>
                </a:ext>
              </a:extLst>
            </p:cNvPr>
            <p:cNvSpPr/>
            <p:nvPr/>
          </p:nvSpPr>
          <p:spPr>
            <a:xfrm>
              <a:off x="1234409" y="492850"/>
              <a:ext cx="102086" cy="1615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 xmlns:a16="http://schemas.microsoft.com/office/drawing/2014/main" id="{EE197040-221C-42EA-A4AA-2FFBFCB531C4}"/>
                </a:ext>
              </a:extLst>
            </p:cNvPr>
            <p:cNvSpPr/>
            <p:nvPr/>
          </p:nvSpPr>
          <p:spPr>
            <a:xfrm rot="2877153">
              <a:off x="557862" y="-30184"/>
              <a:ext cx="102086" cy="682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 xmlns:a16="http://schemas.microsoft.com/office/drawing/2014/main" id="{304EA981-E3BD-4EB2-9D20-1D105D29210D}"/>
                </a:ext>
              </a:extLst>
            </p:cNvPr>
            <p:cNvSpPr/>
            <p:nvPr userDrawn="1"/>
          </p:nvSpPr>
          <p:spPr>
            <a:xfrm rot="18722847" flipH="1">
              <a:off x="997957" y="-30184"/>
              <a:ext cx="102086" cy="682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319682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7_Contents slide layout">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972AE6E1-85E1-49AE-9EB4-1E31104ED1EA}"/>
              </a:ext>
            </a:extLst>
          </p:cNvPr>
          <p:cNvGrpSpPr/>
          <p:nvPr userDrawn="1"/>
        </p:nvGrpSpPr>
        <p:grpSpPr>
          <a:xfrm>
            <a:off x="307770" y="873932"/>
            <a:ext cx="8531707" cy="4070896"/>
            <a:chOff x="-2670393" y="6563600"/>
            <a:chExt cx="21679140" cy="10344176"/>
          </a:xfrm>
          <a:solidFill>
            <a:schemeClr val="bg1"/>
          </a:solidFill>
        </p:grpSpPr>
        <p:sp>
          <p:nvSpPr>
            <p:cNvPr id="12" name="Rectangle 11">
              <a:extLst>
                <a:ext uri="{FF2B5EF4-FFF2-40B4-BE49-F238E27FC236}">
                  <a16:creationId xmlns="" xmlns:a16="http://schemas.microsoft.com/office/drawing/2014/main" id="{FC2BDC20-C173-4211-A657-5420ED397365}"/>
                </a:ext>
              </a:extLst>
            </p:cNvPr>
            <p:cNvSpPr/>
            <p:nvPr/>
          </p:nvSpPr>
          <p:spPr>
            <a:xfrm>
              <a:off x="-2664821" y="6563600"/>
              <a:ext cx="7144757" cy="170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 xmlns:a16="http://schemas.microsoft.com/office/drawing/2014/main" id="{F66BB9AC-6652-4E67-84CA-54DC2A12CDCC}"/>
                </a:ext>
              </a:extLst>
            </p:cNvPr>
            <p:cNvSpPr/>
            <p:nvPr/>
          </p:nvSpPr>
          <p:spPr>
            <a:xfrm>
              <a:off x="-2670393" y="6626301"/>
              <a:ext cx="173736" cy="102814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 xmlns:a16="http://schemas.microsoft.com/office/drawing/2014/main" id="{73BDF663-243A-44A2-A674-DE65D49CEE39}"/>
                </a:ext>
              </a:extLst>
            </p:cNvPr>
            <p:cNvSpPr/>
            <p:nvPr/>
          </p:nvSpPr>
          <p:spPr>
            <a:xfrm>
              <a:off x="-2670393" y="16737743"/>
              <a:ext cx="21670890" cy="170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 xmlns:a16="http://schemas.microsoft.com/office/drawing/2014/main" id="{8B987111-6EE9-4005-BE2E-0ED2354DA9FF}"/>
                </a:ext>
              </a:extLst>
            </p:cNvPr>
            <p:cNvSpPr/>
            <p:nvPr/>
          </p:nvSpPr>
          <p:spPr>
            <a:xfrm>
              <a:off x="18835011" y="6563600"/>
              <a:ext cx="173736" cy="102814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 xmlns:a16="http://schemas.microsoft.com/office/drawing/2014/main" id="{3599072A-DF1D-4F3E-A195-60C1FC5175DD}"/>
              </a:ext>
            </a:extLst>
          </p:cNvPr>
          <p:cNvGrpSpPr/>
          <p:nvPr userDrawn="1"/>
        </p:nvGrpSpPr>
        <p:grpSpPr>
          <a:xfrm>
            <a:off x="2471288" y="-7600"/>
            <a:ext cx="6361695" cy="947825"/>
            <a:chOff x="-975581" y="1311211"/>
            <a:chExt cx="8482260" cy="1263766"/>
          </a:xfrm>
          <a:solidFill>
            <a:schemeClr val="bg1"/>
          </a:solidFill>
        </p:grpSpPr>
        <p:sp>
          <p:nvSpPr>
            <p:cNvPr id="17" name="Freeform: Shape 16">
              <a:extLst>
                <a:ext uri="{FF2B5EF4-FFF2-40B4-BE49-F238E27FC236}">
                  <a16:creationId xmlns="" xmlns:a16="http://schemas.microsoft.com/office/drawing/2014/main" id="{4F357236-3E77-4A4D-8071-B70F66FC56A0}"/>
                </a:ext>
              </a:extLst>
            </p:cNvPr>
            <p:cNvSpPr/>
            <p:nvPr/>
          </p:nvSpPr>
          <p:spPr>
            <a:xfrm>
              <a:off x="-975581" y="1762421"/>
              <a:ext cx="2290255" cy="812556"/>
            </a:xfrm>
            <a:custGeom>
              <a:avLst/>
              <a:gdLst>
                <a:gd name="connsiteX0" fmla="*/ 1486668 w 1587395"/>
                <a:gd name="connsiteY0" fmla="*/ 144119 h 425497"/>
                <a:gd name="connsiteX1" fmla="*/ 1453421 w 1587395"/>
                <a:gd name="connsiteY1" fmla="*/ 163412 h 425497"/>
                <a:gd name="connsiteX2" fmla="*/ 1440768 w 1587395"/>
                <a:gd name="connsiteY2" fmla="*/ 214875 h 425497"/>
                <a:gd name="connsiteX3" fmla="*/ 1452755 w 1587395"/>
                <a:gd name="connsiteY3" fmla="*/ 263263 h 425497"/>
                <a:gd name="connsiteX4" fmla="*/ 1486258 w 1587395"/>
                <a:gd name="connsiteY4" fmla="*/ 281788 h 425497"/>
                <a:gd name="connsiteX5" fmla="*/ 1502438 w 1587395"/>
                <a:gd name="connsiteY5" fmla="*/ 278017 h 425497"/>
                <a:gd name="connsiteX6" fmla="*/ 1517891 w 1587395"/>
                <a:gd name="connsiteY6" fmla="*/ 263664 h 425497"/>
                <a:gd name="connsiteX7" fmla="*/ 1524781 w 1587395"/>
                <a:gd name="connsiteY7" fmla="*/ 234169 h 425497"/>
                <a:gd name="connsiteX8" fmla="*/ 1524781 w 1587395"/>
                <a:gd name="connsiteY8" fmla="*/ 190009 h 425497"/>
                <a:gd name="connsiteX9" fmla="*/ 1513409 w 1587395"/>
                <a:gd name="connsiteY9" fmla="*/ 156155 h 425497"/>
                <a:gd name="connsiteX10" fmla="*/ 1486668 w 1587395"/>
                <a:gd name="connsiteY10" fmla="*/ 144119 h 425497"/>
                <a:gd name="connsiteX11" fmla="*/ 495247 w 1587395"/>
                <a:gd name="connsiteY11" fmla="*/ 140843 h 425497"/>
                <a:gd name="connsiteX12" fmla="*/ 468518 w 1587395"/>
                <a:gd name="connsiteY12" fmla="*/ 152330 h 425497"/>
                <a:gd name="connsiteX13" fmla="*/ 454084 w 1587395"/>
                <a:gd name="connsiteY13" fmla="*/ 180296 h 425497"/>
                <a:gd name="connsiteX14" fmla="*/ 449758 w 1587395"/>
                <a:gd name="connsiteY14" fmla="*/ 215001 h 425497"/>
                <a:gd name="connsiteX15" fmla="*/ 461233 w 1587395"/>
                <a:gd name="connsiteY15" fmla="*/ 267291 h 425497"/>
                <a:gd name="connsiteX16" fmla="*/ 494837 w 1587395"/>
                <a:gd name="connsiteY16" fmla="*/ 289160 h 425497"/>
                <a:gd name="connsiteX17" fmla="*/ 527724 w 1587395"/>
                <a:gd name="connsiteY17" fmla="*/ 267086 h 425497"/>
                <a:gd name="connsiteX18" fmla="*/ 539096 w 1587395"/>
                <a:gd name="connsiteY18" fmla="*/ 214591 h 425497"/>
                <a:gd name="connsiteX19" fmla="*/ 534649 w 1587395"/>
                <a:gd name="connsiteY19" fmla="*/ 179629 h 425497"/>
                <a:gd name="connsiteX20" fmla="*/ 520458 w 1587395"/>
                <a:gd name="connsiteY20" fmla="*/ 152041 h 425497"/>
                <a:gd name="connsiteX21" fmla="*/ 495247 w 1587395"/>
                <a:gd name="connsiteY21" fmla="*/ 140843 h 425497"/>
                <a:gd name="connsiteX22" fmla="*/ 1030129 w 1587395"/>
                <a:gd name="connsiteY22" fmla="*/ 101165 h 425497"/>
                <a:gd name="connsiteX23" fmla="*/ 1090695 w 1587395"/>
                <a:gd name="connsiteY23" fmla="*/ 101165 h 425497"/>
                <a:gd name="connsiteX24" fmla="*/ 1090695 w 1587395"/>
                <a:gd name="connsiteY24" fmla="*/ 329247 h 425497"/>
                <a:gd name="connsiteX25" fmla="*/ 1030129 w 1587395"/>
                <a:gd name="connsiteY25" fmla="*/ 329247 h 425497"/>
                <a:gd name="connsiteX26" fmla="*/ 1030129 w 1587395"/>
                <a:gd name="connsiteY26" fmla="*/ 101165 h 425497"/>
                <a:gd name="connsiteX27" fmla="*/ 1473963 w 1587395"/>
                <a:gd name="connsiteY27" fmla="*/ 96660 h 425497"/>
                <a:gd name="connsiteX28" fmla="*/ 1509566 w 1587395"/>
                <a:gd name="connsiteY28" fmla="*/ 105865 h 425497"/>
                <a:gd name="connsiteX29" fmla="*/ 1531329 w 1587395"/>
                <a:gd name="connsiteY29" fmla="*/ 128572 h 425497"/>
                <a:gd name="connsiteX30" fmla="*/ 1532148 w 1587395"/>
                <a:gd name="connsiteY30" fmla="*/ 128572 h 425497"/>
                <a:gd name="connsiteX31" fmla="*/ 1534603 w 1587395"/>
                <a:gd name="connsiteY31" fmla="*/ 101165 h 425497"/>
                <a:gd name="connsiteX32" fmla="*/ 1587395 w 1587395"/>
                <a:gd name="connsiteY32" fmla="*/ 101165 h 425497"/>
                <a:gd name="connsiteX33" fmla="*/ 1585911 w 1587395"/>
                <a:gd name="connsiteY33" fmla="*/ 129568 h 425497"/>
                <a:gd name="connsiteX34" fmla="*/ 1585348 w 1587395"/>
                <a:gd name="connsiteY34" fmla="*/ 169523 h 425497"/>
                <a:gd name="connsiteX35" fmla="*/ 1585348 w 1587395"/>
                <a:gd name="connsiteY35" fmla="*/ 298152 h 425497"/>
                <a:gd name="connsiteX36" fmla="*/ 1582974 w 1587395"/>
                <a:gd name="connsiteY36" fmla="*/ 336876 h 425497"/>
                <a:gd name="connsiteX37" fmla="*/ 1569429 w 1587395"/>
                <a:gd name="connsiteY37" fmla="*/ 378560 h 425497"/>
                <a:gd name="connsiteX38" fmla="*/ 1535075 w 1587395"/>
                <a:gd name="connsiteY38" fmla="*/ 411875 h 425497"/>
                <a:gd name="connsiteX39" fmla="*/ 1470275 w 1587395"/>
                <a:gd name="connsiteY39" fmla="*/ 425497 h 425497"/>
                <a:gd name="connsiteX40" fmla="*/ 1431004 w 1587395"/>
                <a:gd name="connsiteY40" fmla="*/ 421559 h 425497"/>
                <a:gd name="connsiteX41" fmla="*/ 1398207 w 1587395"/>
                <a:gd name="connsiteY41" fmla="*/ 409950 h 425497"/>
                <a:gd name="connsiteX42" fmla="*/ 1435557 w 1587395"/>
                <a:gd name="connsiteY42" fmla="*/ 373835 h 425497"/>
                <a:gd name="connsiteX43" fmla="*/ 1469045 w 1587395"/>
                <a:gd name="connsiteY43" fmla="*/ 378447 h 425497"/>
                <a:gd name="connsiteX44" fmla="*/ 1510079 w 1587395"/>
                <a:gd name="connsiteY44" fmla="*/ 363332 h 425497"/>
                <a:gd name="connsiteX45" fmla="*/ 1525600 w 1587395"/>
                <a:gd name="connsiteY45" fmla="*/ 315335 h 425497"/>
                <a:gd name="connsiteX46" fmla="*/ 1525600 w 1587395"/>
                <a:gd name="connsiteY46" fmla="*/ 298561 h 425497"/>
                <a:gd name="connsiteX47" fmla="*/ 1524781 w 1587395"/>
                <a:gd name="connsiteY47" fmla="*/ 298561 h 425497"/>
                <a:gd name="connsiteX48" fmla="*/ 1501370 w 1587395"/>
                <a:gd name="connsiteY48" fmla="*/ 319835 h 425497"/>
                <a:gd name="connsiteX49" fmla="*/ 1467816 w 1587395"/>
                <a:gd name="connsiteY49" fmla="*/ 327609 h 425497"/>
                <a:gd name="connsiteX50" fmla="*/ 1420969 w 1587395"/>
                <a:gd name="connsiteY50" fmla="*/ 312679 h 425497"/>
                <a:gd name="connsiteX51" fmla="*/ 1390600 w 1587395"/>
                <a:gd name="connsiteY51" fmla="*/ 273090 h 425497"/>
                <a:gd name="connsiteX52" fmla="*/ 1379792 w 1587395"/>
                <a:gd name="connsiteY52" fmla="*/ 216641 h 425497"/>
                <a:gd name="connsiteX53" fmla="*/ 1393010 w 1587395"/>
                <a:gd name="connsiteY53" fmla="*/ 152030 h 425497"/>
                <a:gd name="connsiteX54" fmla="*/ 1427156 w 1587395"/>
                <a:gd name="connsiteY54" fmla="*/ 111014 h 425497"/>
                <a:gd name="connsiteX55" fmla="*/ 1473963 w 1587395"/>
                <a:gd name="connsiteY55" fmla="*/ 96660 h 425497"/>
                <a:gd name="connsiteX56" fmla="*/ 1265245 w 1587395"/>
                <a:gd name="connsiteY56" fmla="*/ 96660 h 425497"/>
                <a:gd name="connsiteX57" fmla="*/ 1317951 w 1587395"/>
                <a:gd name="connsiteY57" fmla="*/ 119169 h 425497"/>
                <a:gd name="connsiteX58" fmla="*/ 1339336 w 1587395"/>
                <a:gd name="connsiteY58" fmla="*/ 189582 h 425497"/>
                <a:gd name="connsiteX59" fmla="*/ 1339336 w 1587395"/>
                <a:gd name="connsiteY59" fmla="*/ 329247 h 425497"/>
                <a:gd name="connsiteX60" fmla="*/ 1278770 w 1587395"/>
                <a:gd name="connsiteY60" fmla="*/ 329247 h 425497"/>
                <a:gd name="connsiteX61" fmla="*/ 1278770 w 1587395"/>
                <a:gd name="connsiteY61" fmla="*/ 196135 h 425497"/>
                <a:gd name="connsiteX62" fmla="*/ 1271034 w 1587395"/>
                <a:gd name="connsiteY62" fmla="*/ 160707 h 425497"/>
                <a:gd name="connsiteX63" fmla="*/ 1243932 w 1587395"/>
                <a:gd name="connsiteY63" fmla="*/ 146167 h 425497"/>
                <a:gd name="connsiteX64" fmla="*/ 1218316 w 1587395"/>
                <a:gd name="connsiteY64" fmla="*/ 156841 h 425497"/>
                <a:gd name="connsiteX65" fmla="*/ 1204995 w 1587395"/>
                <a:gd name="connsiteY65" fmla="*/ 193465 h 425497"/>
                <a:gd name="connsiteX66" fmla="*/ 1204995 w 1587395"/>
                <a:gd name="connsiteY66" fmla="*/ 329247 h 425497"/>
                <a:gd name="connsiteX67" fmla="*/ 1144429 w 1587395"/>
                <a:gd name="connsiteY67" fmla="*/ 329247 h 425497"/>
                <a:gd name="connsiteX68" fmla="*/ 1144429 w 1587395"/>
                <a:gd name="connsiteY68" fmla="*/ 169672 h 425497"/>
                <a:gd name="connsiteX69" fmla="*/ 1143917 w 1587395"/>
                <a:gd name="connsiteY69" fmla="*/ 132957 h 425497"/>
                <a:gd name="connsiteX70" fmla="*/ 1142791 w 1587395"/>
                <a:gd name="connsiteY70" fmla="*/ 101165 h 425497"/>
                <a:gd name="connsiteX71" fmla="*/ 1195174 w 1587395"/>
                <a:gd name="connsiteY71" fmla="*/ 101165 h 425497"/>
                <a:gd name="connsiteX72" fmla="*/ 1198039 w 1587395"/>
                <a:gd name="connsiteY72" fmla="*/ 131932 h 425497"/>
                <a:gd name="connsiteX73" fmla="*/ 1199266 w 1587395"/>
                <a:gd name="connsiteY73" fmla="*/ 131932 h 425497"/>
                <a:gd name="connsiteX74" fmla="*/ 1223645 w 1587395"/>
                <a:gd name="connsiteY74" fmla="*/ 107835 h 425497"/>
                <a:gd name="connsiteX75" fmla="*/ 1265245 w 1587395"/>
                <a:gd name="connsiteY75" fmla="*/ 96660 h 425497"/>
                <a:gd name="connsiteX76" fmla="*/ 750548 w 1587395"/>
                <a:gd name="connsiteY76" fmla="*/ 96250 h 425497"/>
                <a:gd name="connsiteX77" fmla="*/ 757920 w 1587395"/>
                <a:gd name="connsiteY77" fmla="*/ 96557 h 425497"/>
                <a:gd name="connsiteX78" fmla="*/ 764064 w 1587395"/>
                <a:gd name="connsiteY78" fmla="*/ 97479 h 425497"/>
                <a:gd name="connsiteX79" fmla="*/ 764064 w 1587395"/>
                <a:gd name="connsiteY79" fmla="*/ 155178 h 425497"/>
                <a:gd name="connsiteX80" fmla="*/ 756896 w 1587395"/>
                <a:gd name="connsiteY80" fmla="*/ 154256 h 425497"/>
                <a:gd name="connsiteX81" fmla="*/ 748500 w 1587395"/>
                <a:gd name="connsiteY81" fmla="*/ 153949 h 425497"/>
                <a:gd name="connsiteX82" fmla="*/ 714045 w 1587395"/>
                <a:gd name="connsiteY82" fmla="*/ 168031 h 425497"/>
                <a:gd name="connsiteX83" fmla="*/ 700170 w 1587395"/>
                <a:gd name="connsiteY83" fmla="*/ 211316 h 425497"/>
                <a:gd name="connsiteX84" fmla="*/ 700170 w 1587395"/>
                <a:gd name="connsiteY84" fmla="*/ 329247 h 425497"/>
                <a:gd name="connsiteX85" fmla="*/ 639604 w 1587395"/>
                <a:gd name="connsiteY85" fmla="*/ 329247 h 425497"/>
                <a:gd name="connsiteX86" fmla="*/ 639604 w 1587395"/>
                <a:gd name="connsiteY86" fmla="*/ 172416 h 425497"/>
                <a:gd name="connsiteX87" fmla="*/ 639092 w 1587395"/>
                <a:gd name="connsiteY87" fmla="*/ 133873 h 425497"/>
                <a:gd name="connsiteX88" fmla="*/ 637966 w 1587395"/>
                <a:gd name="connsiteY88" fmla="*/ 101165 h 425497"/>
                <a:gd name="connsiteX89" fmla="*/ 689940 w 1587395"/>
                <a:gd name="connsiteY89" fmla="*/ 101165 h 425497"/>
                <a:gd name="connsiteX90" fmla="*/ 692395 w 1587395"/>
                <a:gd name="connsiteY90" fmla="*/ 140886 h 425497"/>
                <a:gd name="connsiteX91" fmla="*/ 694032 w 1587395"/>
                <a:gd name="connsiteY91" fmla="*/ 140886 h 425497"/>
                <a:gd name="connsiteX92" fmla="*/ 718295 w 1587395"/>
                <a:gd name="connsiteY92" fmla="*/ 107512 h 425497"/>
                <a:gd name="connsiteX93" fmla="*/ 750548 w 1587395"/>
                <a:gd name="connsiteY93" fmla="*/ 96250 h 425497"/>
                <a:gd name="connsiteX94" fmla="*/ 496477 w 1587395"/>
                <a:gd name="connsiteY94" fmla="*/ 96250 h 425497"/>
                <a:gd name="connsiteX95" fmla="*/ 572442 w 1587395"/>
                <a:gd name="connsiteY95" fmla="*/ 128840 h 425497"/>
                <a:gd name="connsiteX96" fmla="*/ 600482 w 1587395"/>
                <a:gd name="connsiteY96" fmla="*/ 213362 h 425497"/>
                <a:gd name="connsiteX97" fmla="*/ 584170 w 1587395"/>
                <a:gd name="connsiteY97" fmla="*/ 283171 h 425497"/>
                <a:gd name="connsiteX98" fmla="*/ 544201 w 1587395"/>
                <a:gd name="connsiteY98" fmla="*/ 321839 h 425497"/>
                <a:gd name="connsiteX99" fmla="*/ 494018 w 1587395"/>
                <a:gd name="connsiteY99" fmla="*/ 333752 h 425497"/>
                <a:gd name="connsiteX100" fmla="*/ 418152 w 1587395"/>
                <a:gd name="connsiteY100" fmla="*/ 302800 h 425497"/>
                <a:gd name="connsiteX101" fmla="*/ 388373 w 1587395"/>
                <a:gd name="connsiteY101" fmla="*/ 216230 h 425497"/>
                <a:gd name="connsiteX102" fmla="*/ 419227 w 1587395"/>
                <a:gd name="connsiteY102" fmla="*/ 127509 h 425497"/>
                <a:gd name="connsiteX103" fmla="*/ 496477 w 1587395"/>
                <a:gd name="connsiteY103" fmla="*/ 96250 h 425497"/>
                <a:gd name="connsiteX104" fmla="*/ 0 w 1587395"/>
                <a:gd name="connsiteY104" fmla="*/ 14335 h 425497"/>
                <a:gd name="connsiteX105" fmla="*/ 64295 w 1587395"/>
                <a:gd name="connsiteY105" fmla="*/ 14335 h 425497"/>
                <a:gd name="connsiteX106" fmla="*/ 88457 w 1587395"/>
                <a:gd name="connsiteY106" fmla="*/ 150314 h 425497"/>
                <a:gd name="connsiteX107" fmla="*/ 97824 w 1587395"/>
                <a:gd name="connsiteY107" fmla="*/ 206938 h 425497"/>
                <a:gd name="connsiteX108" fmla="*/ 105656 w 1587395"/>
                <a:gd name="connsiteY108" fmla="*/ 260490 h 425497"/>
                <a:gd name="connsiteX109" fmla="*/ 106885 w 1587395"/>
                <a:gd name="connsiteY109" fmla="*/ 260490 h 425497"/>
                <a:gd name="connsiteX110" fmla="*/ 115741 w 1587395"/>
                <a:gd name="connsiteY110" fmla="*/ 206528 h 425497"/>
                <a:gd name="connsiteX111" fmla="*/ 127361 w 1587395"/>
                <a:gd name="connsiteY111" fmla="*/ 149495 h 425497"/>
                <a:gd name="connsiteX112" fmla="*/ 156027 w 1587395"/>
                <a:gd name="connsiteY112" fmla="*/ 14335 h 425497"/>
                <a:gd name="connsiteX113" fmla="*/ 215817 w 1587395"/>
                <a:gd name="connsiteY113" fmla="*/ 14335 h 425497"/>
                <a:gd name="connsiteX114" fmla="*/ 242436 w 1587395"/>
                <a:gd name="connsiteY114" fmla="*/ 151133 h 425497"/>
                <a:gd name="connsiteX115" fmla="*/ 252111 w 1587395"/>
                <a:gd name="connsiteY115" fmla="*/ 205402 h 425497"/>
                <a:gd name="connsiteX116" fmla="*/ 259635 w 1587395"/>
                <a:gd name="connsiteY116" fmla="*/ 259671 h 425497"/>
                <a:gd name="connsiteX117" fmla="*/ 260864 w 1587395"/>
                <a:gd name="connsiteY117" fmla="*/ 259671 h 425497"/>
                <a:gd name="connsiteX118" fmla="*/ 269054 w 1587395"/>
                <a:gd name="connsiteY118" fmla="*/ 204529 h 425497"/>
                <a:gd name="connsiteX119" fmla="*/ 278473 w 1587395"/>
                <a:gd name="connsiteY119" fmla="*/ 149064 h 425497"/>
                <a:gd name="connsiteX120" fmla="*/ 304273 w 1587395"/>
                <a:gd name="connsiteY120" fmla="*/ 14335 h 425497"/>
                <a:gd name="connsiteX121" fmla="*/ 365290 w 1587395"/>
                <a:gd name="connsiteY121" fmla="*/ 14335 h 425497"/>
                <a:gd name="connsiteX122" fmla="*/ 290759 w 1587395"/>
                <a:gd name="connsiteY122" fmla="*/ 329247 h 425497"/>
                <a:gd name="connsiteX123" fmla="*/ 226464 w 1587395"/>
                <a:gd name="connsiteY123" fmla="*/ 329247 h 425497"/>
                <a:gd name="connsiteX124" fmla="*/ 199436 w 1587395"/>
                <a:gd name="connsiteY124" fmla="*/ 195777 h 425497"/>
                <a:gd name="connsiteX125" fmla="*/ 190375 w 1587395"/>
                <a:gd name="connsiteY125" fmla="*/ 146679 h 425497"/>
                <a:gd name="connsiteX126" fmla="*/ 183465 w 1587395"/>
                <a:gd name="connsiteY126" fmla="*/ 95431 h 425497"/>
                <a:gd name="connsiteX127" fmla="*/ 182646 w 1587395"/>
                <a:gd name="connsiteY127" fmla="*/ 95431 h 425497"/>
                <a:gd name="connsiteX128" fmla="*/ 174148 w 1587395"/>
                <a:gd name="connsiteY128" fmla="*/ 146525 h 425497"/>
                <a:gd name="connsiteX129" fmla="*/ 163808 w 1587395"/>
                <a:gd name="connsiteY129" fmla="*/ 195777 h 425497"/>
                <a:gd name="connsiteX130" fmla="*/ 133094 w 1587395"/>
                <a:gd name="connsiteY130" fmla="*/ 329247 h 425497"/>
                <a:gd name="connsiteX131" fmla="*/ 69209 w 1587395"/>
                <a:gd name="connsiteY131" fmla="*/ 329247 h 425497"/>
                <a:gd name="connsiteX132" fmla="*/ 0 w 1587395"/>
                <a:gd name="connsiteY132" fmla="*/ 14335 h 425497"/>
                <a:gd name="connsiteX133" fmla="*/ 1060003 w 1587395"/>
                <a:gd name="connsiteY133" fmla="*/ 6553 h 425497"/>
                <a:gd name="connsiteX134" fmla="*/ 1083739 w 1587395"/>
                <a:gd name="connsiteY134" fmla="*/ 15659 h 425497"/>
                <a:gd name="connsiteX135" fmla="*/ 1092743 w 1587395"/>
                <a:gd name="connsiteY135" fmla="*/ 38884 h 425497"/>
                <a:gd name="connsiteX136" fmla="*/ 1083432 w 1587395"/>
                <a:gd name="connsiteY136" fmla="*/ 62416 h 425497"/>
                <a:gd name="connsiteX137" fmla="*/ 1060003 w 1587395"/>
                <a:gd name="connsiteY137" fmla="*/ 71215 h 425497"/>
                <a:gd name="connsiteX138" fmla="*/ 1036624 w 1587395"/>
                <a:gd name="connsiteY138" fmla="*/ 61955 h 425497"/>
                <a:gd name="connsiteX139" fmla="*/ 1027672 w 1587395"/>
                <a:gd name="connsiteY139" fmla="*/ 38884 h 425497"/>
                <a:gd name="connsiteX140" fmla="*/ 1036778 w 1587395"/>
                <a:gd name="connsiteY140" fmla="*/ 15659 h 425497"/>
                <a:gd name="connsiteX141" fmla="*/ 1060003 w 1587395"/>
                <a:gd name="connsiteY141" fmla="*/ 6553 h 425497"/>
                <a:gd name="connsiteX142" fmla="*/ 801529 w 1587395"/>
                <a:gd name="connsiteY142" fmla="*/ 0 h 425497"/>
                <a:gd name="connsiteX143" fmla="*/ 862095 w 1587395"/>
                <a:gd name="connsiteY143" fmla="*/ 0 h 425497"/>
                <a:gd name="connsiteX144" fmla="*/ 862095 w 1587395"/>
                <a:gd name="connsiteY144" fmla="*/ 200670 h 425497"/>
                <a:gd name="connsiteX145" fmla="*/ 863324 w 1587395"/>
                <a:gd name="connsiteY145" fmla="*/ 200670 h 425497"/>
                <a:gd name="connsiteX146" fmla="*/ 878478 w 1587395"/>
                <a:gd name="connsiteY146" fmla="*/ 172416 h 425497"/>
                <a:gd name="connsiteX147" fmla="*/ 923941 w 1587395"/>
                <a:gd name="connsiteY147" fmla="*/ 101165 h 425497"/>
                <a:gd name="connsiteX148" fmla="*/ 994388 w 1587395"/>
                <a:gd name="connsiteY148" fmla="*/ 101165 h 425497"/>
                <a:gd name="connsiteX149" fmla="*/ 919845 w 1587395"/>
                <a:gd name="connsiteY149" fmla="*/ 194937 h 425497"/>
                <a:gd name="connsiteX150" fmla="*/ 1003399 w 1587395"/>
                <a:gd name="connsiteY150" fmla="*/ 329247 h 425497"/>
                <a:gd name="connsiteX151" fmla="*/ 931313 w 1587395"/>
                <a:gd name="connsiteY151" fmla="*/ 329247 h 425497"/>
                <a:gd name="connsiteX152" fmla="*/ 878069 w 1587395"/>
                <a:gd name="connsiteY152" fmla="*/ 231791 h 425497"/>
                <a:gd name="connsiteX153" fmla="*/ 862095 w 1587395"/>
                <a:gd name="connsiteY153" fmla="*/ 253493 h 425497"/>
                <a:gd name="connsiteX154" fmla="*/ 862095 w 1587395"/>
                <a:gd name="connsiteY154" fmla="*/ 329247 h 425497"/>
                <a:gd name="connsiteX155" fmla="*/ 801529 w 1587395"/>
                <a:gd name="connsiteY155" fmla="*/ 329247 h 425497"/>
                <a:gd name="connsiteX156" fmla="*/ 801529 w 1587395"/>
                <a:gd name="connsiteY156" fmla="*/ 0 h 425497"/>
                <a:gd name="connsiteX0" fmla="*/ 1486668 w 1587395"/>
                <a:gd name="connsiteY0" fmla="*/ 144119 h 425497"/>
                <a:gd name="connsiteX1" fmla="*/ 1453421 w 1587395"/>
                <a:gd name="connsiteY1" fmla="*/ 163412 h 425497"/>
                <a:gd name="connsiteX2" fmla="*/ 1440768 w 1587395"/>
                <a:gd name="connsiteY2" fmla="*/ 214875 h 425497"/>
                <a:gd name="connsiteX3" fmla="*/ 1452755 w 1587395"/>
                <a:gd name="connsiteY3" fmla="*/ 263263 h 425497"/>
                <a:gd name="connsiteX4" fmla="*/ 1486258 w 1587395"/>
                <a:gd name="connsiteY4" fmla="*/ 281788 h 425497"/>
                <a:gd name="connsiteX5" fmla="*/ 1502438 w 1587395"/>
                <a:gd name="connsiteY5" fmla="*/ 278017 h 425497"/>
                <a:gd name="connsiteX6" fmla="*/ 1517891 w 1587395"/>
                <a:gd name="connsiteY6" fmla="*/ 263664 h 425497"/>
                <a:gd name="connsiteX7" fmla="*/ 1524781 w 1587395"/>
                <a:gd name="connsiteY7" fmla="*/ 234169 h 425497"/>
                <a:gd name="connsiteX8" fmla="*/ 1524781 w 1587395"/>
                <a:gd name="connsiteY8" fmla="*/ 190009 h 425497"/>
                <a:gd name="connsiteX9" fmla="*/ 1513409 w 1587395"/>
                <a:gd name="connsiteY9" fmla="*/ 156155 h 425497"/>
                <a:gd name="connsiteX10" fmla="*/ 1486668 w 1587395"/>
                <a:gd name="connsiteY10" fmla="*/ 144119 h 425497"/>
                <a:gd name="connsiteX11" fmla="*/ 495247 w 1587395"/>
                <a:gd name="connsiteY11" fmla="*/ 140843 h 425497"/>
                <a:gd name="connsiteX12" fmla="*/ 468518 w 1587395"/>
                <a:gd name="connsiteY12" fmla="*/ 152330 h 425497"/>
                <a:gd name="connsiteX13" fmla="*/ 454084 w 1587395"/>
                <a:gd name="connsiteY13" fmla="*/ 180296 h 425497"/>
                <a:gd name="connsiteX14" fmla="*/ 449758 w 1587395"/>
                <a:gd name="connsiteY14" fmla="*/ 215001 h 425497"/>
                <a:gd name="connsiteX15" fmla="*/ 461233 w 1587395"/>
                <a:gd name="connsiteY15" fmla="*/ 267291 h 425497"/>
                <a:gd name="connsiteX16" fmla="*/ 494837 w 1587395"/>
                <a:gd name="connsiteY16" fmla="*/ 289160 h 425497"/>
                <a:gd name="connsiteX17" fmla="*/ 527724 w 1587395"/>
                <a:gd name="connsiteY17" fmla="*/ 267086 h 425497"/>
                <a:gd name="connsiteX18" fmla="*/ 539096 w 1587395"/>
                <a:gd name="connsiteY18" fmla="*/ 214591 h 425497"/>
                <a:gd name="connsiteX19" fmla="*/ 534649 w 1587395"/>
                <a:gd name="connsiteY19" fmla="*/ 179629 h 425497"/>
                <a:gd name="connsiteX20" fmla="*/ 520458 w 1587395"/>
                <a:gd name="connsiteY20" fmla="*/ 152041 h 425497"/>
                <a:gd name="connsiteX21" fmla="*/ 495247 w 1587395"/>
                <a:gd name="connsiteY21" fmla="*/ 140843 h 425497"/>
                <a:gd name="connsiteX22" fmla="*/ 1030129 w 1587395"/>
                <a:gd name="connsiteY22" fmla="*/ 101165 h 425497"/>
                <a:gd name="connsiteX23" fmla="*/ 1090695 w 1587395"/>
                <a:gd name="connsiteY23" fmla="*/ 101165 h 425497"/>
                <a:gd name="connsiteX24" fmla="*/ 1090695 w 1587395"/>
                <a:gd name="connsiteY24" fmla="*/ 329247 h 425497"/>
                <a:gd name="connsiteX25" fmla="*/ 1030129 w 1587395"/>
                <a:gd name="connsiteY25" fmla="*/ 329247 h 425497"/>
                <a:gd name="connsiteX26" fmla="*/ 1030129 w 1587395"/>
                <a:gd name="connsiteY26" fmla="*/ 101165 h 425497"/>
                <a:gd name="connsiteX27" fmla="*/ 1473963 w 1587395"/>
                <a:gd name="connsiteY27" fmla="*/ 96660 h 425497"/>
                <a:gd name="connsiteX28" fmla="*/ 1509566 w 1587395"/>
                <a:gd name="connsiteY28" fmla="*/ 105865 h 425497"/>
                <a:gd name="connsiteX29" fmla="*/ 1531329 w 1587395"/>
                <a:gd name="connsiteY29" fmla="*/ 128572 h 425497"/>
                <a:gd name="connsiteX30" fmla="*/ 1532148 w 1587395"/>
                <a:gd name="connsiteY30" fmla="*/ 128572 h 425497"/>
                <a:gd name="connsiteX31" fmla="*/ 1534603 w 1587395"/>
                <a:gd name="connsiteY31" fmla="*/ 101165 h 425497"/>
                <a:gd name="connsiteX32" fmla="*/ 1587395 w 1587395"/>
                <a:gd name="connsiteY32" fmla="*/ 101165 h 425497"/>
                <a:gd name="connsiteX33" fmla="*/ 1585911 w 1587395"/>
                <a:gd name="connsiteY33" fmla="*/ 129568 h 425497"/>
                <a:gd name="connsiteX34" fmla="*/ 1585348 w 1587395"/>
                <a:gd name="connsiteY34" fmla="*/ 169523 h 425497"/>
                <a:gd name="connsiteX35" fmla="*/ 1585348 w 1587395"/>
                <a:gd name="connsiteY35" fmla="*/ 298152 h 425497"/>
                <a:gd name="connsiteX36" fmla="*/ 1582974 w 1587395"/>
                <a:gd name="connsiteY36" fmla="*/ 336876 h 425497"/>
                <a:gd name="connsiteX37" fmla="*/ 1569429 w 1587395"/>
                <a:gd name="connsiteY37" fmla="*/ 378560 h 425497"/>
                <a:gd name="connsiteX38" fmla="*/ 1535075 w 1587395"/>
                <a:gd name="connsiteY38" fmla="*/ 411875 h 425497"/>
                <a:gd name="connsiteX39" fmla="*/ 1470275 w 1587395"/>
                <a:gd name="connsiteY39" fmla="*/ 425497 h 425497"/>
                <a:gd name="connsiteX40" fmla="*/ 1431004 w 1587395"/>
                <a:gd name="connsiteY40" fmla="*/ 421559 h 425497"/>
                <a:gd name="connsiteX41" fmla="*/ 1398207 w 1587395"/>
                <a:gd name="connsiteY41" fmla="*/ 409950 h 425497"/>
                <a:gd name="connsiteX42" fmla="*/ 1469045 w 1587395"/>
                <a:gd name="connsiteY42" fmla="*/ 378447 h 425497"/>
                <a:gd name="connsiteX43" fmla="*/ 1510079 w 1587395"/>
                <a:gd name="connsiteY43" fmla="*/ 363332 h 425497"/>
                <a:gd name="connsiteX44" fmla="*/ 1525600 w 1587395"/>
                <a:gd name="connsiteY44" fmla="*/ 315335 h 425497"/>
                <a:gd name="connsiteX45" fmla="*/ 1525600 w 1587395"/>
                <a:gd name="connsiteY45" fmla="*/ 298561 h 425497"/>
                <a:gd name="connsiteX46" fmla="*/ 1524781 w 1587395"/>
                <a:gd name="connsiteY46" fmla="*/ 298561 h 425497"/>
                <a:gd name="connsiteX47" fmla="*/ 1501370 w 1587395"/>
                <a:gd name="connsiteY47" fmla="*/ 319835 h 425497"/>
                <a:gd name="connsiteX48" fmla="*/ 1467816 w 1587395"/>
                <a:gd name="connsiteY48" fmla="*/ 327609 h 425497"/>
                <a:gd name="connsiteX49" fmla="*/ 1420969 w 1587395"/>
                <a:gd name="connsiteY49" fmla="*/ 312679 h 425497"/>
                <a:gd name="connsiteX50" fmla="*/ 1390600 w 1587395"/>
                <a:gd name="connsiteY50" fmla="*/ 273090 h 425497"/>
                <a:gd name="connsiteX51" fmla="*/ 1379792 w 1587395"/>
                <a:gd name="connsiteY51" fmla="*/ 216641 h 425497"/>
                <a:gd name="connsiteX52" fmla="*/ 1393010 w 1587395"/>
                <a:gd name="connsiteY52" fmla="*/ 152030 h 425497"/>
                <a:gd name="connsiteX53" fmla="*/ 1427156 w 1587395"/>
                <a:gd name="connsiteY53" fmla="*/ 111014 h 425497"/>
                <a:gd name="connsiteX54" fmla="*/ 1473963 w 1587395"/>
                <a:gd name="connsiteY54" fmla="*/ 96660 h 425497"/>
                <a:gd name="connsiteX55" fmla="*/ 1265245 w 1587395"/>
                <a:gd name="connsiteY55" fmla="*/ 96660 h 425497"/>
                <a:gd name="connsiteX56" fmla="*/ 1317951 w 1587395"/>
                <a:gd name="connsiteY56" fmla="*/ 119169 h 425497"/>
                <a:gd name="connsiteX57" fmla="*/ 1339336 w 1587395"/>
                <a:gd name="connsiteY57" fmla="*/ 189582 h 425497"/>
                <a:gd name="connsiteX58" fmla="*/ 1339336 w 1587395"/>
                <a:gd name="connsiteY58" fmla="*/ 329247 h 425497"/>
                <a:gd name="connsiteX59" fmla="*/ 1278770 w 1587395"/>
                <a:gd name="connsiteY59" fmla="*/ 329247 h 425497"/>
                <a:gd name="connsiteX60" fmla="*/ 1278770 w 1587395"/>
                <a:gd name="connsiteY60" fmla="*/ 196135 h 425497"/>
                <a:gd name="connsiteX61" fmla="*/ 1271034 w 1587395"/>
                <a:gd name="connsiteY61" fmla="*/ 160707 h 425497"/>
                <a:gd name="connsiteX62" fmla="*/ 1243932 w 1587395"/>
                <a:gd name="connsiteY62" fmla="*/ 146167 h 425497"/>
                <a:gd name="connsiteX63" fmla="*/ 1218316 w 1587395"/>
                <a:gd name="connsiteY63" fmla="*/ 156841 h 425497"/>
                <a:gd name="connsiteX64" fmla="*/ 1204995 w 1587395"/>
                <a:gd name="connsiteY64" fmla="*/ 193465 h 425497"/>
                <a:gd name="connsiteX65" fmla="*/ 1204995 w 1587395"/>
                <a:gd name="connsiteY65" fmla="*/ 329247 h 425497"/>
                <a:gd name="connsiteX66" fmla="*/ 1144429 w 1587395"/>
                <a:gd name="connsiteY66" fmla="*/ 329247 h 425497"/>
                <a:gd name="connsiteX67" fmla="*/ 1144429 w 1587395"/>
                <a:gd name="connsiteY67" fmla="*/ 169672 h 425497"/>
                <a:gd name="connsiteX68" fmla="*/ 1143917 w 1587395"/>
                <a:gd name="connsiteY68" fmla="*/ 132957 h 425497"/>
                <a:gd name="connsiteX69" fmla="*/ 1142791 w 1587395"/>
                <a:gd name="connsiteY69" fmla="*/ 101165 h 425497"/>
                <a:gd name="connsiteX70" fmla="*/ 1195174 w 1587395"/>
                <a:gd name="connsiteY70" fmla="*/ 101165 h 425497"/>
                <a:gd name="connsiteX71" fmla="*/ 1198039 w 1587395"/>
                <a:gd name="connsiteY71" fmla="*/ 131932 h 425497"/>
                <a:gd name="connsiteX72" fmla="*/ 1199266 w 1587395"/>
                <a:gd name="connsiteY72" fmla="*/ 131932 h 425497"/>
                <a:gd name="connsiteX73" fmla="*/ 1223645 w 1587395"/>
                <a:gd name="connsiteY73" fmla="*/ 107835 h 425497"/>
                <a:gd name="connsiteX74" fmla="*/ 1265245 w 1587395"/>
                <a:gd name="connsiteY74" fmla="*/ 96660 h 425497"/>
                <a:gd name="connsiteX75" fmla="*/ 750548 w 1587395"/>
                <a:gd name="connsiteY75" fmla="*/ 96250 h 425497"/>
                <a:gd name="connsiteX76" fmla="*/ 757920 w 1587395"/>
                <a:gd name="connsiteY76" fmla="*/ 96557 h 425497"/>
                <a:gd name="connsiteX77" fmla="*/ 764064 w 1587395"/>
                <a:gd name="connsiteY77" fmla="*/ 97479 h 425497"/>
                <a:gd name="connsiteX78" fmla="*/ 764064 w 1587395"/>
                <a:gd name="connsiteY78" fmla="*/ 155178 h 425497"/>
                <a:gd name="connsiteX79" fmla="*/ 756896 w 1587395"/>
                <a:gd name="connsiteY79" fmla="*/ 154256 h 425497"/>
                <a:gd name="connsiteX80" fmla="*/ 748500 w 1587395"/>
                <a:gd name="connsiteY80" fmla="*/ 153949 h 425497"/>
                <a:gd name="connsiteX81" fmla="*/ 714045 w 1587395"/>
                <a:gd name="connsiteY81" fmla="*/ 168031 h 425497"/>
                <a:gd name="connsiteX82" fmla="*/ 700170 w 1587395"/>
                <a:gd name="connsiteY82" fmla="*/ 211316 h 425497"/>
                <a:gd name="connsiteX83" fmla="*/ 700170 w 1587395"/>
                <a:gd name="connsiteY83" fmla="*/ 329247 h 425497"/>
                <a:gd name="connsiteX84" fmla="*/ 639604 w 1587395"/>
                <a:gd name="connsiteY84" fmla="*/ 329247 h 425497"/>
                <a:gd name="connsiteX85" fmla="*/ 639604 w 1587395"/>
                <a:gd name="connsiteY85" fmla="*/ 172416 h 425497"/>
                <a:gd name="connsiteX86" fmla="*/ 639092 w 1587395"/>
                <a:gd name="connsiteY86" fmla="*/ 133873 h 425497"/>
                <a:gd name="connsiteX87" fmla="*/ 637966 w 1587395"/>
                <a:gd name="connsiteY87" fmla="*/ 101165 h 425497"/>
                <a:gd name="connsiteX88" fmla="*/ 689940 w 1587395"/>
                <a:gd name="connsiteY88" fmla="*/ 101165 h 425497"/>
                <a:gd name="connsiteX89" fmla="*/ 692395 w 1587395"/>
                <a:gd name="connsiteY89" fmla="*/ 140886 h 425497"/>
                <a:gd name="connsiteX90" fmla="*/ 694032 w 1587395"/>
                <a:gd name="connsiteY90" fmla="*/ 140886 h 425497"/>
                <a:gd name="connsiteX91" fmla="*/ 718295 w 1587395"/>
                <a:gd name="connsiteY91" fmla="*/ 107512 h 425497"/>
                <a:gd name="connsiteX92" fmla="*/ 750548 w 1587395"/>
                <a:gd name="connsiteY92" fmla="*/ 96250 h 425497"/>
                <a:gd name="connsiteX93" fmla="*/ 496477 w 1587395"/>
                <a:gd name="connsiteY93" fmla="*/ 96250 h 425497"/>
                <a:gd name="connsiteX94" fmla="*/ 572442 w 1587395"/>
                <a:gd name="connsiteY94" fmla="*/ 128840 h 425497"/>
                <a:gd name="connsiteX95" fmla="*/ 600482 w 1587395"/>
                <a:gd name="connsiteY95" fmla="*/ 213362 h 425497"/>
                <a:gd name="connsiteX96" fmla="*/ 584170 w 1587395"/>
                <a:gd name="connsiteY96" fmla="*/ 283171 h 425497"/>
                <a:gd name="connsiteX97" fmla="*/ 544201 w 1587395"/>
                <a:gd name="connsiteY97" fmla="*/ 321839 h 425497"/>
                <a:gd name="connsiteX98" fmla="*/ 494018 w 1587395"/>
                <a:gd name="connsiteY98" fmla="*/ 333752 h 425497"/>
                <a:gd name="connsiteX99" fmla="*/ 418152 w 1587395"/>
                <a:gd name="connsiteY99" fmla="*/ 302800 h 425497"/>
                <a:gd name="connsiteX100" fmla="*/ 388373 w 1587395"/>
                <a:gd name="connsiteY100" fmla="*/ 216230 h 425497"/>
                <a:gd name="connsiteX101" fmla="*/ 419227 w 1587395"/>
                <a:gd name="connsiteY101" fmla="*/ 127509 h 425497"/>
                <a:gd name="connsiteX102" fmla="*/ 496477 w 1587395"/>
                <a:gd name="connsiteY102" fmla="*/ 96250 h 425497"/>
                <a:gd name="connsiteX103" fmla="*/ 0 w 1587395"/>
                <a:gd name="connsiteY103" fmla="*/ 14335 h 425497"/>
                <a:gd name="connsiteX104" fmla="*/ 64295 w 1587395"/>
                <a:gd name="connsiteY104" fmla="*/ 14335 h 425497"/>
                <a:gd name="connsiteX105" fmla="*/ 88457 w 1587395"/>
                <a:gd name="connsiteY105" fmla="*/ 150314 h 425497"/>
                <a:gd name="connsiteX106" fmla="*/ 97824 w 1587395"/>
                <a:gd name="connsiteY106" fmla="*/ 206938 h 425497"/>
                <a:gd name="connsiteX107" fmla="*/ 105656 w 1587395"/>
                <a:gd name="connsiteY107" fmla="*/ 260490 h 425497"/>
                <a:gd name="connsiteX108" fmla="*/ 106885 w 1587395"/>
                <a:gd name="connsiteY108" fmla="*/ 260490 h 425497"/>
                <a:gd name="connsiteX109" fmla="*/ 115741 w 1587395"/>
                <a:gd name="connsiteY109" fmla="*/ 206528 h 425497"/>
                <a:gd name="connsiteX110" fmla="*/ 127361 w 1587395"/>
                <a:gd name="connsiteY110" fmla="*/ 149495 h 425497"/>
                <a:gd name="connsiteX111" fmla="*/ 156027 w 1587395"/>
                <a:gd name="connsiteY111" fmla="*/ 14335 h 425497"/>
                <a:gd name="connsiteX112" fmla="*/ 215817 w 1587395"/>
                <a:gd name="connsiteY112" fmla="*/ 14335 h 425497"/>
                <a:gd name="connsiteX113" fmla="*/ 242436 w 1587395"/>
                <a:gd name="connsiteY113" fmla="*/ 151133 h 425497"/>
                <a:gd name="connsiteX114" fmla="*/ 252111 w 1587395"/>
                <a:gd name="connsiteY114" fmla="*/ 205402 h 425497"/>
                <a:gd name="connsiteX115" fmla="*/ 259635 w 1587395"/>
                <a:gd name="connsiteY115" fmla="*/ 259671 h 425497"/>
                <a:gd name="connsiteX116" fmla="*/ 260864 w 1587395"/>
                <a:gd name="connsiteY116" fmla="*/ 259671 h 425497"/>
                <a:gd name="connsiteX117" fmla="*/ 269054 w 1587395"/>
                <a:gd name="connsiteY117" fmla="*/ 204529 h 425497"/>
                <a:gd name="connsiteX118" fmla="*/ 278473 w 1587395"/>
                <a:gd name="connsiteY118" fmla="*/ 149064 h 425497"/>
                <a:gd name="connsiteX119" fmla="*/ 304273 w 1587395"/>
                <a:gd name="connsiteY119" fmla="*/ 14335 h 425497"/>
                <a:gd name="connsiteX120" fmla="*/ 365290 w 1587395"/>
                <a:gd name="connsiteY120" fmla="*/ 14335 h 425497"/>
                <a:gd name="connsiteX121" fmla="*/ 290759 w 1587395"/>
                <a:gd name="connsiteY121" fmla="*/ 329247 h 425497"/>
                <a:gd name="connsiteX122" fmla="*/ 226464 w 1587395"/>
                <a:gd name="connsiteY122" fmla="*/ 329247 h 425497"/>
                <a:gd name="connsiteX123" fmla="*/ 199436 w 1587395"/>
                <a:gd name="connsiteY123" fmla="*/ 195777 h 425497"/>
                <a:gd name="connsiteX124" fmla="*/ 190375 w 1587395"/>
                <a:gd name="connsiteY124" fmla="*/ 146679 h 425497"/>
                <a:gd name="connsiteX125" fmla="*/ 183465 w 1587395"/>
                <a:gd name="connsiteY125" fmla="*/ 95431 h 425497"/>
                <a:gd name="connsiteX126" fmla="*/ 182646 w 1587395"/>
                <a:gd name="connsiteY126" fmla="*/ 95431 h 425497"/>
                <a:gd name="connsiteX127" fmla="*/ 174148 w 1587395"/>
                <a:gd name="connsiteY127" fmla="*/ 146525 h 425497"/>
                <a:gd name="connsiteX128" fmla="*/ 163808 w 1587395"/>
                <a:gd name="connsiteY128" fmla="*/ 195777 h 425497"/>
                <a:gd name="connsiteX129" fmla="*/ 133094 w 1587395"/>
                <a:gd name="connsiteY129" fmla="*/ 329247 h 425497"/>
                <a:gd name="connsiteX130" fmla="*/ 69209 w 1587395"/>
                <a:gd name="connsiteY130" fmla="*/ 329247 h 425497"/>
                <a:gd name="connsiteX131" fmla="*/ 0 w 1587395"/>
                <a:gd name="connsiteY131" fmla="*/ 14335 h 425497"/>
                <a:gd name="connsiteX132" fmla="*/ 1060003 w 1587395"/>
                <a:gd name="connsiteY132" fmla="*/ 6553 h 425497"/>
                <a:gd name="connsiteX133" fmla="*/ 1083739 w 1587395"/>
                <a:gd name="connsiteY133" fmla="*/ 15659 h 425497"/>
                <a:gd name="connsiteX134" fmla="*/ 1092743 w 1587395"/>
                <a:gd name="connsiteY134" fmla="*/ 38884 h 425497"/>
                <a:gd name="connsiteX135" fmla="*/ 1083432 w 1587395"/>
                <a:gd name="connsiteY135" fmla="*/ 62416 h 425497"/>
                <a:gd name="connsiteX136" fmla="*/ 1060003 w 1587395"/>
                <a:gd name="connsiteY136" fmla="*/ 71215 h 425497"/>
                <a:gd name="connsiteX137" fmla="*/ 1036624 w 1587395"/>
                <a:gd name="connsiteY137" fmla="*/ 61955 h 425497"/>
                <a:gd name="connsiteX138" fmla="*/ 1027672 w 1587395"/>
                <a:gd name="connsiteY138" fmla="*/ 38884 h 425497"/>
                <a:gd name="connsiteX139" fmla="*/ 1036778 w 1587395"/>
                <a:gd name="connsiteY139" fmla="*/ 15659 h 425497"/>
                <a:gd name="connsiteX140" fmla="*/ 1060003 w 1587395"/>
                <a:gd name="connsiteY140" fmla="*/ 6553 h 425497"/>
                <a:gd name="connsiteX141" fmla="*/ 801529 w 1587395"/>
                <a:gd name="connsiteY141" fmla="*/ 0 h 425497"/>
                <a:gd name="connsiteX142" fmla="*/ 862095 w 1587395"/>
                <a:gd name="connsiteY142" fmla="*/ 0 h 425497"/>
                <a:gd name="connsiteX143" fmla="*/ 862095 w 1587395"/>
                <a:gd name="connsiteY143" fmla="*/ 200670 h 425497"/>
                <a:gd name="connsiteX144" fmla="*/ 863324 w 1587395"/>
                <a:gd name="connsiteY144" fmla="*/ 200670 h 425497"/>
                <a:gd name="connsiteX145" fmla="*/ 878478 w 1587395"/>
                <a:gd name="connsiteY145" fmla="*/ 172416 h 425497"/>
                <a:gd name="connsiteX146" fmla="*/ 923941 w 1587395"/>
                <a:gd name="connsiteY146" fmla="*/ 101165 h 425497"/>
                <a:gd name="connsiteX147" fmla="*/ 994388 w 1587395"/>
                <a:gd name="connsiteY147" fmla="*/ 101165 h 425497"/>
                <a:gd name="connsiteX148" fmla="*/ 919845 w 1587395"/>
                <a:gd name="connsiteY148" fmla="*/ 194937 h 425497"/>
                <a:gd name="connsiteX149" fmla="*/ 1003399 w 1587395"/>
                <a:gd name="connsiteY149" fmla="*/ 329247 h 425497"/>
                <a:gd name="connsiteX150" fmla="*/ 931313 w 1587395"/>
                <a:gd name="connsiteY150" fmla="*/ 329247 h 425497"/>
                <a:gd name="connsiteX151" fmla="*/ 878069 w 1587395"/>
                <a:gd name="connsiteY151" fmla="*/ 231791 h 425497"/>
                <a:gd name="connsiteX152" fmla="*/ 862095 w 1587395"/>
                <a:gd name="connsiteY152" fmla="*/ 253493 h 425497"/>
                <a:gd name="connsiteX153" fmla="*/ 862095 w 1587395"/>
                <a:gd name="connsiteY153" fmla="*/ 329247 h 425497"/>
                <a:gd name="connsiteX154" fmla="*/ 801529 w 1587395"/>
                <a:gd name="connsiteY154" fmla="*/ 329247 h 425497"/>
                <a:gd name="connsiteX155" fmla="*/ 801529 w 1587395"/>
                <a:gd name="connsiteY155" fmla="*/ 0 h 42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587395" h="425497">
                  <a:moveTo>
                    <a:pt x="1486668" y="144119"/>
                  </a:moveTo>
                  <a:cubicBezTo>
                    <a:pt x="1472742" y="144386"/>
                    <a:pt x="1461660" y="150817"/>
                    <a:pt x="1453421" y="163412"/>
                  </a:cubicBezTo>
                  <a:cubicBezTo>
                    <a:pt x="1445182" y="176006"/>
                    <a:pt x="1440964" y="193161"/>
                    <a:pt x="1440768" y="214875"/>
                  </a:cubicBezTo>
                  <a:cubicBezTo>
                    <a:pt x="1440870" y="235084"/>
                    <a:pt x="1444866" y="251213"/>
                    <a:pt x="1452755" y="263263"/>
                  </a:cubicBezTo>
                  <a:cubicBezTo>
                    <a:pt x="1460644" y="275314"/>
                    <a:pt x="1471812" y="281488"/>
                    <a:pt x="1486258" y="281788"/>
                  </a:cubicBezTo>
                  <a:cubicBezTo>
                    <a:pt x="1491120" y="281914"/>
                    <a:pt x="1496514" y="280657"/>
                    <a:pt x="1502438" y="278017"/>
                  </a:cubicBezTo>
                  <a:cubicBezTo>
                    <a:pt x="1508363" y="275377"/>
                    <a:pt x="1513514" y="270592"/>
                    <a:pt x="1517891" y="263664"/>
                  </a:cubicBezTo>
                  <a:cubicBezTo>
                    <a:pt x="1522267" y="256737"/>
                    <a:pt x="1524564" y="246905"/>
                    <a:pt x="1524781" y="234169"/>
                  </a:cubicBezTo>
                  <a:lnTo>
                    <a:pt x="1524781" y="190009"/>
                  </a:lnTo>
                  <a:cubicBezTo>
                    <a:pt x="1524474" y="175370"/>
                    <a:pt x="1520683" y="164085"/>
                    <a:pt x="1513409" y="156155"/>
                  </a:cubicBezTo>
                  <a:cubicBezTo>
                    <a:pt x="1506135" y="148225"/>
                    <a:pt x="1497221" y="144213"/>
                    <a:pt x="1486668" y="144119"/>
                  </a:cubicBezTo>
                  <a:close/>
                  <a:moveTo>
                    <a:pt x="495247" y="140843"/>
                  </a:moveTo>
                  <a:cubicBezTo>
                    <a:pt x="484106" y="141113"/>
                    <a:pt x="475197" y="144942"/>
                    <a:pt x="468518" y="152330"/>
                  </a:cubicBezTo>
                  <a:cubicBezTo>
                    <a:pt x="461840" y="159717"/>
                    <a:pt x="457028" y="169039"/>
                    <a:pt x="454084" y="180296"/>
                  </a:cubicBezTo>
                  <a:cubicBezTo>
                    <a:pt x="451139" y="191553"/>
                    <a:pt x="449697" y="203122"/>
                    <a:pt x="449758" y="215001"/>
                  </a:cubicBezTo>
                  <a:cubicBezTo>
                    <a:pt x="449792" y="235837"/>
                    <a:pt x="453617" y="253267"/>
                    <a:pt x="461233" y="267291"/>
                  </a:cubicBezTo>
                  <a:cubicBezTo>
                    <a:pt x="468848" y="281315"/>
                    <a:pt x="480050" y="288605"/>
                    <a:pt x="494837" y="289160"/>
                  </a:cubicBezTo>
                  <a:cubicBezTo>
                    <a:pt x="509232" y="288588"/>
                    <a:pt x="520194" y="281230"/>
                    <a:pt x="527724" y="267086"/>
                  </a:cubicBezTo>
                  <a:cubicBezTo>
                    <a:pt x="535255" y="252942"/>
                    <a:pt x="539045" y="235444"/>
                    <a:pt x="539096" y="214591"/>
                  </a:cubicBezTo>
                  <a:cubicBezTo>
                    <a:pt x="539132" y="202459"/>
                    <a:pt x="537649" y="190805"/>
                    <a:pt x="534649" y="179629"/>
                  </a:cubicBezTo>
                  <a:cubicBezTo>
                    <a:pt x="531649" y="168453"/>
                    <a:pt x="526919" y="159257"/>
                    <a:pt x="520458" y="152041"/>
                  </a:cubicBezTo>
                  <a:cubicBezTo>
                    <a:pt x="513997" y="144826"/>
                    <a:pt x="505594" y="141093"/>
                    <a:pt x="495247" y="140843"/>
                  </a:cubicBezTo>
                  <a:close/>
                  <a:moveTo>
                    <a:pt x="1030129" y="101165"/>
                  </a:moveTo>
                  <a:lnTo>
                    <a:pt x="1090695" y="101165"/>
                  </a:lnTo>
                  <a:lnTo>
                    <a:pt x="1090695" y="329247"/>
                  </a:lnTo>
                  <a:lnTo>
                    <a:pt x="1030129" y="329247"/>
                  </a:lnTo>
                  <a:lnTo>
                    <a:pt x="1030129" y="101165"/>
                  </a:lnTo>
                  <a:close/>
                  <a:moveTo>
                    <a:pt x="1473963" y="96660"/>
                  </a:moveTo>
                  <a:cubicBezTo>
                    <a:pt x="1488264" y="96864"/>
                    <a:pt x="1500132" y="99933"/>
                    <a:pt x="1509566" y="105865"/>
                  </a:cubicBezTo>
                  <a:cubicBezTo>
                    <a:pt x="1518999" y="111798"/>
                    <a:pt x="1526254" y="119367"/>
                    <a:pt x="1531329" y="128572"/>
                  </a:cubicBezTo>
                  <a:lnTo>
                    <a:pt x="1532148" y="128572"/>
                  </a:lnTo>
                  <a:lnTo>
                    <a:pt x="1534603" y="101165"/>
                  </a:lnTo>
                  <a:lnTo>
                    <a:pt x="1587395" y="101165"/>
                  </a:lnTo>
                  <a:cubicBezTo>
                    <a:pt x="1586772" y="109208"/>
                    <a:pt x="1586277" y="118676"/>
                    <a:pt x="1585911" y="129568"/>
                  </a:cubicBezTo>
                  <a:cubicBezTo>
                    <a:pt x="1585544" y="140460"/>
                    <a:pt x="1585356" y="153778"/>
                    <a:pt x="1585348" y="169523"/>
                  </a:cubicBezTo>
                  <a:lnTo>
                    <a:pt x="1585348" y="298152"/>
                  </a:lnTo>
                  <a:cubicBezTo>
                    <a:pt x="1585615" y="309623"/>
                    <a:pt x="1584824" y="322531"/>
                    <a:pt x="1582974" y="336876"/>
                  </a:cubicBezTo>
                  <a:cubicBezTo>
                    <a:pt x="1581124" y="351222"/>
                    <a:pt x="1576609" y="365116"/>
                    <a:pt x="1569429" y="378560"/>
                  </a:cubicBezTo>
                  <a:cubicBezTo>
                    <a:pt x="1562249" y="392003"/>
                    <a:pt x="1550798" y="403108"/>
                    <a:pt x="1535075" y="411875"/>
                  </a:cubicBezTo>
                  <a:cubicBezTo>
                    <a:pt x="1519352" y="420642"/>
                    <a:pt x="1497752" y="425183"/>
                    <a:pt x="1470275" y="425497"/>
                  </a:cubicBezTo>
                  <a:cubicBezTo>
                    <a:pt x="1456743" y="425489"/>
                    <a:pt x="1443653" y="424176"/>
                    <a:pt x="1431004" y="421559"/>
                  </a:cubicBezTo>
                  <a:cubicBezTo>
                    <a:pt x="1418355" y="418943"/>
                    <a:pt x="1407423" y="415073"/>
                    <a:pt x="1398207" y="409950"/>
                  </a:cubicBezTo>
                  <a:lnTo>
                    <a:pt x="1469045" y="378447"/>
                  </a:lnTo>
                  <a:cubicBezTo>
                    <a:pt x="1486284" y="378558"/>
                    <a:pt x="1499961" y="373519"/>
                    <a:pt x="1510079" y="363332"/>
                  </a:cubicBezTo>
                  <a:cubicBezTo>
                    <a:pt x="1520196" y="353145"/>
                    <a:pt x="1525369" y="337146"/>
                    <a:pt x="1525600" y="315335"/>
                  </a:cubicBezTo>
                  <a:lnTo>
                    <a:pt x="1525600" y="298561"/>
                  </a:lnTo>
                  <a:lnTo>
                    <a:pt x="1524781" y="298561"/>
                  </a:lnTo>
                  <a:cubicBezTo>
                    <a:pt x="1518950" y="307647"/>
                    <a:pt x="1511146" y="314739"/>
                    <a:pt x="1501370" y="319835"/>
                  </a:cubicBezTo>
                  <a:cubicBezTo>
                    <a:pt x="1491594" y="324932"/>
                    <a:pt x="1480409" y="327524"/>
                    <a:pt x="1467816" y="327609"/>
                  </a:cubicBezTo>
                  <a:cubicBezTo>
                    <a:pt x="1449711" y="327392"/>
                    <a:pt x="1434095" y="322415"/>
                    <a:pt x="1420969" y="312679"/>
                  </a:cubicBezTo>
                  <a:cubicBezTo>
                    <a:pt x="1407843" y="302942"/>
                    <a:pt x="1397720" y="289746"/>
                    <a:pt x="1390600" y="273090"/>
                  </a:cubicBezTo>
                  <a:cubicBezTo>
                    <a:pt x="1383480" y="256434"/>
                    <a:pt x="1379878" y="237617"/>
                    <a:pt x="1379792" y="216641"/>
                  </a:cubicBezTo>
                  <a:cubicBezTo>
                    <a:pt x="1380021" y="191427"/>
                    <a:pt x="1384428" y="169890"/>
                    <a:pt x="1393010" y="152030"/>
                  </a:cubicBezTo>
                  <a:cubicBezTo>
                    <a:pt x="1401593" y="134170"/>
                    <a:pt x="1412975" y="120498"/>
                    <a:pt x="1427156" y="111014"/>
                  </a:cubicBezTo>
                  <a:cubicBezTo>
                    <a:pt x="1441337" y="101529"/>
                    <a:pt x="1456939" y="96745"/>
                    <a:pt x="1473963" y="96660"/>
                  </a:cubicBezTo>
                  <a:close/>
                  <a:moveTo>
                    <a:pt x="1265245" y="96660"/>
                  </a:moveTo>
                  <a:cubicBezTo>
                    <a:pt x="1286603" y="96539"/>
                    <a:pt x="1304172" y="104042"/>
                    <a:pt x="1317951" y="119169"/>
                  </a:cubicBezTo>
                  <a:cubicBezTo>
                    <a:pt x="1331731" y="134295"/>
                    <a:pt x="1338859" y="157766"/>
                    <a:pt x="1339336" y="189582"/>
                  </a:cubicBezTo>
                  <a:lnTo>
                    <a:pt x="1339336" y="329247"/>
                  </a:lnTo>
                  <a:lnTo>
                    <a:pt x="1278770" y="329247"/>
                  </a:lnTo>
                  <a:lnTo>
                    <a:pt x="1278770" y="196135"/>
                  </a:lnTo>
                  <a:cubicBezTo>
                    <a:pt x="1278932" y="181868"/>
                    <a:pt x="1276354" y="170059"/>
                    <a:pt x="1271034" y="160707"/>
                  </a:cubicBezTo>
                  <a:cubicBezTo>
                    <a:pt x="1265714" y="151355"/>
                    <a:pt x="1256681" y="146508"/>
                    <a:pt x="1243932" y="146167"/>
                  </a:cubicBezTo>
                  <a:cubicBezTo>
                    <a:pt x="1235137" y="145975"/>
                    <a:pt x="1226598" y="149533"/>
                    <a:pt x="1218316" y="156841"/>
                  </a:cubicBezTo>
                  <a:cubicBezTo>
                    <a:pt x="1210033" y="164148"/>
                    <a:pt x="1205593" y="176356"/>
                    <a:pt x="1204995" y="193465"/>
                  </a:cubicBezTo>
                  <a:lnTo>
                    <a:pt x="1204995" y="329247"/>
                  </a:lnTo>
                  <a:lnTo>
                    <a:pt x="1144429" y="329247"/>
                  </a:lnTo>
                  <a:lnTo>
                    <a:pt x="1144429" y="169672"/>
                  </a:lnTo>
                  <a:cubicBezTo>
                    <a:pt x="1144412" y="156408"/>
                    <a:pt x="1144242" y="144170"/>
                    <a:pt x="1143917" y="132957"/>
                  </a:cubicBezTo>
                  <a:cubicBezTo>
                    <a:pt x="1143593" y="121745"/>
                    <a:pt x="1143218" y="111147"/>
                    <a:pt x="1142791" y="101165"/>
                  </a:cubicBezTo>
                  <a:lnTo>
                    <a:pt x="1195174" y="101165"/>
                  </a:lnTo>
                  <a:lnTo>
                    <a:pt x="1198039" y="131932"/>
                  </a:lnTo>
                  <a:lnTo>
                    <a:pt x="1199266" y="131932"/>
                  </a:lnTo>
                  <a:cubicBezTo>
                    <a:pt x="1204419" y="123078"/>
                    <a:pt x="1212546" y="115046"/>
                    <a:pt x="1223645" y="107835"/>
                  </a:cubicBezTo>
                  <a:cubicBezTo>
                    <a:pt x="1234745" y="100624"/>
                    <a:pt x="1248611" y="96899"/>
                    <a:pt x="1265245" y="96660"/>
                  </a:cubicBezTo>
                  <a:close/>
                  <a:moveTo>
                    <a:pt x="750548" y="96250"/>
                  </a:moveTo>
                  <a:cubicBezTo>
                    <a:pt x="753364" y="96250"/>
                    <a:pt x="755821" y="96352"/>
                    <a:pt x="757920" y="96557"/>
                  </a:cubicBezTo>
                  <a:cubicBezTo>
                    <a:pt x="760019" y="96762"/>
                    <a:pt x="762067" y="97069"/>
                    <a:pt x="764064" y="97479"/>
                  </a:cubicBezTo>
                  <a:lnTo>
                    <a:pt x="764064" y="155178"/>
                  </a:lnTo>
                  <a:cubicBezTo>
                    <a:pt x="761828" y="154768"/>
                    <a:pt x="759439" y="154461"/>
                    <a:pt x="756896" y="154256"/>
                  </a:cubicBezTo>
                  <a:cubicBezTo>
                    <a:pt x="754354" y="154051"/>
                    <a:pt x="751555" y="153949"/>
                    <a:pt x="748500" y="153949"/>
                  </a:cubicBezTo>
                  <a:cubicBezTo>
                    <a:pt x="734481" y="153906"/>
                    <a:pt x="722995" y="158600"/>
                    <a:pt x="714045" y="168031"/>
                  </a:cubicBezTo>
                  <a:cubicBezTo>
                    <a:pt x="705094" y="177463"/>
                    <a:pt x="700469" y="191891"/>
                    <a:pt x="700170" y="211316"/>
                  </a:cubicBezTo>
                  <a:lnTo>
                    <a:pt x="700170" y="329247"/>
                  </a:lnTo>
                  <a:lnTo>
                    <a:pt x="639604" y="329247"/>
                  </a:lnTo>
                  <a:lnTo>
                    <a:pt x="639604" y="172416"/>
                  </a:lnTo>
                  <a:cubicBezTo>
                    <a:pt x="639587" y="158365"/>
                    <a:pt x="639416" y="145518"/>
                    <a:pt x="639092" y="133873"/>
                  </a:cubicBezTo>
                  <a:cubicBezTo>
                    <a:pt x="638768" y="122228"/>
                    <a:pt x="638393" y="111326"/>
                    <a:pt x="637966" y="101165"/>
                  </a:cubicBezTo>
                  <a:lnTo>
                    <a:pt x="689940" y="101165"/>
                  </a:lnTo>
                  <a:lnTo>
                    <a:pt x="692395" y="140886"/>
                  </a:lnTo>
                  <a:lnTo>
                    <a:pt x="694032" y="140886"/>
                  </a:lnTo>
                  <a:cubicBezTo>
                    <a:pt x="699712" y="126127"/>
                    <a:pt x="707800" y="115003"/>
                    <a:pt x="718295" y="107512"/>
                  </a:cubicBezTo>
                  <a:cubicBezTo>
                    <a:pt x="728789" y="100021"/>
                    <a:pt x="739540" y="96267"/>
                    <a:pt x="750548" y="96250"/>
                  </a:cubicBezTo>
                  <a:close/>
                  <a:moveTo>
                    <a:pt x="496477" y="96250"/>
                  </a:moveTo>
                  <a:cubicBezTo>
                    <a:pt x="528766" y="96802"/>
                    <a:pt x="554088" y="107665"/>
                    <a:pt x="572442" y="128840"/>
                  </a:cubicBezTo>
                  <a:cubicBezTo>
                    <a:pt x="590795" y="150015"/>
                    <a:pt x="600142" y="178189"/>
                    <a:pt x="600482" y="213362"/>
                  </a:cubicBezTo>
                  <a:cubicBezTo>
                    <a:pt x="600108" y="242188"/>
                    <a:pt x="594671" y="265458"/>
                    <a:pt x="584170" y="283171"/>
                  </a:cubicBezTo>
                  <a:cubicBezTo>
                    <a:pt x="573670" y="300885"/>
                    <a:pt x="560347" y="313774"/>
                    <a:pt x="544201" y="321839"/>
                  </a:cubicBezTo>
                  <a:cubicBezTo>
                    <a:pt x="528055" y="329903"/>
                    <a:pt x="511327" y="333874"/>
                    <a:pt x="494018" y="333752"/>
                  </a:cubicBezTo>
                  <a:cubicBezTo>
                    <a:pt x="462732" y="333490"/>
                    <a:pt x="437444" y="323173"/>
                    <a:pt x="418152" y="302800"/>
                  </a:cubicBezTo>
                  <a:cubicBezTo>
                    <a:pt x="398861" y="282427"/>
                    <a:pt x="388934" y="253570"/>
                    <a:pt x="388373" y="216230"/>
                  </a:cubicBezTo>
                  <a:cubicBezTo>
                    <a:pt x="389011" y="177712"/>
                    <a:pt x="399296" y="148138"/>
                    <a:pt x="419227" y="127509"/>
                  </a:cubicBezTo>
                  <a:cubicBezTo>
                    <a:pt x="439158" y="106881"/>
                    <a:pt x="464908" y="96461"/>
                    <a:pt x="496477" y="96250"/>
                  </a:cubicBezTo>
                  <a:close/>
                  <a:moveTo>
                    <a:pt x="0" y="14335"/>
                  </a:moveTo>
                  <a:lnTo>
                    <a:pt x="64295" y="14335"/>
                  </a:lnTo>
                  <a:lnTo>
                    <a:pt x="88457" y="150314"/>
                  </a:lnTo>
                  <a:cubicBezTo>
                    <a:pt x="91758" y="169291"/>
                    <a:pt x="94881" y="188166"/>
                    <a:pt x="97824" y="206938"/>
                  </a:cubicBezTo>
                  <a:cubicBezTo>
                    <a:pt x="100768" y="225710"/>
                    <a:pt x="103378" y="243561"/>
                    <a:pt x="105656" y="260490"/>
                  </a:cubicBezTo>
                  <a:lnTo>
                    <a:pt x="106885" y="260490"/>
                  </a:lnTo>
                  <a:cubicBezTo>
                    <a:pt x="109197" y="242912"/>
                    <a:pt x="112149" y="224925"/>
                    <a:pt x="115741" y="206528"/>
                  </a:cubicBezTo>
                  <a:cubicBezTo>
                    <a:pt x="119333" y="188131"/>
                    <a:pt x="123206" y="169120"/>
                    <a:pt x="127361" y="149495"/>
                  </a:cubicBezTo>
                  <a:lnTo>
                    <a:pt x="156027" y="14335"/>
                  </a:lnTo>
                  <a:lnTo>
                    <a:pt x="215817" y="14335"/>
                  </a:lnTo>
                  <a:lnTo>
                    <a:pt x="242436" y="151133"/>
                  </a:lnTo>
                  <a:cubicBezTo>
                    <a:pt x="245942" y="169479"/>
                    <a:pt x="249167" y="187568"/>
                    <a:pt x="252111" y="205402"/>
                  </a:cubicBezTo>
                  <a:cubicBezTo>
                    <a:pt x="255054" y="223235"/>
                    <a:pt x="257562" y="241325"/>
                    <a:pt x="259635" y="259671"/>
                  </a:cubicBezTo>
                  <a:lnTo>
                    <a:pt x="260864" y="259671"/>
                  </a:lnTo>
                  <a:cubicBezTo>
                    <a:pt x="263338" y="241112"/>
                    <a:pt x="266068" y="222732"/>
                    <a:pt x="269054" y="204529"/>
                  </a:cubicBezTo>
                  <a:cubicBezTo>
                    <a:pt x="272040" y="186326"/>
                    <a:pt x="275180" y="167838"/>
                    <a:pt x="278473" y="149064"/>
                  </a:cubicBezTo>
                  <a:lnTo>
                    <a:pt x="304273" y="14335"/>
                  </a:lnTo>
                  <a:lnTo>
                    <a:pt x="365290" y="14335"/>
                  </a:lnTo>
                  <a:lnTo>
                    <a:pt x="290759" y="329247"/>
                  </a:lnTo>
                  <a:lnTo>
                    <a:pt x="226464" y="329247"/>
                  </a:lnTo>
                  <a:lnTo>
                    <a:pt x="199436" y="195777"/>
                  </a:lnTo>
                  <a:cubicBezTo>
                    <a:pt x="195981" y="179488"/>
                    <a:pt x="192961" y="163122"/>
                    <a:pt x="190375" y="146679"/>
                  </a:cubicBezTo>
                  <a:cubicBezTo>
                    <a:pt x="187790" y="130236"/>
                    <a:pt x="185487" y="113154"/>
                    <a:pt x="183465" y="95431"/>
                  </a:cubicBezTo>
                  <a:lnTo>
                    <a:pt x="182646" y="95431"/>
                  </a:lnTo>
                  <a:cubicBezTo>
                    <a:pt x="180018" y="113128"/>
                    <a:pt x="177186" y="130159"/>
                    <a:pt x="174148" y="146525"/>
                  </a:cubicBezTo>
                  <a:cubicBezTo>
                    <a:pt x="171111" y="162891"/>
                    <a:pt x="167664" y="179308"/>
                    <a:pt x="163808" y="195777"/>
                  </a:cubicBezTo>
                  <a:lnTo>
                    <a:pt x="133094" y="329247"/>
                  </a:lnTo>
                  <a:lnTo>
                    <a:pt x="69209" y="329247"/>
                  </a:lnTo>
                  <a:lnTo>
                    <a:pt x="0" y="14335"/>
                  </a:lnTo>
                  <a:close/>
                  <a:moveTo>
                    <a:pt x="1060003" y="6553"/>
                  </a:moveTo>
                  <a:cubicBezTo>
                    <a:pt x="1069961" y="6724"/>
                    <a:pt x="1077873" y="9759"/>
                    <a:pt x="1083739" y="15659"/>
                  </a:cubicBezTo>
                  <a:cubicBezTo>
                    <a:pt x="1089605" y="21559"/>
                    <a:pt x="1092607" y="29301"/>
                    <a:pt x="1092743" y="38884"/>
                  </a:cubicBezTo>
                  <a:cubicBezTo>
                    <a:pt x="1092556" y="48825"/>
                    <a:pt x="1089452" y="56669"/>
                    <a:pt x="1083432" y="62416"/>
                  </a:cubicBezTo>
                  <a:cubicBezTo>
                    <a:pt x="1077413" y="68162"/>
                    <a:pt x="1069603" y="71095"/>
                    <a:pt x="1060003" y="71215"/>
                  </a:cubicBezTo>
                  <a:cubicBezTo>
                    <a:pt x="1050240" y="71019"/>
                    <a:pt x="1042448" y="67932"/>
                    <a:pt x="1036624" y="61955"/>
                  </a:cubicBezTo>
                  <a:cubicBezTo>
                    <a:pt x="1030801" y="55979"/>
                    <a:pt x="1027817" y="48288"/>
                    <a:pt x="1027672" y="38884"/>
                  </a:cubicBezTo>
                  <a:cubicBezTo>
                    <a:pt x="1027842" y="29301"/>
                    <a:pt x="1030878" y="21559"/>
                    <a:pt x="1036778" y="15659"/>
                  </a:cubicBezTo>
                  <a:cubicBezTo>
                    <a:pt x="1042678" y="9759"/>
                    <a:pt x="1050419" y="6724"/>
                    <a:pt x="1060003" y="6553"/>
                  </a:cubicBezTo>
                  <a:close/>
                  <a:moveTo>
                    <a:pt x="801529" y="0"/>
                  </a:moveTo>
                  <a:lnTo>
                    <a:pt x="862095" y="0"/>
                  </a:lnTo>
                  <a:lnTo>
                    <a:pt x="862095" y="200670"/>
                  </a:lnTo>
                  <a:lnTo>
                    <a:pt x="863324" y="200670"/>
                  </a:lnTo>
                  <a:cubicBezTo>
                    <a:pt x="868170" y="190433"/>
                    <a:pt x="873222" y="181015"/>
                    <a:pt x="878478" y="172416"/>
                  </a:cubicBezTo>
                  <a:lnTo>
                    <a:pt x="923941" y="101165"/>
                  </a:lnTo>
                  <a:lnTo>
                    <a:pt x="994388" y="101165"/>
                  </a:lnTo>
                  <a:lnTo>
                    <a:pt x="919845" y="194937"/>
                  </a:lnTo>
                  <a:lnTo>
                    <a:pt x="1003399" y="329247"/>
                  </a:lnTo>
                  <a:lnTo>
                    <a:pt x="931313" y="329247"/>
                  </a:lnTo>
                  <a:lnTo>
                    <a:pt x="878069" y="231791"/>
                  </a:lnTo>
                  <a:lnTo>
                    <a:pt x="862095" y="253493"/>
                  </a:lnTo>
                  <a:lnTo>
                    <a:pt x="862095" y="329247"/>
                  </a:lnTo>
                  <a:lnTo>
                    <a:pt x="801529" y="329247"/>
                  </a:lnTo>
                  <a:lnTo>
                    <a:pt x="80152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 xmlns:a16="http://schemas.microsoft.com/office/drawing/2014/main" id="{04A3C6E2-FD92-48C7-A045-985358A23D15}"/>
                </a:ext>
              </a:extLst>
            </p:cNvPr>
            <p:cNvSpPr/>
            <p:nvPr/>
          </p:nvSpPr>
          <p:spPr>
            <a:xfrm>
              <a:off x="1792169" y="2056782"/>
              <a:ext cx="703820" cy="319419"/>
            </a:xfrm>
            <a:custGeom>
              <a:avLst/>
              <a:gdLst/>
              <a:ahLst/>
              <a:cxnLst/>
              <a:rect l="l" t="t" r="r" b="b"/>
              <a:pathLst>
                <a:path w="931579" h="319419">
                  <a:moveTo>
                    <a:pt x="471491" y="126508"/>
                  </a:moveTo>
                  <a:cubicBezTo>
                    <a:pt x="460350" y="126778"/>
                    <a:pt x="451441" y="130607"/>
                    <a:pt x="444762" y="137995"/>
                  </a:cubicBezTo>
                  <a:cubicBezTo>
                    <a:pt x="438084" y="145382"/>
                    <a:pt x="433272" y="154704"/>
                    <a:pt x="430328" y="165961"/>
                  </a:cubicBezTo>
                  <a:cubicBezTo>
                    <a:pt x="427383" y="177218"/>
                    <a:pt x="425941" y="188787"/>
                    <a:pt x="426002" y="200666"/>
                  </a:cubicBezTo>
                  <a:cubicBezTo>
                    <a:pt x="426036" y="221502"/>
                    <a:pt x="429861" y="238932"/>
                    <a:pt x="437477" y="252956"/>
                  </a:cubicBezTo>
                  <a:cubicBezTo>
                    <a:pt x="445092" y="266980"/>
                    <a:pt x="456294" y="274270"/>
                    <a:pt x="471081" y="274825"/>
                  </a:cubicBezTo>
                  <a:cubicBezTo>
                    <a:pt x="485476" y="274253"/>
                    <a:pt x="496438" y="266895"/>
                    <a:pt x="503968" y="252751"/>
                  </a:cubicBezTo>
                  <a:cubicBezTo>
                    <a:pt x="511499" y="238607"/>
                    <a:pt x="515289" y="221109"/>
                    <a:pt x="515341" y="200256"/>
                  </a:cubicBezTo>
                  <a:cubicBezTo>
                    <a:pt x="515376" y="188124"/>
                    <a:pt x="513894" y="176470"/>
                    <a:pt x="510893" y="165294"/>
                  </a:cubicBezTo>
                  <a:cubicBezTo>
                    <a:pt x="507893" y="154118"/>
                    <a:pt x="503163" y="144922"/>
                    <a:pt x="496702" y="137706"/>
                  </a:cubicBezTo>
                  <a:cubicBezTo>
                    <a:pt x="490241" y="130491"/>
                    <a:pt x="481837" y="126758"/>
                    <a:pt x="471491" y="126508"/>
                  </a:cubicBezTo>
                  <a:close/>
                  <a:moveTo>
                    <a:pt x="734618" y="82325"/>
                  </a:moveTo>
                  <a:cubicBezTo>
                    <a:pt x="748658" y="82452"/>
                    <a:pt x="760701" y="85879"/>
                    <a:pt x="770745" y="92604"/>
                  </a:cubicBezTo>
                  <a:cubicBezTo>
                    <a:pt x="780790" y="99330"/>
                    <a:pt x="788122" y="108587"/>
                    <a:pt x="792743" y="120375"/>
                  </a:cubicBezTo>
                  <a:lnTo>
                    <a:pt x="793562" y="120375"/>
                  </a:lnTo>
                  <a:cubicBezTo>
                    <a:pt x="803032" y="106618"/>
                    <a:pt x="813480" y="96798"/>
                    <a:pt x="824903" y="90917"/>
                  </a:cubicBezTo>
                  <a:cubicBezTo>
                    <a:pt x="836327" y="85035"/>
                    <a:pt x="848418" y="82171"/>
                    <a:pt x="861176" y="82325"/>
                  </a:cubicBezTo>
                  <a:cubicBezTo>
                    <a:pt x="881483" y="82128"/>
                    <a:pt x="898181" y="89579"/>
                    <a:pt x="911270" y="104680"/>
                  </a:cubicBezTo>
                  <a:cubicBezTo>
                    <a:pt x="924358" y="119781"/>
                    <a:pt x="931128" y="143713"/>
                    <a:pt x="931579" y="176476"/>
                  </a:cubicBezTo>
                  <a:lnTo>
                    <a:pt x="931579" y="314912"/>
                  </a:lnTo>
                  <a:lnTo>
                    <a:pt x="872242" y="314912"/>
                  </a:lnTo>
                  <a:lnTo>
                    <a:pt x="872242" y="185896"/>
                  </a:lnTo>
                  <a:cubicBezTo>
                    <a:pt x="872370" y="169291"/>
                    <a:pt x="869860" y="156116"/>
                    <a:pt x="864711" y="146372"/>
                  </a:cubicBezTo>
                  <a:cubicBezTo>
                    <a:pt x="859562" y="136627"/>
                    <a:pt x="851006" y="131644"/>
                    <a:pt x="839042" y="131422"/>
                  </a:cubicBezTo>
                  <a:cubicBezTo>
                    <a:pt x="830204" y="131303"/>
                    <a:pt x="822160" y="134818"/>
                    <a:pt x="814910" y="141969"/>
                  </a:cubicBezTo>
                  <a:cubicBezTo>
                    <a:pt x="807661" y="149119"/>
                    <a:pt x="803818" y="160622"/>
                    <a:pt x="803382" y="176476"/>
                  </a:cubicBezTo>
                  <a:lnTo>
                    <a:pt x="803382" y="314912"/>
                  </a:lnTo>
                  <a:lnTo>
                    <a:pt x="744045" y="314912"/>
                  </a:lnTo>
                  <a:lnTo>
                    <a:pt x="744045" y="180162"/>
                  </a:lnTo>
                  <a:cubicBezTo>
                    <a:pt x="744182" y="166305"/>
                    <a:pt x="741757" y="154802"/>
                    <a:pt x="736770" y="145655"/>
                  </a:cubicBezTo>
                  <a:cubicBezTo>
                    <a:pt x="731783" y="136508"/>
                    <a:pt x="723415" y="131764"/>
                    <a:pt x="711665" y="131422"/>
                  </a:cubicBezTo>
                  <a:cubicBezTo>
                    <a:pt x="702792" y="131435"/>
                    <a:pt x="694612" y="135300"/>
                    <a:pt x="687123" y="143017"/>
                  </a:cubicBezTo>
                  <a:cubicBezTo>
                    <a:pt x="679634" y="150734"/>
                    <a:pt x="675655" y="162224"/>
                    <a:pt x="675185" y="177489"/>
                  </a:cubicBezTo>
                  <a:lnTo>
                    <a:pt x="675185" y="314912"/>
                  </a:lnTo>
                  <a:lnTo>
                    <a:pt x="615848" y="314912"/>
                  </a:lnTo>
                  <a:lnTo>
                    <a:pt x="615848" y="155337"/>
                  </a:lnTo>
                  <a:cubicBezTo>
                    <a:pt x="615831" y="142073"/>
                    <a:pt x="615661" y="129835"/>
                    <a:pt x="615336" y="118622"/>
                  </a:cubicBezTo>
                  <a:cubicBezTo>
                    <a:pt x="615012" y="107410"/>
                    <a:pt x="614637" y="96812"/>
                    <a:pt x="614210" y="86830"/>
                  </a:cubicBezTo>
                  <a:lnTo>
                    <a:pt x="665774" y="86830"/>
                  </a:lnTo>
                  <a:lnTo>
                    <a:pt x="668638" y="117511"/>
                  </a:lnTo>
                  <a:lnTo>
                    <a:pt x="669866" y="117511"/>
                  </a:lnTo>
                  <a:cubicBezTo>
                    <a:pt x="675096" y="108885"/>
                    <a:pt x="682967" y="100975"/>
                    <a:pt x="693477" y="93781"/>
                  </a:cubicBezTo>
                  <a:cubicBezTo>
                    <a:pt x="703988" y="86587"/>
                    <a:pt x="717702" y="82768"/>
                    <a:pt x="734618" y="82325"/>
                  </a:cubicBezTo>
                  <a:close/>
                  <a:moveTo>
                    <a:pt x="472720" y="81915"/>
                  </a:moveTo>
                  <a:cubicBezTo>
                    <a:pt x="505010" y="82467"/>
                    <a:pt x="530332" y="93330"/>
                    <a:pt x="548685" y="114505"/>
                  </a:cubicBezTo>
                  <a:cubicBezTo>
                    <a:pt x="567039" y="135680"/>
                    <a:pt x="576386" y="163854"/>
                    <a:pt x="576725" y="199027"/>
                  </a:cubicBezTo>
                  <a:cubicBezTo>
                    <a:pt x="576352" y="227853"/>
                    <a:pt x="570915" y="251123"/>
                    <a:pt x="560414" y="268836"/>
                  </a:cubicBezTo>
                  <a:cubicBezTo>
                    <a:pt x="549914" y="286550"/>
                    <a:pt x="536590" y="299439"/>
                    <a:pt x="520445" y="307504"/>
                  </a:cubicBezTo>
                  <a:cubicBezTo>
                    <a:pt x="504299" y="315568"/>
                    <a:pt x="487571" y="319539"/>
                    <a:pt x="470262" y="319417"/>
                  </a:cubicBezTo>
                  <a:cubicBezTo>
                    <a:pt x="438976" y="319155"/>
                    <a:pt x="413688" y="308838"/>
                    <a:pt x="394396" y="288465"/>
                  </a:cubicBezTo>
                  <a:cubicBezTo>
                    <a:pt x="375105" y="268092"/>
                    <a:pt x="365178" y="239235"/>
                    <a:pt x="364617" y="201895"/>
                  </a:cubicBezTo>
                  <a:cubicBezTo>
                    <a:pt x="365255" y="163377"/>
                    <a:pt x="375539" y="133803"/>
                    <a:pt x="395471" y="113174"/>
                  </a:cubicBezTo>
                  <a:cubicBezTo>
                    <a:pt x="415402" y="92546"/>
                    <a:pt x="441152" y="82126"/>
                    <a:pt x="472720" y="81915"/>
                  </a:cubicBezTo>
                  <a:close/>
                  <a:moveTo>
                    <a:pt x="326742" y="81915"/>
                  </a:moveTo>
                  <a:cubicBezTo>
                    <a:pt x="329558" y="81915"/>
                    <a:pt x="332015" y="82017"/>
                    <a:pt x="334114" y="82222"/>
                  </a:cubicBezTo>
                  <a:cubicBezTo>
                    <a:pt x="336213" y="82427"/>
                    <a:pt x="338261" y="82734"/>
                    <a:pt x="340258" y="83144"/>
                  </a:cubicBezTo>
                  <a:lnTo>
                    <a:pt x="340258" y="140843"/>
                  </a:lnTo>
                  <a:cubicBezTo>
                    <a:pt x="338022" y="140433"/>
                    <a:pt x="335633" y="140126"/>
                    <a:pt x="333090" y="139921"/>
                  </a:cubicBezTo>
                  <a:cubicBezTo>
                    <a:pt x="330547" y="139716"/>
                    <a:pt x="327749" y="139614"/>
                    <a:pt x="324694" y="139614"/>
                  </a:cubicBezTo>
                  <a:cubicBezTo>
                    <a:pt x="310675" y="139571"/>
                    <a:pt x="299190" y="144265"/>
                    <a:pt x="290238" y="153696"/>
                  </a:cubicBezTo>
                  <a:cubicBezTo>
                    <a:pt x="281288" y="163128"/>
                    <a:pt x="276663" y="177556"/>
                    <a:pt x="276364" y="196981"/>
                  </a:cubicBezTo>
                  <a:lnTo>
                    <a:pt x="276364" y="314912"/>
                  </a:lnTo>
                  <a:lnTo>
                    <a:pt x="215798" y="314912"/>
                  </a:lnTo>
                  <a:lnTo>
                    <a:pt x="215798" y="158081"/>
                  </a:lnTo>
                  <a:cubicBezTo>
                    <a:pt x="215781" y="144030"/>
                    <a:pt x="215611" y="131183"/>
                    <a:pt x="215286" y="119538"/>
                  </a:cubicBezTo>
                  <a:cubicBezTo>
                    <a:pt x="214962" y="107893"/>
                    <a:pt x="214587" y="96991"/>
                    <a:pt x="214160" y="86830"/>
                  </a:cubicBezTo>
                  <a:lnTo>
                    <a:pt x="266134" y="86830"/>
                  </a:lnTo>
                  <a:lnTo>
                    <a:pt x="268589" y="126551"/>
                  </a:lnTo>
                  <a:lnTo>
                    <a:pt x="270226" y="126551"/>
                  </a:lnTo>
                  <a:cubicBezTo>
                    <a:pt x="275906" y="111792"/>
                    <a:pt x="283994" y="100668"/>
                    <a:pt x="294489" y="93177"/>
                  </a:cubicBezTo>
                  <a:cubicBezTo>
                    <a:pt x="304983" y="85686"/>
                    <a:pt x="315734" y="81932"/>
                    <a:pt x="326742" y="81915"/>
                  </a:cubicBezTo>
                  <a:close/>
                  <a:moveTo>
                    <a:pt x="0" y="0"/>
                  </a:moveTo>
                  <a:lnTo>
                    <a:pt x="168693" y="0"/>
                  </a:lnTo>
                  <a:lnTo>
                    <a:pt x="168693" y="50736"/>
                  </a:lnTo>
                  <a:lnTo>
                    <a:pt x="60566" y="50736"/>
                  </a:lnTo>
                  <a:lnTo>
                    <a:pt x="60566" y="133931"/>
                  </a:lnTo>
                  <a:lnTo>
                    <a:pt x="161321" y="133931"/>
                  </a:lnTo>
                  <a:lnTo>
                    <a:pt x="161321" y="183438"/>
                  </a:lnTo>
                  <a:lnTo>
                    <a:pt x="60566" y="183438"/>
                  </a:lnTo>
                  <a:lnTo>
                    <a:pt x="60566" y="314912"/>
                  </a:lnTo>
                  <a:lnTo>
                    <a:pt x="0" y="3149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 xmlns:a16="http://schemas.microsoft.com/office/drawing/2014/main" id="{B48AAD23-361F-4EA8-877A-7C07BAC70A21}"/>
                </a:ext>
              </a:extLst>
            </p:cNvPr>
            <p:cNvSpPr/>
            <p:nvPr/>
          </p:nvSpPr>
          <p:spPr>
            <a:xfrm>
              <a:off x="2981320" y="1762421"/>
              <a:ext cx="1561381" cy="613780"/>
            </a:xfrm>
            <a:custGeom>
              <a:avLst/>
              <a:gdLst/>
              <a:ahLst/>
              <a:cxnLst/>
              <a:rect l="l" t="t" r="r" b="b"/>
              <a:pathLst>
                <a:path w="1075511" h="319419">
                  <a:moveTo>
                    <a:pt x="376241" y="126508"/>
                  </a:moveTo>
                  <a:cubicBezTo>
                    <a:pt x="365100" y="126778"/>
                    <a:pt x="356191" y="130607"/>
                    <a:pt x="349512" y="137995"/>
                  </a:cubicBezTo>
                  <a:cubicBezTo>
                    <a:pt x="342834" y="145382"/>
                    <a:pt x="338022" y="154704"/>
                    <a:pt x="335078" y="165961"/>
                  </a:cubicBezTo>
                  <a:cubicBezTo>
                    <a:pt x="332133" y="177218"/>
                    <a:pt x="330691" y="188787"/>
                    <a:pt x="330752" y="200666"/>
                  </a:cubicBezTo>
                  <a:cubicBezTo>
                    <a:pt x="330786" y="221502"/>
                    <a:pt x="334611" y="238932"/>
                    <a:pt x="342227" y="252956"/>
                  </a:cubicBezTo>
                  <a:cubicBezTo>
                    <a:pt x="349842" y="266980"/>
                    <a:pt x="361044" y="274270"/>
                    <a:pt x="375831" y="274825"/>
                  </a:cubicBezTo>
                  <a:cubicBezTo>
                    <a:pt x="390226" y="274253"/>
                    <a:pt x="401189" y="266895"/>
                    <a:pt x="408719" y="252751"/>
                  </a:cubicBezTo>
                  <a:cubicBezTo>
                    <a:pt x="416249" y="238607"/>
                    <a:pt x="420039" y="221109"/>
                    <a:pt x="420091" y="200256"/>
                  </a:cubicBezTo>
                  <a:cubicBezTo>
                    <a:pt x="420126" y="188124"/>
                    <a:pt x="418644" y="176470"/>
                    <a:pt x="415644" y="165294"/>
                  </a:cubicBezTo>
                  <a:cubicBezTo>
                    <a:pt x="412643" y="154118"/>
                    <a:pt x="407913" y="144922"/>
                    <a:pt x="401452" y="137706"/>
                  </a:cubicBezTo>
                  <a:cubicBezTo>
                    <a:pt x="394991" y="130491"/>
                    <a:pt x="386588" y="126758"/>
                    <a:pt x="376241" y="126508"/>
                  </a:cubicBezTo>
                  <a:close/>
                  <a:moveTo>
                    <a:pt x="980517" y="124050"/>
                  </a:moveTo>
                  <a:cubicBezTo>
                    <a:pt x="970856" y="124285"/>
                    <a:pt x="962948" y="127186"/>
                    <a:pt x="956793" y="132751"/>
                  </a:cubicBezTo>
                  <a:cubicBezTo>
                    <a:pt x="950637" y="138316"/>
                    <a:pt x="946008" y="145133"/>
                    <a:pt x="942904" y="153204"/>
                  </a:cubicBezTo>
                  <a:cubicBezTo>
                    <a:pt x="939800" y="161274"/>
                    <a:pt x="937993" y="169185"/>
                    <a:pt x="937485" y="176936"/>
                  </a:cubicBezTo>
                  <a:lnTo>
                    <a:pt x="1019451" y="176936"/>
                  </a:lnTo>
                  <a:cubicBezTo>
                    <a:pt x="1019654" y="168798"/>
                    <a:pt x="1018565" y="160705"/>
                    <a:pt x="1016187" y="152657"/>
                  </a:cubicBezTo>
                  <a:cubicBezTo>
                    <a:pt x="1013809" y="144609"/>
                    <a:pt x="1009747" y="137883"/>
                    <a:pt x="1003999" y="132477"/>
                  </a:cubicBezTo>
                  <a:cubicBezTo>
                    <a:pt x="998251" y="127072"/>
                    <a:pt x="990424" y="124263"/>
                    <a:pt x="980517" y="124050"/>
                  </a:cubicBezTo>
                  <a:close/>
                  <a:moveTo>
                    <a:pt x="639368" y="82325"/>
                  </a:moveTo>
                  <a:cubicBezTo>
                    <a:pt x="653408" y="82452"/>
                    <a:pt x="665451" y="85879"/>
                    <a:pt x="675495" y="92604"/>
                  </a:cubicBezTo>
                  <a:cubicBezTo>
                    <a:pt x="685540" y="99330"/>
                    <a:pt x="692873" y="108587"/>
                    <a:pt x="697493" y="120375"/>
                  </a:cubicBezTo>
                  <a:lnTo>
                    <a:pt x="698311" y="120375"/>
                  </a:lnTo>
                  <a:cubicBezTo>
                    <a:pt x="707782" y="106618"/>
                    <a:pt x="718229" y="96798"/>
                    <a:pt x="729653" y="90917"/>
                  </a:cubicBezTo>
                  <a:cubicBezTo>
                    <a:pt x="741077" y="85035"/>
                    <a:pt x="753168" y="82171"/>
                    <a:pt x="765926" y="82325"/>
                  </a:cubicBezTo>
                  <a:cubicBezTo>
                    <a:pt x="786233" y="82128"/>
                    <a:pt x="802932" y="89579"/>
                    <a:pt x="816020" y="104680"/>
                  </a:cubicBezTo>
                  <a:cubicBezTo>
                    <a:pt x="829108" y="119781"/>
                    <a:pt x="835878" y="143713"/>
                    <a:pt x="836330" y="176476"/>
                  </a:cubicBezTo>
                  <a:lnTo>
                    <a:pt x="836330" y="314912"/>
                  </a:lnTo>
                  <a:lnTo>
                    <a:pt x="776992" y="314912"/>
                  </a:lnTo>
                  <a:lnTo>
                    <a:pt x="776992" y="185896"/>
                  </a:lnTo>
                  <a:cubicBezTo>
                    <a:pt x="777120" y="169291"/>
                    <a:pt x="774610" y="156116"/>
                    <a:pt x="769461" y="146372"/>
                  </a:cubicBezTo>
                  <a:cubicBezTo>
                    <a:pt x="764312" y="136627"/>
                    <a:pt x="755756" y="131644"/>
                    <a:pt x="743792" y="131422"/>
                  </a:cubicBezTo>
                  <a:cubicBezTo>
                    <a:pt x="734954" y="131303"/>
                    <a:pt x="726910" y="134818"/>
                    <a:pt x="719660" y="141969"/>
                  </a:cubicBezTo>
                  <a:cubicBezTo>
                    <a:pt x="712411" y="149119"/>
                    <a:pt x="708568" y="160622"/>
                    <a:pt x="708133" y="176476"/>
                  </a:cubicBezTo>
                  <a:lnTo>
                    <a:pt x="708133" y="314912"/>
                  </a:lnTo>
                  <a:lnTo>
                    <a:pt x="648795" y="314912"/>
                  </a:lnTo>
                  <a:lnTo>
                    <a:pt x="648795" y="180162"/>
                  </a:lnTo>
                  <a:cubicBezTo>
                    <a:pt x="648932" y="166305"/>
                    <a:pt x="646507" y="154802"/>
                    <a:pt x="641520" y="145655"/>
                  </a:cubicBezTo>
                  <a:cubicBezTo>
                    <a:pt x="636533" y="136508"/>
                    <a:pt x="628165" y="131764"/>
                    <a:pt x="616415" y="131422"/>
                  </a:cubicBezTo>
                  <a:cubicBezTo>
                    <a:pt x="607543" y="131435"/>
                    <a:pt x="599362" y="135300"/>
                    <a:pt x="591873" y="143017"/>
                  </a:cubicBezTo>
                  <a:cubicBezTo>
                    <a:pt x="584384" y="150734"/>
                    <a:pt x="580405" y="162224"/>
                    <a:pt x="579936" y="177489"/>
                  </a:cubicBezTo>
                  <a:lnTo>
                    <a:pt x="579936" y="314912"/>
                  </a:lnTo>
                  <a:lnTo>
                    <a:pt x="520599" y="314912"/>
                  </a:lnTo>
                  <a:lnTo>
                    <a:pt x="520599" y="155337"/>
                  </a:lnTo>
                  <a:cubicBezTo>
                    <a:pt x="520581" y="142073"/>
                    <a:pt x="520411" y="129835"/>
                    <a:pt x="520086" y="118622"/>
                  </a:cubicBezTo>
                  <a:cubicBezTo>
                    <a:pt x="519762" y="107410"/>
                    <a:pt x="519387" y="96812"/>
                    <a:pt x="518960" y="86830"/>
                  </a:cubicBezTo>
                  <a:lnTo>
                    <a:pt x="570524" y="86830"/>
                  </a:lnTo>
                  <a:lnTo>
                    <a:pt x="573388" y="117511"/>
                  </a:lnTo>
                  <a:lnTo>
                    <a:pt x="574616" y="117511"/>
                  </a:lnTo>
                  <a:cubicBezTo>
                    <a:pt x="579846" y="108885"/>
                    <a:pt x="587717" y="100975"/>
                    <a:pt x="598228" y="93781"/>
                  </a:cubicBezTo>
                  <a:cubicBezTo>
                    <a:pt x="608739" y="86587"/>
                    <a:pt x="622452" y="82768"/>
                    <a:pt x="639368" y="82325"/>
                  </a:cubicBezTo>
                  <a:close/>
                  <a:moveTo>
                    <a:pt x="984206" y="81915"/>
                  </a:moveTo>
                  <a:cubicBezTo>
                    <a:pt x="1012203" y="82015"/>
                    <a:pt x="1034332" y="91633"/>
                    <a:pt x="1050595" y="110769"/>
                  </a:cubicBezTo>
                  <a:cubicBezTo>
                    <a:pt x="1066858" y="129906"/>
                    <a:pt x="1075163" y="157961"/>
                    <a:pt x="1075511" y="194936"/>
                  </a:cubicBezTo>
                  <a:cubicBezTo>
                    <a:pt x="1075520" y="199470"/>
                    <a:pt x="1075401" y="203799"/>
                    <a:pt x="1075154" y="207924"/>
                  </a:cubicBezTo>
                  <a:cubicBezTo>
                    <a:pt x="1074906" y="212049"/>
                    <a:pt x="1074480" y="215765"/>
                    <a:pt x="1073874" y="219071"/>
                  </a:cubicBezTo>
                  <a:lnTo>
                    <a:pt x="937485" y="219071"/>
                  </a:lnTo>
                  <a:cubicBezTo>
                    <a:pt x="938749" y="238382"/>
                    <a:pt x="945238" y="252338"/>
                    <a:pt x="956952" y="260939"/>
                  </a:cubicBezTo>
                  <a:cubicBezTo>
                    <a:pt x="968666" y="269539"/>
                    <a:pt x="982942" y="273758"/>
                    <a:pt x="999780" y="273596"/>
                  </a:cubicBezTo>
                  <a:cubicBezTo>
                    <a:pt x="1010987" y="273536"/>
                    <a:pt x="1021140" y="272631"/>
                    <a:pt x="1030240" y="270880"/>
                  </a:cubicBezTo>
                  <a:cubicBezTo>
                    <a:pt x="1039339" y="269129"/>
                    <a:pt x="1047746" y="266892"/>
                    <a:pt x="1055461" y="264167"/>
                  </a:cubicBezTo>
                  <a:lnTo>
                    <a:pt x="1064054" y="305916"/>
                  </a:lnTo>
                  <a:cubicBezTo>
                    <a:pt x="1054515" y="310041"/>
                    <a:pt x="1043413" y="313246"/>
                    <a:pt x="1030749" y="315530"/>
                  </a:cubicBezTo>
                  <a:cubicBezTo>
                    <a:pt x="1018085" y="317815"/>
                    <a:pt x="1004619" y="318974"/>
                    <a:pt x="990353" y="319008"/>
                  </a:cubicBezTo>
                  <a:cubicBezTo>
                    <a:pt x="954918" y="318644"/>
                    <a:pt x="927682" y="308326"/>
                    <a:pt x="908645" y="288055"/>
                  </a:cubicBezTo>
                  <a:cubicBezTo>
                    <a:pt x="889609" y="267784"/>
                    <a:pt x="879989" y="239744"/>
                    <a:pt x="879786" y="203936"/>
                  </a:cubicBezTo>
                  <a:cubicBezTo>
                    <a:pt x="879839" y="181797"/>
                    <a:pt x="883917" y="161543"/>
                    <a:pt x="892020" y="143173"/>
                  </a:cubicBezTo>
                  <a:cubicBezTo>
                    <a:pt x="900123" y="124803"/>
                    <a:pt x="911935" y="110074"/>
                    <a:pt x="927458" y="98986"/>
                  </a:cubicBezTo>
                  <a:cubicBezTo>
                    <a:pt x="942980" y="87898"/>
                    <a:pt x="961896" y="82208"/>
                    <a:pt x="984206" y="81915"/>
                  </a:cubicBezTo>
                  <a:close/>
                  <a:moveTo>
                    <a:pt x="377471" y="81915"/>
                  </a:moveTo>
                  <a:cubicBezTo>
                    <a:pt x="409761" y="82467"/>
                    <a:pt x="435082" y="93330"/>
                    <a:pt x="453436" y="114505"/>
                  </a:cubicBezTo>
                  <a:cubicBezTo>
                    <a:pt x="471789" y="135680"/>
                    <a:pt x="481136" y="163854"/>
                    <a:pt x="481476" y="199027"/>
                  </a:cubicBezTo>
                  <a:cubicBezTo>
                    <a:pt x="481102" y="227853"/>
                    <a:pt x="475665" y="251123"/>
                    <a:pt x="465165" y="268836"/>
                  </a:cubicBezTo>
                  <a:cubicBezTo>
                    <a:pt x="454664" y="286550"/>
                    <a:pt x="441341" y="299439"/>
                    <a:pt x="425195" y="307504"/>
                  </a:cubicBezTo>
                  <a:cubicBezTo>
                    <a:pt x="409049" y="315568"/>
                    <a:pt x="392321" y="319539"/>
                    <a:pt x="375012" y="319417"/>
                  </a:cubicBezTo>
                  <a:cubicBezTo>
                    <a:pt x="343727" y="319155"/>
                    <a:pt x="318438" y="308838"/>
                    <a:pt x="299146" y="288465"/>
                  </a:cubicBezTo>
                  <a:cubicBezTo>
                    <a:pt x="279855" y="268092"/>
                    <a:pt x="269928" y="239235"/>
                    <a:pt x="269367" y="201895"/>
                  </a:cubicBezTo>
                  <a:cubicBezTo>
                    <a:pt x="270005" y="163377"/>
                    <a:pt x="280289" y="133803"/>
                    <a:pt x="300221" y="113174"/>
                  </a:cubicBezTo>
                  <a:cubicBezTo>
                    <a:pt x="320152" y="92546"/>
                    <a:pt x="345902" y="82126"/>
                    <a:pt x="377471" y="81915"/>
                  </a:cubicBezTo>
                  <a:close/>
                  <a:moveTo>
                    <a:pt x="0" y="0"/>
                  </a:moveTo>
                  <a:lnTo>
                    <a:pt x="60566" y="0"/>
                  </a:lnTo>
                  <a:lnTo>
                    <a:pt x="60566" y="125740"/>
                  </a:lnTo>
                  <a:lnTo>
                    <a:pt x="167926" y="125740"/>
                  </a:lnTo>
                  <a:lnTo>
                    <a:pt x="167926" y="0"/>
                  </a:lnTo>
                  <a:lnTo>
                    <a:pt x="228491" y="0"/>
                  </a:lnTo>
                  <a:lnTo>
                    <a:pt x="228491" y="314912"/>
                  </a:lnTo>
                  <a:lnTo>
                    <a:pt x="167926" y="314912"/>
                  </a:lnTo>
                  <a:lnTo>
                    <a:pt x="167926" y="179343"/>
                  </a:lnTo>
                  <a:lnTo>
                    <a:pt x="60566" y="179343"/>
                  </a:lnTo>
                  <a:lnTo>
                    <a:pt x="60566" y="314912"/>
                  </a:lnTo>
                  <a:lnTo>
                    <a:pt x="0" y="3149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 xmlns:a16="http://schemas.microsoft.com/office/drawing/2014/main" id="{AD508EB4-69C6-4DB0-9718-0F28779A77BB}"/>
                </a:ext>
              </a:extLst>
            </p:cNvPr>
            <p:cNvSpPr/>
            <p:nvPr/>
          </p:nvSpPr>
          <p:spPr>
            <a:xfrm>
              <a:off x="1608799" y="2481724"/>
              <a:ext cx="5897880" cy="892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 xmlns:a16="http://schemas.microsoft.com/office/drawing/2014/main" id="{30EC68EE-6AAF-4867-B4BD-6D9B74EF075A}"/>
                </a:ext>
              </a:extLst>
            </p:cNvPr>
            <p:cNvSpPr/>
            <p:nvPr/>
          </p:nvSpPr>
          <p:spPr>
            <a:xfrm>
              <a:off x="1608800" y="1931653"/>
              <a:ext cx="91164" cy="6392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 xmlns:a16="http://schemas.microsoft.com/office/drawing/2014/main" id="{B7300630-4459-470F-BDB6-64C6FA72CF7E}"/>
                </a:ext>
              </a:extLst>
            </p:cNvPr>
            <p:cNvSpPr/>
            <p:nvPr/>
          </p:nvSpPr>
          <p:spPr>
            <a:xfrm>
              <a:off x="2594839" y="1931654"/>
              <a:ext cx="91164" cy="6392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 xmlns:a16="http://schemas.microsoft.com/office/drawing/2014/main" id="{D0A4B9FF-F90F-4C33-8C2B-4845CD6D64A4}"/>
                </a:ext>
              </a:extLst>
            </p:cNvPr>
            <p:cNvSpPr/>
            <p:nvPr/>
          </p:nvSpPr>
          <p:spPr>
            <a:xfrm rot="2700000">
              <a:off x="1864463" y="1315624"/>
              <a:ext cx="91164" cy="7608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 xmlns:a16="http://schemas.microsoft.com/office/drawing/2014/main" id="{C3FEACBC-D765-4FF9-8912-FA96330AAFA9}"/>
                </a:ext>
              </a:extLst>
            </p:cNvPr>
            <p:cNvSpPr/>
            <p:nvPr/>
          </p:nvSpPr>
          <p:spPr>
            <a:xfrm rot="18900000">
              <a:off x="2338733" y="1311211"/>
              <a:ext cx="91164" cy="7621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 xmlns:a16="http://schemas.microsoft.com/office/drawing/2014/main" id="{2B4CF523-4170-4B3B-9ECF-996CE5EBF4A2}"/>
                </a:ext>
              </a:extLst>
            </p:cNvPr>
            <p:cNvSpPr/>
            <p:nvPr/>
          </p:nvSpPr>
          <p:spPr>
            <a:xfrm>
              <a:off x="-975581" y="2485756"/>
              <a:ext cx="2121408" cy="892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6349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16_Contents slide layout">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B7DD712-92B1-477B-8080-5AF38C7E3E01}"/>
              </a:ext>
            </a:extLst>
          </p:cNvPr>
          <p:cNvSpPr/>
          <p:nvPr userDrawn="1"/>
        </p:nvSpPr>
        <p:spPr>
          <a:xfrm>
            <a:off x="0" y="3676572"/>
            <a:ext cx="9144000" cy="11438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grpSp>
        <p:nvGrpSpPr>
          <p:cNvPr id="4" name="Group 3">
            <a:extLst>
              <a:ext uri="{FF2B5EF4-FFF2-40B4-BE49-F238E27FC236}">
                <a16:creationId xmlns="" xmlns:a16="http://schemas.microsoft.com/office/drawing/2014/main" id="{7FE02773-B45E-4ACB-97AC-CF37612D3B5C}"/>
              </a:ext>
            </a:extLst>
          </p:cNvPr>
          <p:cNvGrpSpPr/>
          <p:nvPr userDrawn="1"/>
        </p:nvGrpSpPr>
        <p:grpSpPr>
          <a:xfrm>
            <a:off x="312542" y="249286"/>
            <a:ext cx="8526935" cy="4702838"/>
            <a:chOff x="416723" y="332381"/>
            <a:chExt cx="11369246" cy="6270450"/>
          </a:xfrm>
        </p:grpSpPr>
        <p:sp>
          <p:nvSpPr>
            <p:cNvPr id="5" name="Rectangle 4">
              <a:extLst>
                <a:ext uri="{FF2B5EF4-FFF2-40B4-BE49-F238E27FC236}">
                  <a16:creationId xmlns="" xmlns:a16="http://schemas.microsoft.com/office/drawing/2014/main" id="{C6235D95-DDEC-4A92-9665-ABC7BFC0E091}"/>
                </a:ext>
              </a:extLst>
            </p:cNvPr>
            <p:cNvSpPr/>
            <p:nvPr/>
          </p:nvSpPr>
          <p:spPr>
            <a:xfrm>
              <a:off x="416723" y="332381"/>
              <a:ext cx="11338560" cy="89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 xmlns:a16="http://schemas.microsoft.com/office/drawing/2014/main" id="{FB985880-179A-4DAC-A2DA-24978594ACCB}"/>
                </a:ext>
              </a:extLst>
            </p:cNvPr>
            <p:cNvSpPr/>
            <p:nvPr/>
          </p:nvSpPr>
          <p:spPr>
            <a:xfrm>
              <a:off x="11694805" y="332381"/>
              <a:ext cx="91164" cy="6270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 xmlns:a16="http://schemas.microsoft.com/office/drawing/2014/main" id="{18384FEA-926E-4AB9-85B5-A3DEC1B34C5D}"/>
                </a:ext>
              </a:extLst>
            </p:cNvPr>
            <p:cNvSpPr/>
            <p:nvPr/>
          </p:nvSpPr>
          <p:spPr>
            <a:xfrm>
              <a:off x="416723" y="6513610"/>
              <a:ext cx="11338560" cy="89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 xmlns:a16="http://schemas.microsoft.com/office/drawing/2014/main" id="{C559C22A-775A-41E7-B980-597443A96A85}"/>
                </a:ext>
              </a:extLst>
            </p:cNvPr>
            <p:cNvSpPr/>
            <p:nvPr/>
          </p:nvSpPr>
          <p:spPr>
            <a:xfrm>
              <a:off x="416723" y="332381"/>
              <a:ext cx="91164" cy="6270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965256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Basic Layout">
    <p:spTree>
      <p:nvGrpSpPr>
        <p:cNvPr id="1" name=""/>
        <p:cNvGrpSpPr/>
        <p:nvPr/>
      </p:nvGrpSpPr>
      <p:grpSpPr>
        <a:xfrm>
          <a:off x="0" y="0"/>
          <a:ext cx="0" cy="0"/>
          <a:chOff x="0" y="0"/>
          <a:chExt cx="0" cy="0"/>
        </a:xfrm>
      </p:grpSpPr>
      <p:sp>
        <p:nvSpPr>
          <p:cNvPr id="2" name="Rectangle 1"/>
          <p:cNvSpPr/>
          <p:nvPr userDrawn="1"/>
        </p:nvSpPr>
        <p:spPr>
          <a:xfrm>
            <a:off x="0" y="3399842"/>
            <a:ext cx="9144000" cy="174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Oval 3"/>
          <p:cNvSpPr/>
          <p:nvPr userDrawn="1"/>
        </p:nvSpPr>
        <p:spPr>
          <a:xfrm>
            <a:off x="4043561" y="2859782"/>
            <a:ext cx="1080120" cy="1080120"/>
          </a:xfrm>
          <a:prstGeom prst="ellipse">
            <a:avLst/>
          </a:prstGeom>
          <a:solidFill>
            <a:schemeClr val="accent1"/>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Picture 2" descr="E:\002-KIMS BUSINESS\007-02-Fullslidesppt-Contents\20161228\02-edu\bulb-item.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408057" y="3010192"/>
            <a:ext cx="351128" cy="77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1927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Large Intro 1">
  <p:cSld name="Large Intro_1">
    <p:spTree>
      <p:nvGrpSpPr>
        <p:cNvPr id="1" name="Shape 205"/>
        <p:cNvGrpSpPr/>
        <p:nvPr/>
      </p:nvGrpSpPr>
      <p:grpSpPr>
        <a:xfrm>
          <a:off x="0" y="0"/>
          <a:ext cx="0" cy="0"/>
          <a:chOff x="0" y="0"/>
          <a:chExt cx="0" cy="0"/>
        </a:xfrm>
      </p:grpSpPr>
      <p:sp>
        <p:nvSpPr>
          <p:cNvPr id="206" name="Google Shape;206;p51"/>
          <p:cNvSpPr/>
          <p:nvPr/>
        </p:nvSpPr>
        <p:spPr>
          <a:xfrm flipH="1">
            <a:off x="-76211" y="0"/>
            <a:ext cx="4543761" cy="5143500"/>
          </a:xfrm>
          <a:custGeom>
            <a:avLst/>
            <a:gdLst/>
            <a:ahLst/>
            <a:cxnLst/>
            <a:rect l="l" t="t" r="r" b="b"/>
            <a:pathLst>
              <a:path w="6058348" h="6858000" extrusionOk="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a:gsLst>
              <a:gs pos="0">
                <a:srgbClr val="323F4F"/>
              </a:gs>
              <a:gs pos="100000">
                <a:schemeClr val="accent1"/>
              </a:gs>
            </a:gsLst>
            <a:path path="circle">
              <a:fillToRect l="100000" b="100000"/>
            </a:path>
            <a:tileRect t="-100000" r="-10000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07" name="Google Shape;207;p51"/>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Title and Content 4" type="obj">
  <p:cSld name="OBJECT">
    <p:spTree>
      <p:nvGrpSpPr>
        <p:cNvPr id="1" name="Shape 208"/>
        <p:cNvGrpSpPr/>
        <p:nvPr/>
      </p:nvGrpSpPr>
      <p:grpSpPr>
        <a:xfrm>
          <a:off x="0" y="0"/>
          <a:ext cx="0" cy="0"/>
          <a:chOff x="0" y="0"/>
          <a:chExt cx="0" cy="0"/>
        </a:xfrm>
      </p:grpSpPr>
      <p:sp>
        <p:nvSpPr>
          <p:cNvPr id="209" name="Google Shape;209;p5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0" name="Google Shape;210;p52"/>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17500" algn="l" rtl="0">
              <a:lnSpc>
                <a:spcPct val="90000"/>
              </a:lnSpc>
              <a:spcBef>
                <a:spcPts val="8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11" name="Google Shape;211;p5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2" name="Google Shape;212;p5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3" name="Google Shape;213;p52"/>
          <p:cNvSpPr txBox="1">
            <a:spLocks noGrp="1"/>
          </p:cNvSpPr>
          <p:nvPr>
            <p:ph type="sldNum" idx="12"/>
          </p:nvPr>
        </p:nvSpPr>
        <p:spPr>
          <a:xfrm>
            <a:off x="7010400" y="4733788"/>
            <a:ext cx="20574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8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This one" type="tx">
  <p:cSld name="TITLE_AND_BODY">
    <p:spTree>
      <p:nvGrpSpPr>
        <p:cNvPr id="1" name="Shape 214"/>
        <p:cNvGrpSpPr/>
        <p:nvPr/>
      </p:nvGrpSpPr>
      <p:grpSpPr>
        <a:xfrm>
          <a:off x="0" y="0"/>
          <a:ext cx="0" cy="0"/>
          <a:chOff x="0" y="0"/>
          <a:chExt cx="0" cy="0"/>
        </a:xfrm>
      </p:grpSpPr>
      <p:sp>
        <p:nvSpPr>
          <p:cNvPr id="215" name="Google Shape;215;p53"/>
          <p:cNvSpPr txBox="1">
            <a:spLocks noGrp="1"/>
          </p:cNvSpPr>
          <p:nvPr>
            <p:ph type="title"/>
          </p:nvPr>
        </p:nvSpPr>
        <p:spPr>
          <a:xfrm>
            <a:off x="0" y="162425"/>
            <a:ext cx="9144000" cy="423900"/>
          </a:xfrm>
          <a:prstGeom prst="rect">
            <a:avLst/>
          </a:prstGeom>
          <a:noFill/>
          <a:ln>
            <a:noFill/>
          </a:ln>
        </p:spPr>
        <p:txBody>
          <a:bodyPr spcFirstLastPara="1" wrap="square" lIns="182875" tIns="91425" rIns="91425" bIns="91425" anchor="ctr" anchorCtr="0">
            <a:noAutofit/>
          </a:bodyPr>
          <a:lstStyle>
            <a:lvl1pPr marR="0" lvl="0" algn="l" rtl="0">
              <a:lnSpc>
                <a:spcPct val="90000"/>
              </a:lnSpc>
              <a:spcBef>
                <a:spcPts val="0"/>
              </a:spcBef>
              <a:spcAft>
                <a:spcPts val="0"/>
              </a:spcAft>
              <a:buClr>
                <a:srgbClr val="000000"/>
              </a:buClr>
              <a:buSzPts val="1800"/>
              <a:buFont typeface="Arial"/>
              <a:buNone/>
              <a:defRPr sz="1800" b="0"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6" name="Google Shape;216;p53"/>
          <p:cNvSpPr txBox="1">
            <a:spLocks noGrp="1"/>
          </p:cNvSpPr>
          <p:nvPr>
            <p:ph type="sldNum" idx="12"/>
          </p:nvPr>
        </p:nvSpPr>
        <p:spPr>
          <a:xfrm>
            <a:off x="8851399" y="4961109"/>
            <a:ext cx="189300" cy="1815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This one sub">
  <p:cSld name="TITLE_AND_BODY_7">
    <p:spTree>
      <p:nvGrpSpPr>
        <p:cNvPr id="1" name="Shape 217"/>
        <p:cNvGrpSpPr/>
        <p:nvPr/>
      </p:nvGrpSpPr>
      <p:grpSpPr>
        <a:xfrm>
          <a:off x="0" y="0"/>
          <a:ext cx="0" cy="0"/>
          <a:chOff x="0" y="0"/>
          <a:chExt cx="0" cy="0"/>
        </a:xfrm>
      </p:grpSpPr>
      <p:sp>
        <p:nvSpPr>
          <p:cNvPr id="218" name="Google Shape;218;p54"/>
          <p:cNvSpPr txBox="1">
            <a:spLocks noGrp="1"/>
          </p:cNvSpPr>
          <p:nvPr>
            <p:ph type="title"/>
          </p:nvPr>
        </p:nvSpPr>
        <p:spPr>
          <a:xfrm>
            <a:off x="0" y="162425"/>
            <a:ext cx="9144000" cy="423900"/>
          </a:xfrm>
          <a:prstGeom prst="rect">
            <a:avLst/>
          </a:prstGeom>
          <a:noFill/>
          <a:ln>
            <a:noFill/>
          </a:ln>
        </p:spPr>
        <p:txBody>
          <a:bodyPr spcFirstLastPara="1" wrap="square" lIns="182875" tIns="91425" rIns="91425" bIns="91425" anchor="ctr" anchorCtr="0">
            <a:noAutofit/>
          </a:bodyPr>
          <a:lstStyle>
            <a:lvl1pPr marR="0" lvl="0" algn="l" rtl="0">
              <a:lnSpc>
                <a:spcPct val="90000"/>
              </a:lnSpc>
              <a:spcBef>
                <a:spcPts val="0"/>
              </a:spcBef>
              <a:spcAft>
                <a:spcPts val="0"/>
              </a:spcAft>
              <a:buClr>
                <a:srgbClr val="000000"/>
              </a:buClr>
              <a:buSzPts val="1800"/>
              <a:buFont typeface="Arial"/>
              <a:buNone/>
              <a:defRPr sz="1800" b="0"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9" name="Google Shape;219;p54"/>
          <p:cNvSpPr txBox="1">
            <a:spLocks noGrp="1"/>
          </p:cNvSpPr>
          <p:nvPr>
            <p:ph type="sldNum" idx="12"/>
          </p:nvPr>
        </p:nvSpPr>
        <p:spPr>
          <a:xfrm>
            <a:off x="8851399" y="4961109"/>
            <a:ext cx="189300" cy="1815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220" name="Google Shape;220;p54"/>
          <p:cNvSpPr txBox="1">
            <a:spLocks noGrp="1"/>
          </p:cNvSpPr>
          <p:nvPr>
            <p:ph type="title" idx="2"/>
          </p:nvPr>
        </p:nvSpPr>
        <p:spPr>
          <a:xfrm>
            <a:off x="216575" y="543425"/>
            <a:ext cx="8459700" cy="423900"/>
          </a:xfrm>
          <a:prstGeom prst="rect">
            <a:avLst/>
          </a:prstGeom>
          <a:noFill/>
          <a:ln>
            <a:noFill/>
          </a:ln>
        </p:spPr>
        <p:txBody>
          <a:bodyPr spcFirstLastPara="1" wrap="square" lIns="182875" tIns="91425" rIns="91425" bIns="91425" anchor="ctr" anchorCtr="0">
            <a:noAutofit/>
          </a:bodyPr>
          <a:lstStyle>
            <a:lvl1pPr marR="0" lvl="0"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spTree>
      <p:nvGrpSpPr>
        <p:cNvPr id="1" name="Shape 221"/>
        <p:cNvGrpSpPr/>
        <p:nvPr/>
      </p:nvGrpSpPr>
      <p:grpSpPr>
        <a:xfrm>
          <a:off x="0" y="0"/>
          <a:ext cx="0" cy="0"/>
          <a:chOff x="0" y="0"/>
          <a:chExt cx="0" cy="0"/>
        </a:xfrm>
      </p:grpSpPr>
      <p:sp>
        <p:nvSpPr>
          <p:cNvPr id="222" name="Google Shape;222;p55"/>
          <p:cNvSpPr txBox="1">
            <a:spLocks noGrp="1"/>
          </p:cNvSpPr>
          <p:nvPr>
            <p:ph type="title"/>
          </p:nvPr>
        </p:nvSpPr>
        <p:spPr>
          <a:xfrm>
            <a:off x="182880" y="274639"/>
            <a:ext cx="8736300" cy="587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3" name="Google Shape;223;p55"/>
          <p:cNvSpPr txBox="1">
            <a:spLocks noGrp="1"/>
          </p:cNvSpPr>
          <p:nvPr>
            <p:ph type="sldNum" idx="12"/>
          </p:nvPr>
        </p:nvSpPr>
        <p:spPr>
          <a:xfrm>
            <a:off x="8499867"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24" name="Google Shape;224;p55"/>
          <p:cNvSpPr txBox="1">
            <a:spLocks noGrp="1"/>
          </p:cNvSpPr>
          <p:nvPr>
            <p:ph type="body" idx="1"/>
          </p:nvPr>
        </p:nvSpPr>
        <p:spPr>
          <a:xfrm>
            <a:off x="182880" y="4851401"/>
            <a:ext cx="32478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25"/>
        <p:cNvGrpSpPr/>
        <p:nvPr/>
      </p:nvGrpSpPr>
      <p:grpSpPr>
        <a:xfrm>
          <a:off x="0" y="0"/>
          <a:ext cx="0" cy="0"/>
          <a:chOff x="0" y="0"/>
          <a:chExt cx="0" cy="0"/>
        </a:xfrm>
      </p:grpSpPr>
      <p:sp>
        <p:nvSpPr>
          <p:cNvPr id="226" name="Google Shape;226;p60"/>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7" name="Google Shape;227;p60"/>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8" name="Google Shape;228;p60"/>
          <p:cNvSpPr txBox="1">
            <a:spLocks noGrp="1"/>
          </p:cNvSpPr>
          <p:nvPr>
            <p:ph type="sldNum" idx="12"/>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Title Master">
  <p:cSld name="Title Master">
    <p:spTree>
      <p:nvGrpSpPr>
        <p:cNvPr id="1" name="Shape 229"/>
        <p:cNvGrpSpPr/>
        <p:nvPr/>
      </p:nvGrpSpPr>
      <p:grpSpPr>
        <a:xfrm>
          <a:off x="0" y="0"/>
          <a:ext cx="0" cy="0"/>
          <a:chOff x="0" y="0"/>
          <a:chExt cx="0" cy="0"/>
        </a:xfrm>
      </p:grpSpPr>
      <p:sp>
        <p:nvSpPr>
          <p:cNvPr id="230" name="Google Shape;230;p88"/>
          <p:cNvSpPr/>
          <p:nvPr/>
        </p:nvSpPr>
        <p:spPr>
          <a:xfrm>
            <a:off x="0" y="4724400"/>
            <a:ext cx="9144000" cy="4191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231" name="Google Shape;231;p88"/>
          <p:cNvGrpSpPr/>
          <p:nvPr/>
        </p:nvGrpSpPr>
        <p:grpSpPr>
          <a:xfrm>
            <a:off x="3171602" y="4842"/>
            <a:ext cx="5972400" cy="5143500"/>
            <a:chOff x="4228801" y="7184"/>
            <a:chExt cx="7963200" cy="6858000"/>
          </a:xfrm>
        </p:grpSpPr>
        <p:sp>
          <p:nvSpPr>
            <p:cNvPr id="232" name="Google Shape;232;p88"/>
            <p:cNvSpPr/>
            <p:nvPr/>
          </p:nvSpPr>
          <p:spPr>
            <a:xfrm>
              <a:off x="5691001" y="7184"/>
              <a:ext cx="6501000" cy="6843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33" name="Google Shape;233;p88"/>
            <p:cNvSpPr/>
            <p:nvPr/>
          </p:nvSpPr>
          <p:spPr>
            <a:xfrm flipH="1">
              <a:off x="4228801" y="7184"/>
              <a:ext cx="1462200" cy="6858000"/>
            </a:xfrm>
            <a:prstGeom prst="rtTriangle">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grpSp>
      <p:sp>
        <p:nvSpPr>
          <p:cNvPr id="234" name="Google Shape;234;p88"/>
          <p:cNvSpPr txBox="1">
            <a:spLocks noGrp="1"/>
          </p:cNvSpPr>
          <p:nvPr>
            <p:ph type="body" idx="1"/>
          </p:nvPr>
        </p:nvSpPr>
        <p:spPr>
          <a:xfrm>
            <a:off x="4033350" y="2325687"/>
            <a:ext cx="4948200" cy="117690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013066"/>
              </a:buClr>
              <a:buSzPts val="2400"/>
              <a:buFont typeface="Arial"/>
              <a:buNone/>
              <a:defRPr sz="2400" b="1" i="0" u="none" strike="noStrike" cap="none">
                <a:solidFill>
                  <a:srgbClr val="01306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35" name="Google Shape;235;p88"/>
          <p:cNvSpPr txBox="1">
            <a:spLocks noGrp="1"/>
          </p:cNvSpPr>
          <p:nvPr>
            <p:ph type="body" idx="2"/>
          </p:nvPr>
        </p:nvSpPr>
        <p:spPr>
          <a:xfrm>
            <a:off x="4033350" y="3924573"/>
            <a:ext cx="4948200" cy="23010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013066"/>
              </a:buClr>
              <a:buSzPts val="1200"/>
              <a:buFont typeface="Arial"/>
              <a:buNone/>
              <a:defRPr sz="1200" b="1" i="0" u="none" strike="noStrike" cap="none">
                <a:solidFill>
                  <a:srgbClr val="01306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36" name="Google Shape;236;p88"/>
          <p:cNvSpPr txBox="1">
            <a:spLocks noGrp="1"/>
          </p:cNvSpPr>
          <p:nvPr>
            <p:ph type="sldNum" idx="12"/>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37"/>
        <p:cNvGrpSpPr/>
        <p:nvPr/>
      </p:nvGrpSpPr>
      <p:grpSpPr>
        <a:xfrm>
          <a:off x="0" y="0"/>
          <a:ext cx="0" cy="0"/>
          <a:chOff x="0" y="0"/>
          <a:chExt cx="0" cy="0"/>
        </a:xfrm>
      </p:grpSpPr>
      <p:sp>
        <p:nvSpPr>
          <p:cNvPr id="238" name="Google Shape;238;p89"/>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9" name="Google Shape;239;p89"/>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40" name="Google Shape;240;p89"/>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41" name="Google Shape;241;p89"/>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2" name="Google Shape;242;p89"/>
          <p:cNvSpPr txBox="1">
            <a:spLocks noGrp="1"/>
          </p:cNvSpPr>
          <p:nvPr>
            <p:ph type="sldNum" idx="3"/>
          </p:nvPr>
        </p:nvSpPr>
        <p:spPr>
          <a:xfrm>
            <a:off x="8765678" y="4746763"/>
            <a:ext cx="339900" cy="3936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Title and Content 2 2">
  <p:cSld name="Title and Content_1_2">
    <p:spTree>
      <p:nvGrpSpPr>
        <p:cNvPr id="1" name="Shape 243"/>
        <p:cNvGrpSpPr/>
        <p:nvPr/>
      </p:nvGrpSpPr>
      <p:grpSpPr>
        <a:xfrm>
          <a:off x="0" y="0"/>
          <a:ext cx="0" cy="0"/>
          <a:chOff x="0" y="0"/>
          <a:chExt cx="0" cy="0"/>
        </a:xfrm>
      </p:grpSpPr>
      <p:sp>
        <p:nvSpPr>
          <p:cNvPr id="244" name="Google Shape;244;p90"/>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5" name="Google Shape;245;p90"/>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46" name="Google Shape;246;p90"/>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47" name="Google Shape;247;p90"/>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8" name="Google Shape;248;p90"/>
          <p:cNvSpPr txBox="1">
            <a:spLocks noGrp="1"/>
          </p:cNvSpPr>
          <p:nvPr>
            <p:ph type="sldNum" idx="3"/>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2_End slide layout">
  <p:cSld name="2_End slide layout">
    <p:spTree>
      <p:nvGrpSpPr>
        <p:cNvPr id="1" name="Shape 249"/>
        <p:cNvGrpSpPr/>
        <p:nvPr/>
      </p:nvGrpSpPr>
      <p:grpSpPr>
        <a:xfrm>
          <a:off x="0" y="0"/>
          <a:ext cx="0" cy="0"/>
          <a:chOff x="0" y="0"/>
          <a:chExt cx="0" cy="0"/>
        </a:xfrm>
      </p:grpSpPr>
      <p:sp>
        <p:nvSpPr>
          <p:cNvPr id="250" name="Google Shape;250;p91"/>
          <p:cNvSpPr txBox="1">
            <a:spLocks noGrp="1"/>
          </p:cNvSpPr>
          <p:nvPr>
            <p:ph type="sldNum" idx="12"/>
          </p:nvPr>
        </p:nvSpPr>
        <p:spPr>
          <a:xfrm>
            <a:off x="8765678" y="47025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Title and Content 1">
  <p:cSld name="Title and Content_1">
    <p:spTree>
      <p:nvGrpSpPr>
        <p:cNvPr id="1" name="Shape 251"/>
        <p:cNvGrpSpPr/>
        <p:nvPr/>
      </p:nvGrpSpPr>
      <p:grpSpPr>
        <a:xfrm>
          <a:off x="0" y="0"/>
          <a:ext cx="0" cy="0"/>
          <a:chOff x="0" y="0"/>
          <a:chExt cx="0" cy="0"/>
        </a:xfrm>
      </p:grpSpPr>
      <p:sp>
        <p:nvSpPr>
          <p:cNvPr id="252" name="Google Shape;252;p92"/>
          <p:cNvSpPr txBox="1">
            <a:spLocks noGrp="1"/>
          </p:cNvSpPr>
          <p:nvPr>
            <p:ph type="title"/>
          </p:nvPr>
        </p:nvSpPr>
        <p:spPr>
          <a:xfrm>
            <a:off x="182880" y="274639"/>
            <a:ext cx="8736300" cy="587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3" name="Google Shape;253;p92"/>
          <p:cNvSpPr txBox="1">
            <a:spLocks noGrp="1"/>
          </p:cNvSpPr>
          <p:nvPr>
            <p:ph type="sldNum" idx="12"/>
          </p:nvPr>
        </p:nvSpPr>
        <p:spPr>
          <a:xfrm>
            <a:off x="8499866" y="4851234"/>
            <a:ext cx="594300" cy="1848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54" name="Google Shape;254;p92"/>
          <p:cNvSpPr txBox="1">
            <a:spLocks noGrp="1"/>
          </p:cNvSpPr>
          <p:nvPr>
            <p:ph type="body" idx="1"/>
          </p:nvPr>
        </p:nvSpPr>
        <p:spPr>
          <a:xfrm>
            <a:off x="182879" y="4851400"/>
            <a:ext cx="2703300" cy="1842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5" name="Google Shape;255;p92"/>
          <p:cNvSpPr txBox="1">
            <a:spLocks noGrp="1"/>
          </p:cNvSpPr>
          <p:nvPr>
            <p:ph type="sldNum" idx="2"/>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Title and Content 2">
  <p:cSld name="Title and Content_2">
    <p:spTree>
      <p:nvGrpSpPr>
        <p:cNvPr id="1" name="Shape 256"/>
        <p:cNvGrpSpPr/>
        <p:nvPr/>
      </p:nvGrpSpPr>
      <p:grpSpPr>
        <a:xfrm>
          <a:off x="0" y="0"/>
          <a:ext cx="0" cy="0"/>
          <a:chOff x="0" y="0"/>
          <a:chExt cx="0" cy="0"/>
        </a:xfrm>
      </p:grpSpPr>
      <p:sp>
        <p:nvSpPr>
          <p:cNvPr id="257" name="Google Shape;257;p93"/>
          <p:cNvSpPr txBox="1">
            <a:spLocks noGrp="1"/>
          </p:cNvSpPr>
          <p:nvPr>
            <p:ph type="title"/>
          </p:nvPr>
        </p:nvSpPr>
        <p:spPr>
          <a:xfrm>
            <a:off x="182880" y="274638"/>
            <a:ext cx="8736300" cy="587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58" name="Google Shape;258;p93"/>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59" name="Google Shape;259;p93"/>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60" name="Google Shape;260;p93"/>
          <p:cNvSpPr txBox="1">
            <a:spLocks noGrp="1"/>
          </p:cNvSpPr>
          <p:nvPr>
            <p:ph type="sldNum" idx="2"/>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Title and Content 3">
  <p:cSld name="Title and Content_3">
    <p:spTree>
      <p:nvGrpSpPr>
        <p:cNvPr id="1" name="Shape 261"/>
        <p:cNvGrpSpPr/>
        <p:nvPr/>
      </p:nvGrpSpPr>
      <p:grpSpPr>
        <a:xfrm>
          <a:off x="0" y="0"/>
          <a:ext cx="0" cy="0"/>
          <a:chOff x="0" y="0"/>
          <a:chExt cx="0" cy="0"/>
        </a:xfrm>
      </p:grpSpPr>
      <p:sp>
        <p:nvSpPr>
          <p:cNvPr id="262" name="Google Shape;262;p94"/>
          <p:cNvSpPr txBox="1">
            <a:spLocks noGrp="1"/>
          </p:cNvSpPr>
          <p:nvPr>
            <p:ph type="title"/>
          </p:nvPr>
        </p:nvSpPr>
        <p:spPr>
          <a:xfrm>
            <a:off x="182880" y="274638"/>
            <a:ext cx="8736300" cy="587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63" name="Google Shape;263;p94"/>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64" name="Google Shape;264;p94"/>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65" name="Google Shape;265;p94"/>
          <p:cNvSpPr txBox="1">
            <a:spLocks noGrp="1"/>
          </p:cNvSpPr>
          <p:nvPr>
            <p:ph type="sldNum" idx="2"/>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Title and Content 2 1">
  <p:cSld name="Title and Content_1_1">
    <p:spTree>
      <p:nvGrpSpPr>
        <p:cNvPr id="1" name="Shape 266"/>
        <p:cNvGrpSpPr/>
        <p:nvPr/>
      </p:nvGrpSpPr>
      <p:grpSpPr>
        <a:xfrm>
          <a:off x="0" y="0"/>
          <a:ext cx="0" cy="0"/>
          <a:chOff x="0" y="0"/>
          <a:chExt cx="0" cy="0"/>
        </a:xfrm>
      </p:grpSpPr>
      <p:sp>
        <p:nvSpPr>
          <p:cNvPr id="267" name="Google Shape;267;p95"/>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68" name="Google Shape;268;p95"/>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69" name="Google Shape;269;p95"/>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70" name="Google Shape;270;p95"/>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1" name="Google Shape;271;p95"/>
          <p:cNvSpPr txBox="1">
            <a:spLocks noGrp="1"/>
          </p:cNvSpPr>
          <p:nvPr>
            <p:ph type="sldNum" idx="3"/>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72"/>
        <p:cNvGrpSpPr/>
        <p:nvPr/>
      </p:nvGrpSpPr>
      <p:grpSpPr>
        <a:xfrm>
          <a:off x="0" y="0"/>
          <a:ext cx="0" cy="0"/>
          <a:chOff x="0" y="0"/>
          <a:chExt cx="0" cy="0"/>
        </a:xfrm>
      </p:grpSpPr>
      <p:sp>
        <p:nvSpPr>
          <p:cNvPr id="273" name="Google Shape;273;p9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marR="0" lvl="0" algn="ctr" rtl="0">
              <a:lnSpc>
                <a:spcPct val="90000"/>
              </a:lnSpc>
              <a:spcBef>
                <a:spcPts val="0"/>
              </a:spcBef>
              <a:spcAft>
                <a:spcPts val="0"/>
              </a:spcAft>
              <a:buClr>
                <a:schemeClr val="dk1"/>
              </a:buClr>
              <a:buSzPts val="4500"/>
              <a:buFont typeface="Arial"/>
              <a:buChar char="●"/>
              <a:defRPr sz="45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4" name="Google Shape;274;p96"/>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Autofit/>
          </a:bodyPr>
          <a:lstStyle>
            <a:lvl1pPr marR="0" lvl="0" algn="ctr" rtl="0">
              <a:lnSpc>
                <a:spcPct val="90000"/>
              </a:lnSpc>
              <a:spcBef>
                <a:spcPts val="800"/>
              </a:spcBef>
              <a:spcAft>
                <a:spcPts val="0"/>
              </a:spcAft>
              <a:buClr>
                <a:schemeClr val="dk1"/>
              </a:buClr>
              <a:buSzPts val="1800"/>
              <a:buFont typeface="Arial"/>
              <a:buNone/>
              <a:defRPr sz="1800" b="0" i="0" u="none" strike="noStrike" cap="none">
                <a:solidFill>
                  <a:srgbClr val="000000"/>
                </a:solidFill>
                <a:latin typeface="Arial"/>
                <a:ea typeface="Arial"/>
                <a:cs typeface="Arial"/>
                <a:sym typeface="Arial"/>
              </a:defRPr>
            </a:lvl1pPr>
            <a:lvl2pPr marR="0" lvl="1" algn="ctr" rtl="0">
              <a:lnSpc>
                <a:spcPct val="90000"/>
              </a:lnSpc>
              <a:spcBef>
                <a:spcPts val="400"/>
              </a:spcBef>
              <a:spcAft>
                <a:spcPts val="0"/>
              </a:spcAft>
              <a:buClr>
                <a:schemeClr val="dk1"/>
              </a:buClr>
              <a:buSzPts val="1500"/>
              <a:buFont typeface="Arial"/>
              <a:buNone/>
              <a:defRPr sz="1500" b="0" i="0" u="none" strike="noStrike" cap="none">
                <a:solidFill>
                  <a:srgbClr val="000000"/>
                </a:solidFill>
                <a:latin typeface="Arial"/>
                <a:ea typeface="Arial"/>
                <a:cs typeface="Arial"/>
                <a:sym typeface="Arial"/>
              </a:defRPr>
            </a:lvl2pPr>
            <a:lvl3pPr marR="0" lvl="2" algn="ctr" rtl="0">
              <a:lnSpc>
                <a:spcPct val="90000"/>
              </a:lnSpc>
              <a:spcBef>
                <a:spcPts val="40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3pPr>
            <a:lvl4pPr marR="0" lvl="3"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4pPr>
            <a:lvl5pPr marR="0" lvl="4"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9pPr>
          </a:lstStyle>
          <a:p>
            <a:endParaRPr/>
          </a:p>
        </p:txBody>
      </p:sp>
      <p:sp>
        <p:nvSpPr>
          <p:cNvPr id="275" name="Google Shape;275;p9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6" name="Google Shape;276;p9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7" name="Google Shape;277;p96"/>
          <p:cNvSpPr txBox="1">
            <a:spLocks noGrp="1"/>
          </p:cNvSpPr>
          <p:nvPr>
            <p:ph type="sldNum" idx="12"/>
          </p:nvPr>
        </p:nvSpPr>
        <p:spPr>
          <a:xfrm>
            <a:off x="6972300" y="4380951"/>
            <a:ext cx="2057400" cy="273900"/>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14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_4">
    <p:spTree>
      <p:nvGrpSpPr>
        <p:cNvPr id="1" name="Shape 278"/>
        <p:cNvGrpSpPr/>
        <p:nvPr/>
      </p:nvGrpSpPr>
      <p:grpSpPr>
        <a:xfrm>
          <a:off x="0" y="0"/>
          <a:ext cx="0" cy="0"/>
          <a:chOff x="0" y="0"/>
          <a:chExt cx="0" cy="0"/>
        </a:xfrm>
      </p:grpSpPr>
      <p:sp>
        <p:nvSpPr>
          <p:cNvPr id="279" name="Google Shape;279;p97"/>
          <p:cNvSpPr txBox="1">
            <a:spLocks noGrp="1"/>
          </p:cNvSpPr>
          <p:nvPr>
            <p:ph type="title"/>
          </p:nvPr>
        </p:nvSpPr>
        <p:spPr>
          <a:xfrm>
            <a:off x="182880" y="274638"/>
            <a:ext cx="8736300" cy="587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0" name="Google Shape;280;p97"/>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81" name="Google Shape;281;p97"/>
          <p:cNvSpPr txBox="1">
            <a:spLocks noGrp="1"/>
          </p:cNvSpPr>
          <p:nvPr>
            <p:ph type="body" idx="1"/>
          </p:nvPr>
        </p:nvSpPr>
        <p:spPr>
          <a:xfrm>
            <a:off x="182879" y="4851400"/>
            <a:ext cx="32478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3_Title and Content">
  <p:cSld name="3_Title and Content">
    <p:spTree>
      <p:nvGrpSpPr>
        <p:cNvPr id="1" name="Shape 282"/>
        <p:cNvGrpSpPr/>
        <p:nvPr/>
      </p:nvGrpSpPr>
      <p:grpSpPr>
        <a:xfrm>
          <a:off x="0" y="0"/>
          <a:ext cx="0" cy="0"/>
          <a:chOff x="0" y="0"/>
          <a:chExt cx="0" cy="0"/>
        </a:xfrm>
      </p:grpSpPr>
      <p:sp>
        <p:nvSpPr>
          <p:cNvPr id="283" name="Google Shape;283;p98"/>
          <p:cNvSpPr txBox="1">
            <a:spLocks noGrp="1"/>
          </p:cNvSpPr>
          <p:nvPr>
            <p:ph type="title"/>
          </p:nvPr>
        </p:nvSpPr>
        <p:spPr>
          <a:xfrm>
            <a:off x="182880" y="274639"/>
            <a:ext cx="8736300" cy="587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4" name="Google Shape;284;p98"/>
          <p:cNvSpPr txBox="1">
            <a:spLocks noGrp="1"/>
          </p:cNvSpPr>
          <p:nvPr>
            <p:ph type="sldNum" idx="12"/>
          </p:nvPr>
        </p:nvSpPr>
        <p:spPr>
          <a:xfrm>
            <a:off x="8499867"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85" name="Google Shape;285;p98"/>
          <p:cNvSpPr txBox="1">
            <a:spLocks noGrp="1"/>
          </p:cNvSpPr>
          <p:nvPr>
            <p:ph type="body" idx="1"/>
          </p:nvPr>
        </p:nvSpPr>
        <p:spPr>
          <a:xfrm>
            <a:off x="182880" y="4851401"/>
            <a:ext cx="32478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Title and Content 5">
  <p:cSld name="Title and Content_5">
    <p:spTree>
      <p:nvGrpSpPr>
        <p:cNvPr id="1" name="Shape 286"/>
        <p:cNvGrpSpPr/>
        <p:nvPr/>
      </p:nvGrpSpPr>
      <p:grpSpPr>
        <a:xfrm>
          <a:off x="0" y="0"/>
          <a:ext cx="0" cy="0"/>
          <a:chOff x="0" y="0"/>
          <a:chExt cx="0" cy="0"/>
        </a:xfrm>
      </p:grpSpPr>
      <p:sp>
        <p:nvSpPr>
          <p:cNvPr id="287" name="Google Shape;287;p99"/>
          <p:cNvSpPr txBox="1">
            <a:spLocks noGrp="1"/>
          </p:cNvSpPr>
          <p:nvPr>
            <p:ph type="title"/>
          </p:nvPr>
        </p:nvSpPr>
        <p:spPr>
          <a:xfrm>
            <a:off x="182880" y="274639"/>
            <a:ext cx="8736300" cy="587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8" name="Google Shape;288;p99"/>
          <p:cNvSpPr txBox="1">
            <a:spLocks noGrp="1"/>
          </p:cNvSpPr>
          <p:nvPr>
            <p:ph type="sldNum" idx="12"/>
          </p:nvPr>
        </p:nvSpPr>
        <p:spPr>
          <a:xfrm>
            <a:off x="8499866" y="4851234"/>
            <a:ext cx="594300" cy="1848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89" name="Google Shape;289;p99"/>
          <p:cNvSpPr txBox="1">
            <a:spLocks noGrp="1"/>
          </p:cNvSpPr>
          <p:nvPr>
            <p:ph type="body" idx="1"/>
          </p:nvPr>
        </p:nvSpPr>
        <p:spPr>
          <a:xfrm>
            <a:off x="182879" y="4851400"/>
            <a:ext cx="2703300" cy="1842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Title and Content 6">
  <p:cSld name="Title and Content_6">
    <p:spTree>
      <p:nvGrpSpPr>
        <p:cNvPr id="1" name="Shape 290"/>
        <p:cNvGrpSpPr/>
        <p:nvPr/>
      </p:nvGrpSpPr>
      <p:grpSpPr>
        <a:xfrm>
          <a:off x="0" y="0"/>
          <a:ext cx="0" cy="0"/>
          <a:chOff x="0" y="0"/>
          <a:chExt cx="0" cy="0"/>
        </a:xfrm>
      </p:grpSpPr>
      <p:sp>
        <p:nvSpPr>
          <p:cNvPr id="291" name="Google Shape;291;p100"/>
          <p:cNvSpPr txBox="1">
            <a:spLocks noGrp="1"/>
          </p:cNvSpPr>
          <p:nvPr>
            <p:ph type="title"/>
          </p:nvPr>
        </p:nvSpPr>
        <p:spPr>
          <a:xfrm>
            <a:off x="182880" y="274638"/>
            <a:ext cx="8736300" cy="587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2" name="Google Shape;292;p100"/>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93" name="Google Shape;293;p100"/>
          <p:cNvSpPr txBox="1">
            <a:spLocks noGrp="1"/>
          </p:cNvSpPr>
          <p:nvPr>
            <p:ph type="body" idx="1"/>
          </p:nvPr>
        </p:nvSpPr>
        <p:spPr>
          <a:xfrm>
            <a:off x="182879" y="4851400"/>
            <a:ext cx="2703300" cy="184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TITLE_AND_BODY_1">
  <p:cSld name="TITLE_AND_BODY_1">
    <p:spTree>
      <p:nvGrpSpPr>
        <p:cNvPr id="1" name="Shape 294"/>
        <p:cNvGrpSpPr/>
        <p:nvPr/>
      </p:nvGrpSpPr>
      <p:grpSpPr>
        <a:xfrm>
          <a:off x="0" y="0"/>
          <a:ext cx="0" cy="0"/>
          <a:chOff x="0" y="0"/>
          <a:chExt cx="0" cy="0"/>
        </a:xfrm>
      </p:grpSpPr>
      <p:sp>
        <p:nvSpPr>
          <p:cNvPr id="295" name="Google Shape;295;p10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96" name="Google Shape;296;p10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97" name="Google Shape;297;p101"/>
          <p:cNvSpPr txBox="1">
            <a:spLocks noGrp="1"/>
          </p:cNvSpPr>
          <p:nvPr>
            <p:ph type="sldNum" idx="12"/>
          </p:nvPr>
        </p:nvSpPr>
        <p:spPr>
          <a:xfrm>
            <a:off x="8472458" y="4663217"/>
            <a:ext cx="548700" cy="3936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Title and Content 7">
  <p:cSld name="Title and Content_7">
    <p:spTree>
      <p:nvGrpSpPr>
        <p:cNvPr id="1" name="Shape 298"/>
        <p:cNvGrpSpPr/>
        <p:nvPr/>
      </p:nvGrpSpPr>
      <p:grpSpPr>
        <a:xfrm>
          <a:off x="0" y="0"/>
          <a:ext cx="0" cy="0"/>
          <a:chOff x="0" y="0"/>
          <a:chExt cx="0" cy="0"/>
        </a:xfrm>
      </p:grpSpPr>
      <p:sp>
        <p:nvSpPr>
          <p:cNvPr id="299" name="Google Shape;299;p102"/>
          <p:cNvSpPr txBox="1">
            <a:spLocks noGrp="1"/>
          </p:cNvSpPr>
          <p:nvPr>
            <p:ph type="title"/>
          </p:nvPr>
        </p:nvSpPr>
        <p:spPr>
          <a:xfrm>
            <a:off x="182880" y="274639"/>
            <a:ext cx="8736300" cy="587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0" name="Google Shape;300;p102"/>
          <p:cNvSpPr txBox="1">
            <a:spLocks noGrp="1"/>
          </p:cNvSpPr>
          <p:nvPr>
            <p:ph type="sldNum" idx="12"/>
          </p:nvPr>
        </p:nvSpPr>
        <p:spPr>
          <a:xfrm>
            <a:off x="8499866" y="4851234"/>
            <a:ext cx="594300" cy="1848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01" name="Google Shape;301;p102"/>
          <p:cNvSpPr txBox="1">
            <a:spLocks noGrp="1"/>
          </p:cNvSpPr>
          <p:nvPr>
            <p:ph type="body" idx="1"/>
          </p:nvPr>
        </p:nvSpPr>
        <p:spPr>
          <a:xfrm>
            <a:off x="182879" y="4851400"/>
            <a:ext cx="2703300" cy="1842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1000"/>
              </a:spcBef>
              <a:spcAft>
                <a:spcPts val="0"/>
              </a:spcAft>
              <a:buClr>
                <a:schemeClr val="lt1"/>
              </a:buClr>
              <a:buSzPts val="700"/>
              <a:buFont typeface="Arial"/>
              <a:buNone/>
              <a:defRPr sz="7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Title and Content 8">
  <p:cSld name="Title and Content_8">
    <p:spTree>
      <p:nvGrpSpPr>
        <p:cNvPr id="1" name="Shape 302"/>
        <p:cNvGrpSpPr/>
        <p:nvPr/>
      </p:nvGrpSpPr>
      <p:grpSpPr>
        <a:xfrm>
          <a:off x="0" y="0"/>
          <a:ext cx="0" cy="0"/>
          <a:chOff x="0" y="0"/>
          <a:chExt cx="0" cy="0"/>
        </a:xfrm>
      </p:grpSpPr>
      <p:sp>
        <p:nvSpPr>
          <p:cNvPr id="303" name="Google Shape;303;p103"/>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4" name="Google Shape;304;p103"/>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05" name="Google Shape;305;p103"/>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6" name="Google Shape;306;p103"/>
          <p:cNvSpPr txBox="1">
            <a:spLocks noGrp="1"/>
          </p:cNvSpPr>
          <p:nvPr>
            <p:ph type="sldNum" idx="3"/>
          </p:nvPr>
        </p:nvSpPr>
        <p:spPr>
          <a:xfrm>
            <a:off x="8765678" y="4746763"/>
            <a:ext cx="339900" cy="3936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307" name="Google Shape;307;p103"/>
          <p:cNvSpPr txBox="1"/>
          <p:nvPr/>
        </p:nvSpPr>
        <p:spPr>
          <a:xfrm>
            <a:off x="77750" y="4851475"/>
            <a:ext cx="4647600" cy="184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FF0000"/>
                </a:solidFill>
                <a:latin typeface="Arial"/>
                <a:ea typeface="Arial"/>
                <a:cs typeface="Arial"/>
                <a:sym typeface="Arial"/>
              </a:rPr>
              <a:t>[DRAFT - Untuk Diskusi - Belum Final, Tidak Untuk Disebarluaskan]</a:t>
            </a:r>
            <a:endParaRPr sz="900" b="1" i="0" u="none" strike="noStrike" cap="none">
              <a:solidFill>
                <a:srgbClr val="FF0000"/>
              </a:solidFill>
              <a:latin typeface="Arial"/>
              <a:ea typeface="Arial"/>
              <a:cs typeface="Arial"/>
              <a:sym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matchingName="TITLE_AND_BODY_2">
  <p:cSld name="TITLE_AND_BODY_2">
    <p:spTree>
      <p:nvGrpSpPr>
        <p:cNvPr id="1" name="Shape 308"/>
        <p:cNvGrpSpPr/>
        <p:nvPr/>
      </p:nvGrpSpPr>
      <p:grpSpPr>
        <a:xfrm>
          <a:off x="0" y="0"/>
          <a:ext cx="0" cy="0"/>
          <a:chOff x="0" y="0"/>
          <a:chExt cx="0" cy="0"/>
        </a:xfrm>
      </p:grpSpPr>
      <p:sp>
        <p:nvSpPr>
          <p:cNvPr id="309" name="Google Shape;309;p104"/>
          <p:cNvSpPr txBox="1">
            <a:spLocks noGrp="1"/>
          </p:cNvSpPr>
          <p:nvPr>
            <p:ph type="title"/>
          </p:nvPr>
        </p:nvSpPr>
        <p:spPr>
          <a:xfrm>
            <a:off x="153675" y="132750"/>
            <a:ext cx="8859300" cy="7065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73763"/>
              </a:buClr>
              <a:buSzPts val="1800"/>
              <a:buFont typeface="Arial"/>
              <a:buChar char="●"/>
              <a:defRPr sz="1800" b="1" i="0" u="none" strike="noStrike" cap="none">
                <a:solidFill>
                  <a:srgbClr val="073763"/>
                </a:solidFill>
                <a:latin typeface="Arial"/>
                <a:ea typeface="Arial"/>
                <a:cs typeface="Arial"/>
                <a:sym typeface="Arial"/>
              </a:defRPr>
            </a:lvl1pPr>
            <a:lvl2pPr marR="0" lvl="1"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2pPr>
            <a:lvl3pPr marR="0" lvl="2"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3pPr>
            <a:lvl4pPr marR="0" lvl="3"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4pPr>
            <a:lvl5pPr marR="0" lvl="4"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5pPr>
            <a:lvl6pPr marR="0" lvl="5"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6pPr>
            <a:lvl7pPr marR="0" lvl="6"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7pPr>
            <a:lvl8pPr marR="0" lvl="7"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8pPr>
            <a:lvl9pPr marR="0" lvl="8"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9pPr>
          </a:lstStyle>
          <a:p>
            <a:endParaRPr/>
          </a:p>
        </p:txBody>
      </p:sp>
      <p:sp>
        <p:nvSpPr>
          <p:cNvPr id="310" name="Google Shape;310;p104"/>
          <p:cNvSpPr txBox="1">
            <a:spLocks noGrp="1"/>
          </p:cNvSpPr>
          <p:nvPr>
            <p:ph type="body" idx="1"/>
          </p:nvPr>
        </p:nvSpPr>
        <p:spPr>
          <a:xfrm>
            <a:off x="153675" y="839325"/>
            <a:ext cx="8859300" cy="37824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11" name="Google Shape;311;p104"/>
          <p:cNvSpPr txBox="1">
            <a:spLocks noGrp="1"/>
          </p:cNvSpPr>
          <p:nvPr>
            <p:ph type="sldNum" idx="12"/>
          </p:nvPr>
        </p:nvSpPr>
        <p:spPr>
          <a:xfrm>
            <a:off x="8682175" y="4792850"/>
            <a:ext cx="415200" cy="2640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Title and Content 9">
  <p:cSld name="Title and Content_9">
    <p:spTree>
      <p:nvGrpSpPr>
        <p:cNvPr id="1" name="Shape 312"/>
        <p:cNvGrpSpPr/>
        <p:nvPr/>
      </p:nvGrpSpPr>
      <p:grpSpPr>
        <a:xfrm>
          <a:off x="0" y="0"/>
          <a:ext cx="0" cy="0"/>
          <a:chOff x="0" y="0"/>
          <a:chExt cx="0" cy="0"/>
        </a:xfrm>
      </p:grpSpPr>
      <p:sp>
        <p:nvSpPr>
          <p:cNvPr id="313" name="Google Shape;313;p105"/>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4" name="Google Shape;314;p105"/>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15" name="Google Shape;315;p105"/>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6" name="Google Shape;316;p105"/>
          <p:cNvSpPr txBox="1">
            <a:spLocks noGrp="1"/>
          </p:cNvSpPr>
          <p:nvPr>
            <p:ph type="sldNum" idx="3"/>
          </p:nvPr>
        </p:nvSpPr>
        <p:spPr>
          <a:xfrm>
            <a:off x="8765678" y="4746763"/>
            <a:ext cx="339900" cy="3936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317" name="Google Shape;317;p105"/>
          <p:cNvSpPr txBox="1"/>
          <p:nvPr/>
        </p:nvSpPr>
        <p:spPr>
          <a:xfrm>
            <a:off x="77750" y="4851475"/>
            <a:ext cx="4647600" cy="184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FF0000"/>
                </a:solidFill>
                <a:latin typeface="Arial"/>
                <a:ea typeface="Arial"/>
                <a:cs typeface="Arial"/>
                <a:sym typeface="Arial"/>
              </a:rPr>
              <a:t>[DRAFT - Untuk Diskusi - Belum Final, Tidak Untuk Disebarluaskan]</a:t>
            </a:r>
            <a:endParaRPr sz="900" b="1" i="0" u="none" strike="noStrike" cap="none">
              <a:solidFill>
                <a:srgbClr val="FF0000"/>
              </a:solidFill>
              <a:latin typeface="Arial"/>
              <a:ea typeface="Arial"/>
              <a:cs typeface="Arial"/>
              <a:sym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Title Only 2">
  <p:cSld name="Title Only">
    <p:spTree>
      <p:nvGrpSpPr>
        <p:cNvPr id="1" name="Shape 318"/>
        <p:cNvGrpSpPr/>
        <p:nvPr/>
      </p:nvGrpSpPr>
      <p:grpSpPr>
        <a:xfrm>
          <a:off x="0" y="0"/>
          <a:ext cx="0" cy="0"/>
          <a:chOff x="0" y="0"/>
          <a:chExt cx="0" cy="0"/>
        </a:xfrm>
      </p:grpSpPr>
      <p:sp>
        <p:nvSpPr>
          <p:cNvPr id="319" name="Google Shape;319;p106"/>
          <p:cNvSpPr txBox="1">
            <a:spLocks noGrp="1"/>
          </p:cNvSpPr>
          <p:nvPr>
            <p:ph type="title"/>
          </p:nvPr>
        </p:nvSpPr>
        <p:spPr>
          <a:xfrm>
            <a:off x="165129" y="142847"/>
            <a:ext cx="8813700" cy="5676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17406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0" name="Google Shape;320;p106"/>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1" name="Google Shape;321;p106"/>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2" name="Google Shape;322;p106"/>
          <p:cNvSpPr txBox="1">
            <a:spLocks noGrp="1"/>
          </p:cNvSpPr>
          <p:nvPr>
            <p:ph type="sldNum" idx="12"/>
          </p:nvPr>
        </p:nvSpPr>
        <p:spPr>
          <a:xfrm>
            <a:off x="8940546" y="4889946"/>
            <a:ext cx="162300" cy="125400"/>
          </a:xfrm>
          <a:prstGeom prst="rect">
            <a:avLst/>
          </a:prstGeom>
          <a:noFill/>
          <a:ln>
            <a:noFill/>
          </a:ln>
        </p:spPr>
        <p:txBody>
          <a:bodyPr spcFirstLastPara="1" wrap="square" lIns="0" tIns="0" rIns="0" bIns="0" anchor="t" anchorCtr="0">
            <a:noAutofit/>
          </a:bodyPr>
          <a:lstStyle>
            <a:lvl1pPr marL="2540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2540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2540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2540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2540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2540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2540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2540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2540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2540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Large Intro">
  <p:cSld name="Large Intro">
    <p:spTree>
      <p:nvGrpSpPr>
        <p:cNvPr id="1" name="Shape 323"/>
        <p:cNvGrpSpPr/>
        <p:nvPr/>
      </p:nvGrpSpPr>
      <p:grpSpPr>
        <a:xfrm>
          <a:off x="0" y="0"/>
          <a:ext cx="0" cy="0"/>
          <a:chOff x="0" y="0"/>
          <a:chExt cx="0" cy="0"/>
        </a:xfrm>
      </p:grpSpPr>
      <p:sp>
        <p:nvSpPr>
          <p:cNvPr id="324" name="Google Shape;324;p107"/>
          <p:cNvSpPr/>
          <p:nvPr/>
        </p:nvSpPr>
        <p:spPr>
          <a:xfrm>
            <a:off x="4600239" y="0"/>
            <a:ext cx="4543761" cy="5143500"/>
          </a:xfrm>
          <a:custGeom>
            <a:avLst/>
            <a:gdLst/>
            <a:ahLst/>
            <a:cxnLst/>
            <a:rect l="l" t="t" r="r" b="b"/>
            <a:pathLst>
              <a:path w="6058348" h="6858000" extrusionOk="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a:gsLst>
              <a:gs pos="0">
                <a:srgbClr val="323F4F"/>
              </a:gs>
              <a:gs pos="100000">
                <a:schemeClr val="accent1"/>
              </a:gs>
            </a:gsLst>
            <a:path path="circle">
              <a:fillToRect l="100000" b="100000"/>
            </a:path>
            <a:tileRect t="-100000" r="-10000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5" name="Google Shape;325;p107"/>
          <p:cNvSpPr txBox="1">
            <a:spLocks noGrp="1"/>
          </p:cNvSpPr>
          <p:nvPr>
            <p:ph type="body" idx="1"/>
          </p:nvPr>
        </p:nvSpPr>
        <p:spPr>
          <a:xfrm>
            <a:off x="324001" y="2755779"/>
            <a:ext cx="3333600" cy="2046600"/>
          </a:xfrm>
          <a:prstGeom prst="rect">
            <a:avLst/>
          </a:prstGeom>
          <a:noFill/>
          <a:ln>
            <a:noFill/>
          </a:ln>
        </p:spPr>
        <p:txBody>
          <a:bodyPr spcFirstLastPara="1" wrap="square" lIns="0" tIns="0" rIns="0" bIns="0" anchor="t" anchorCtr="0">
            <a:noAutofit/>
          </a:bodyPr>
          <a:lstStyle>
            <a:lvl1pPr marL="457200" marR="0" lvl="0" indent="-317500" algn="l" rtl="0">
              <a:lnSpc>
                <a:spcPct val="90000"/>
              </a:lnSpc>
              <a:spcBef>
                <a:spcPts val="800"/>
              </a:spcBef>
              <a:spcAft>
                <a:spcPts val="0"/>
              </a:spcAft>
              <a:buClr>
                <a:srgbClr val="3F3F3F"/>
              </a:buClr>
              <a:buSzPts val="1400"/>
              <a:buFont typeface="Arial"/>
              <a:buChar char="●"/>
              <a:defRPr sz="1100" b="0" i="0" u="none" strike="noStrike" cap="none">
                <a:solidFill>
                  <a:srgbClr val="3F3F3F"/>
                </a:solidFill>
                <a:latin typeface="Arial"/>
                <a:ea typeface="Arial"/>
                <a:cs typeface="Arial"/>
                <a:sym typeface="Arial"/>
              </a:defRPr>
            </a:lvl1pPr>
            <a:lvl2pPr marL="914400" marR="0" lvl="1" indent="-304800" algn="l" rtl="0">
              <a:lnSpc>
                <a:spcPct val="90000"/>
              </a:lnSpc>
              <a:spcBef>
                <a:spcPts val="400"/>
              </a:spcBef>
              <a:spcAft>
                <a:spcPts val="0"/>
              </a:spcAft>
              <a:buClr>
                <a:srgbClr val="3F3F3F"/>
              </a:buClr>
              <a:buSzPts val="1200"/>
              <a:buFont typeface="Arial"/>
              <a:buChar char="○"/>
              <a:defRPr sz="1100" b="0" i="0" u="none" strike="noStrike" cap="none">
                <a:solidFill>
                  <a:srgbClr val="3F3F3F"/>
                </a:solidFill>
                <a:latin typeface="Arial"/>
                <a:ea typeface="Arial"/>
                <a:cs typeface="Arial"/>
                <a:sym typeface="Arial"/>
              </a:defRPr>
            </a:lvl2pPr>
            <a:lvl3pPr marL="1371600" marR="0" lvl="2" indent="-298450" algn="l" rtl="0">
              <a:lnSpc>
                <a:spcPct val="90000"/>
              </a:lnSpc>
              <a:spcBef>
                <a:spcPts val="400"/>
              </a:spcBef>
              <a:spcAft>
                <a:spcPts val="0"/>
              </a:spcAft>
              <a:buClr>
                <a:srgbClr val="3F3F3F"/>
              </a:buClr>
              <a:buSzPts val="1100"/>
              <a:buFont typeface="Arial"/>
              <a:buChar char="■"/>
              <a:defRPr sz="1100" b="0" i="0" u="none" strike="noStrike" cap="none">
                <a:solidFill>
                  <a:srgbClr val="3F3F3F"/>
                </a:solidFill>
                <a:latin typeface="Arial"/>
                <a:ea typeface="Arial"/>
                <a:cs typeface="Arial"/>
                <a:sym typeface="Arial"/>
              </a:defRPr>
            </a:lvl3pPr>
            <a:lvl4pPr marL="1828800" marR="0" lvl="3" indent="-298450" algn="l" rtl="0">
              <a:lnSpc>
                <a:spcPct val="90000"/>
              </a:lnSpc>
              <a:spcBef>
                <a:spcPts val="400"/>
              </a:spcBef>
              <a:spcAft>
                <a:spcPts val="0"/>
              </a:spcAft>
              <a:buClr>
                <a:srgbClr val="3F3F3F"/>
              </a:buClr>
              <a:buSzPts val="1100"/>
              <a:buFont typeface="Arial"/>
              <a:buChar char="●"/>
              <a:defRPr sz="1100" b="0" i="0" u="none" strike="noStrike" cap="none">
                <a:solidFill>
                  <a:srgbClr val="3F3F3F"/>
                </a:solidFill>
                <a:latin typeface="Arial"/>
                <a:ea typeface="Arial"/>
                <a:cs typeface="Arial"/>
                <a:sym typeface="Arial"/>
              </a:defRPr>
            </a:lvl4pPr>
            <a:lvl5pPr marL="2286000" marR="0" lvl="4" indent="-298450" algn="l" rtl="0">
              <a:lnSpc>
                <a:spcPct val="90000"/>
              </a:lnSpc>
              <a:spcBef>
                <a:spcPts val="400"/>
              </a:spcBef>
              <a:spcAft>
                <a:spcPts val="0"/>
              </a:spcAft>
              <a:buClr>
                <a:srgbClr val="3F3F3F"/>
              </a:buClr>
              <a:buSzPts val="1100"/>
              <a:buFont typeface="Arial"/>
              <a:buChar char="○"/>
              <a:defRPr sz="1100" b="0" i="0" u="none" strike="noStrike" cap="none">
                <a:solidFill>
                  <a:srgbClr val="3F3F3F"/>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
        <p:nvSpPr>
          <p:cNvPr id="326" name="Google Shape;326;p107"/>
          <p:cNvSpPr txBox="1">
            <a:spLocks noGrp="1"/>
          </p:cNvSpPr>
          <p:nvPr>
            <p:ph type="ftr" idx="11"/>
          </p:nvPr>
        </p:nvSpPr>
        <p:spPr>
          <a:xfrm>
            <a:off x="324000" y="4774420"/>
            <a:ext cx="3086100" cy="1701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327" name="Google Shape;327;p107"/>
          <p:cNvSpPr>
            <a:spLocks noGrp="1"/>
          </p:cNvSpPr>
          <p:nvPr>
            <p:ph type="sldNum" idx="12"/>
          </p:nvPr>
        </p:nvSpPr>
        <p:spPr>
          <a:xfrm>
            <a:off x="8796711" y="4789066"/>
            <a:ext cx="216000" cy="216000"/>
          </a:xfrm>
          <a:prstGeom prst="ellipse">
            <a:avLst/>
          </a:prstGeom>
          <a:solidFill>
            <a:schemeClr val="dk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
        <p:nvSpPr>
          <p:cNvPr id="328" name="Google Shape;328;p107"/>
          <p:cNvSpPr>
            <a:spLocks noGrp="1"/>
          </p:cNvSpPr>
          <p:nvPr>
            <p:ph type="pic" idx="2"/>
          </p:nvPr>
        </p:nvSpPr>
        <p:spPr>
          <a:xfrm>
            <a:off x="3423457" y="147025"/>
            <a:ext cx="2606400" cy="2666400"/>
          </a:xfrm>
          <a:prstGeom prst="rect">
            <a:avLst/>
          </a:prstGeom>
          <a:solidFill>
            <a:srgbClr val="D8D8D8"/>
          </a:solidFill>
          <a:ln>
            <a:noFill/>
          </a:ln>
        </p:spPr>
      </p:sp>
      <p:sp>
        <p:nvSpPr>
          <p:cNvPr id="329" name="Google Shape;329;p107"/>
          <p:cNvSpPr txBox="1">
            <a:spLocks noGrp="1"/>
          </p:cNvSpPr>
          <p:nvPr>
            <p:ph type="ctrTitle"/>
          </p:nvPr>
        </p:nvSpPr>
        <p:spPr>
          <a:xfrm>
            <a:off x="5894602" y="2080865"/>
            <a:ext cx="2897400" cy="540000"/>
          </a:xfrm>
          <a:prstGeom prst="rect">
            <a:avLst/>
          </a:prstGeom>
          <a:noFill/>
          <a:ln>
            <a:noFill/>
          </a:ln>
        </p:spPr>
        <p:txBody>
          <a:bodyPr spcFirstLastPara="1" wrap="square" lIns="0" tIns="0" rIns="0" bIns="0" anchor="b" anchorCtr="0">
            <a:noAutofit/>
          </a:bodyPr>
          <a:lstStyle>
            <a:lvl1pPr marR="0" lvl="0" algn="r" rtl="0">
              <a:lnSpc>
                <a:spcPct val="90000"/>
              </a:lnSpc>
              <a:spcBef>
                <a:spcPts val="0"/>
              </a:spcBef>
              <a:spcAft>
                <a:spcPts val="0"/>
              </a:spcAft>
              <a:buClr>
                <a:schemeClr val="lt1"/>
              </a:buClr>
              <a:buSzPts val="3400"/>
              <a:buFont typeface="Corbel"/>
              <a:buChar char="●"/>
              <a:defRPr sz="3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330" name="Google Shape;330;p107"/>
          <p:cNvSpPr txBox="1">
            <a:spLocks noGrp="1"/>
          </p:cNvSpPr>
          <p:nvPr>
            <p:ph type="subTitle" idx="3"/>
          </p:nvPr>
        </p:nvSpPr>
        <p:spPr>
          <a:xfrm>
            <a:off x="5894602" y="2781086"/>
            <a:ext cx="2897400" cy="1061700"/>
          </a:xfrm>
          <a:prstGeom prst="rect">
            <a:avLst/>
          </a:prstGeom>
          <a:noFill/>
          <a:ln>
            <a:noFill/>
          </a:ln>
        </p:spPr>
        <p:txBody>
          <a:bodyPr spcFirstLastPara="1" wrap="square" lIns="0" tIns="0" rIns="0" bIns="0" anchor="t" anchorCtr="0">
            <a:noAutofit/>
          </a:bodyPr>
          <a:lstStyle>
            <a:lvl1pPr marR="0" lvl="0" algn="r" rtl="0">
              <a:lnSpc>
                <a:spcPct val="90000"/>
              </a:lnSpc>
              <a:spcBef>
                <a:spcPts val="8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R="0" lvl="1" algn="ctr" rtl="0">
              <a:lnSpc>
                <a:spcPct val="90000"/>
              </a:lnSpc>
              <a:spcBef>
                <a:spcPts val="400"/>
              </a:spcBef>
              <a:spcAft>
                <a:spcPts val="0"/>
              </a:spcAft>
              <a:buClr>
                <a:srgbClr val="3F3F3F"/>
              </a:buClr>
              <a:buSzPts val="1500"/>
              <a:buFont typeface="Arial"/>
              <a:buNone/>
              <a:defRPr sz="1500" b="0" i="0" u="none" strike="noStrike" cap="none">
                <a:solidFill>
                  <a:srgbClr val="000000"/>
                </a:solidFill>
                <a:latin typeface="Arial"/>
                <a:ea typeface="Arial"/>
                <a:cs typeface="Arial"/>
                <a:sym typeface="Arial"/>
              </a:defRPr>
            </a:lvl2pPr>
            <a:lvl3pPr marR="0" lvl="2" algn="ctr" rtl="0">
              <a:lnSpc>
                <a:spcPct val="90000"/>
              </a:lnSpc>
              <a:spcBef>
                <a:spcPts val="400"/>
              </a:spcBef>
              <a:spcAft>
                <a:spcPts val="0"/>
              </a:spcAft>
              <a:buClr>
                <a:srgbClr val="3F3F3F"/>
              </a:buClr>
              <a:buSzPts val="1400"/>
              <a:buFont typeface="Arial"/>
              <a:buNone/>
              <a:defRPr sz="1400" b="0" i="0" u="none" strike="noStrike" cap="none">
                <a:solidFill>
                  <a:srgbClr val="000000"/>
                </a:solidFill>
                <a:latin typeface="Arial"/>
                <a:ea typeface="Arial"/>
                <a:cs typeface="Arial"/>
                <a:sym typeface="Arial"/>
              </a:defRPr>
            </a:lvl3pPr>
            <a:lvl4pPr marR="0" lvl="3" algn="ctr" rtl="0">
              <a:lnSpc>
                <a:spcPct val="90000"/>
              </a:lnSpc>
              <a:spcBef>
                <a:spcPts val="400"/>
              </a:spcBef>
              <a:spcAft>
                <a:spcPts val="0"/>
              </a:spcAft>
              <a:buClr>
                <a:srgbClr val="3F3F3F"/>
              </a:buClr>
              <a:buSzPts val="1200"/>
              <a:buFont typeface="Arial"/>
              <a:buNone/>
              <a:defRPr sz="1200" b="0" i="0" u="none" strike="noStrike" cap="none">
                <a:solidFill>
                  <a:srgbClr val="000000"/>
                </a:solidFill>
                <a:latin typeface="Arial"/>
                <a:ea typeface="Arial"/>
                <a:cs typeface="Arial"/>
                <a:sym typeface="Arial"/>
              </a:defRPr>
            </a:lvl4pPr>
            <a:lvl5pPr marR="0" lvl="4" algn="ctr" rtl="0">
              <a:lnSpc>
                <a:spcPct val="90000"/>
              </a:lnSpc>
              <a:spcBef>
                <a:spcPts val="400"/>
              </a:spcBef>
              <a:spcAft>
                <a:spcPts val="0"/>
              </a:spcAft>
              <a:buClr>
                <a:srgbClr val="3F3F3F"/>
              </a:buClr>
              <a:buSzPts val="1200"/>
              <a:buFont typeface="Arial"/>
              <a:buNone/>
              <a:defRPr sz="1200" b="0" i="0" u="none" strike="noStrike" cap="none">
                <a:solidFill>
                  <a:srgbClr val="000000"/>
                </a:solidFill>
                <a:latin typeface="Arial"/>
                <a:ea typeface="Arial"/>
                <a:cs typeface="Arial"/>
                <a:sym typeface="Arial"/>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9pPr>
          </a:lstStyle>
          <a:p>
            <a:endParaRPr/>
          </a:p>
        </p:txBody>
      </p:sp>
      <p:pic>
        <p:nvPicPr>
          <p:cNvPr id="331" name="Google Shape;331;p107"/>
          <p:cNvPicPr preferRelativeResize="0"/>
          <p:nvPr/>
        </p:nvPicPr>
        <p:blipFill rotWithShape="1">
          <a:blip r:embed="rId2">
            <a:alphaModFix/>
          </a:blip>
          <a:srcRect/>
          <a:stretch/>
        </p:blipFill>
        <p:spPr>
          <a:xfrm>
            <a:off x="8066432" y="4769572"/>
            <a:ext cx="660889" cy="254989"/>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Title and body">
  <p:cSld name="TITLE_AND_BODY_3">
    <p:spTree>
      <p:nvGrpSpPr>
        <p:cNvPr id="1" name="Shape 332"/>
        <p:cNvGrpSpPr/>
        <p:nvPr/>
      </p:nvGrpSpPr>
      <p:grpSpPr>
        <a:xfrm>
          <a:off x="0" y="0"/>
          <a:ext cx="0" cy="0"/>
          <a:chOff x="0" y="0"/>
          <a:chExt cx="0" cy="0"/>
        </a:xfrm>
      </p:grpSpPr>
      <p:sp>
        <p:nvSpPr>
          <p:cNvPr id="333" name="Google Shape;333;p10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4" name="Google Shape;334;p10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rgbClr val="000000"/>
              </a:buClr>
              <a:buSzPts val="18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15000"/>
              </a:lnSpc>
              <a:spcBef>
                <a:spcPts val="16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6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6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6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6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6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6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600"/>
              </a:spcBef>
              <a:spcAft>
                <a:spcPts val="16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35" name="Google Shape;335;p10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1_End slide layout">
  <p:cSld name="1_End slide layout">
    <p:spTree>
      <p:nvGrpSpPr>
        <p:cNvPr id="1" name="Shape 336"/>
        <p:cNvGrpSpPr/>
        <p:nvPr/>
      </p:nvGrpSpPr>
      <p:grpSpPr>
        <a:xfrm>
          <a:off x="0" y="0"/>
          <a:ext cx="0" cy="0"/>
          <a:chOff x="0" y="0"/>
          <a:chExt cx="0" cy="0"/>
        </a:xfrm>
      </p:grpSpPr>
      <p:sp>
        <p:nvSpPr>
          <p:cNvPr id="337" name="Google Shape;337;p109"/>
          <p:cNvSpPr/>
          <p:nvPr/>
        </p:nvSpPr>
        <p:spPr>
          <a:xfrm>
            <a:off x="0" y="4767270"/>
            <a:ext cx="9144000" cy="376200"/>
          </a:xfrm>
          <a:prstGeom prst="rect">
            <a:avLst/>
          </a:prstGeom>
          <a:solidFill>
            <a:srgbClr val="073763"/>
          </a:solidFill>
          <a:ln w="12700" cap="flat" cmpd="sng">
            <a:solidFill>
              <a:srgbClr val="073763"/>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chemeClr val="lt1"/>
              </a:buClr>
              <a:buSzPts val="900"/>
              <a:buFont typeface="Arial"/>
              <a:buNone/>
            </a:pPr>
            <a:endParaRPr sz="1200" b="0" i="0" u="none" strike="noStrike" cap="none">
              <a:solidFill>
                <a:srgbClr val="FFFFFF"/>
              </a:solidFill>
              <a:latin typeface="Arial"/>
              <a:ea typeface="Arial"/>
              <a:cs typeface="Arial"/>
              <a:sym typeface="Arial"/>
            </a:endParaRPr>
          </a:p>
        </p:txBody>
      </p:sp>
      <p:pic>
        <p:nvPicPr>
          <p:cNvPr id="338" name="Google Shape;338;p109"/>
          <p:cNvPicPr preferRelativeResize="0"/>
          <p:nvPr/>
        </p:nvPicPr>
        <p:blipFill rotWithShape="1">
          <a:blip r:embed="rId2">
            <a:alphaModFix amt="51000"/>
          </a:blip>
          <a:srcRect t="3427" b="3417"/>
          <a:stretch/>
        </p:blipFill>
        <p:spPr>
          <a:xfrm>
            <a:off x="-8290" y="549970"/>
            <a:ext cx="9143797" cy="4223821"/>
          </a:xfrm>
          <a:prstGeom prst="rect">
            <a:avLst/>
          </a:prstGeom>
          <a:noFill/>
          <a:ln>
            <a:noFill/>
          </a:ln>
        </p:spPr>
      </p:pic>
      <p:sp>
        <p:nvSpPr>
          <p:cNvPr id="339" name="Google Shape;339;p109"/>
          <p:cNvSpPr/>
          <p:nvPr/>
        </p:nvSpPr>
        <p:spPr>
          <a:xfrm>
            <a:off x="5409093" y="4867057"/>
            <a:ext cx="3483600" cy="184800"/>
          </a:xfrm>
          <a:prstGeom prst="rect">
            <a:avLst/>
          </a:prstGeom>
          <a:noFill/>
          <a:ln>
            <a:noFill/>
          </a:ln>
        </p:spPr>
        <p:txBody>
          <a:bodyPr spcFirstLastPara="1" wrap="square" lIns="68575" tIns="34275" rIns="68575" bIns="34275" anchor="t" anchorCtr="0">
            <a:noAutofit/>
          </a:bodyPr>
          <a:lstStyle/>
          <a:p>
            <a:pPr marL="342900" marR="0" lvl="1" indent="0" algn="r" rtl="0">
              <a:lnSpc>
                <a:spcPct val="100000"/>
              </a:lnSpc>
              <a:spcBef>
                <a:spcPts val="0"/>
              </a:spcBef>
              <a:spcAft>
                <a:spcPts val="0"/>
              </a:spcAft>
              <a:buClr>
                <a:srgbClr val="FFFFFF"/>
              </a:buClr>
              <a:buSzPts val="600"/>
              <a:buFont typeface="Arial"/>
              <a:buNone/>
            </a:pPr>
            <a:r>
              <a:rPr lang="en" sz="800" b="0" i="0" u="none" strike="noStrike" cap="none">
                <a:solidFill>
                  <a:srgbClr val="FFFFFF"/>
                </a:solidFill>
                <a:latin typeface="Arial"/>
                <a:ea typeface="Arial"/>
                <a:cs typeface="Arial"/>
                <a:sym typeface="Arial"/>
              </a:rPr>
              <a:t>Kementerian Pendidikan dan Kebudayaan</a:t>
            </a:r>
            <a:endParaRPr sz="1100" b="0" i="0" u="none" strike="noStrike" cap="none">
              <a:solidFill>
                <a:schemeClr val="dk1"/>
              </a:solidFill>
              <a:latin typeface="Calibri"/>
              <a:ea typeface="Calibri"/>
              <a:cs typeface="Calibri"/>
              <a:sym typeface="Calibri"/>
            </a:endParaRPr>
          </a:p>
        </p:txBody>
      </p:sp>
      <p:pic>
        <p:nvPicPr>
          <p:cNvPr id="340" name="Google Shape;340;p109" descr="D:\Ade\KEMENDIKBUD\Paparan Menteri\ppt\Gand Design PGRI\33ddc3bc2640689.png"/>
          <p:cNvPicPr preferRelativeResize="0"/>
          <p:nvPr/>
        </p:nvPicPr>
        <p:blipFill rotWithShape="1">
          <a:blip r:embed="rId3">
            <a:alphaModFix/>
          </a:blip>
          <a:srcRect/>
          <a:stretch/>
        </p:blipFill>
        <p:spPr>
          <a:xfrm>
            <a:off x="6656344" y="4806545"/>
            <a:ext cx="417994" cy="311145"/>
          </a:xfrm>
          <a:prstGeom prst="rect">
            <a:avLst/>
          </a:prstGeom>
          <a:noFill/>
          <a:ln>
            <a:noFill/>
          </a:ln>
        </p:spPr>
      </p:pic>
      <p:sp>
        <p:nvSpPr>
          <p:cNvPr id="341" name="Google Shape;341;p109"/>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Title and Content 1 1">
  <p:cSld name="Title and Content 1">
    <p:spTree>
      <p:nvGrpSpPr>
        <p:cNvPr id="1" name="Shape 342"/>
        <p:cNvGrpSpPr/>
        <p:nvPr/>
      </p:nvGrpSpPr>
      <p:grpSpPr>
        <a:xfrm>
          <a:off x="0" y="0"/>
          <a:ext cx="0" cy="0"/>
          <a:chOff x="0" y="0"/>
          <a:chExt cx="0" cy="0"/>
        </a:xfrm>
      </p:grpSpPr>
      <p:sp>
        <p:nvSpPr>
          <p:cNvPr id="343" name="Google Shape;343;p110"/>
          <p:cNvSpPr txBox="1">
            <a:spLocks noGrp="1"/>
          </p:cNvSpPr>
          <p:nvPr>
            <p:ph type="title"/>
          </p:nvPr>
        </p:nvSpPr>
        <p:spPr>
          <a:xfrm>
            <a:off x="182875" y="122245"/>
            <a:ext cx="8736300" cy="3657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013066"/>
              </a:buClr>
              <a:buSzPts val="14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4" name="Google Shape;344;p110"/>
          <p:cNvSpPr txBox="1">
            <a:spLocks noGrp="1"/>
          </p:cNvSpPr>
          <p:nvPr>
            <p:ph type="sldNum" idx="12"/>
          </p:nvPr>
        </p:nvSpPr>
        <p:spPr>
          <a:xfrm>
            <a:off x="8499866" y="4851234"/>
            <a:ext cx="594300" cy="1848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45" name="Google Shape;345;p110"/>
          <p:cNvSpPr txBox="1">
            <a:spLocks noGrp="1"/>
          </p:cNvSpPr>
          <p:nvPr>
            <p:ph type="body" idx="1"/>
          </p:nvPr>
        </p:nvSpPr>
        <p:spPr>
          <a:xfrm>
            <a:off x="182879" y="4851400"/>
            <a:ext cx="2703300" cy="1842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1000"/>
              </a:spcBef>
              <a:spcAft>
                <a:spcPts val="0"/>
              </a:spcAft>
              <a:buClr>
                <a:schemeClr val="lt1"/>
              </a:buClr>
              <a:buSzPts val="500"/>
              <a:buFont typeface="Arial"/>
              <a:buNone/>
              <a:defRPr sz="700" b="0"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23850" algn="l" rtl="0">
              <a:lnSpc>
                <a:spcPct val="90000"/>
              </a:lnSpc>
              <a:spcBef>
                <a:spcPts val="500"/>
              </a:spcBef>
              <a:spcAft>
                <a:spcPts val="0"/>
              </a:spcAft>
              <a:buClr>
                <a:schemeClr val="dk1"/>
              </a:buClr>
              <a:buSzPts val="1500"/>
              <a:buFont typeface="Arial"/>
              <a:buChar char="•"/>
              <a:defRPr sz="2000" b="0" i="0" u="none" strike="noStrike" cap="none">
                <a:solidFill>
                  <a:schemeClr val="dk1"/>
                </a:solidFill>
                <a:latin typeface="Arial"/>
                <a:ea typeface="Arial"/>
                <a:cs typeface="Arial"/>
                <a:sym typeface="Arial"/>
              </a:defRPr>
            </a:lvl3pPr>
            <a:lvl4pPr marL="1828800" marR="0" lvl="3" indent="-317500" algn="l" rtl="0">
              <a:lnSpc>
                <a:spcPct val="90000"/>
              </a:lnSpc>
              <a:spcBef>
                <a:spcPts val="5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5pPr>
            <a:lvl6pPr marL="2743200" marR="0" lvl="5" indent="-317500" algn="l" rtl="0">
              <a:lnSpc>
                <a:spcPct val="90000"/>
              </a:lnSpc>
              <a:spcBef>
                <a:spcPts val="5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6pPr>
            <a:lvl7pPr marL="3200400" marR="0" lvl="6" indent="-317500" algn="l" rtl="0">
              <a:lnSpc>
                <a:spcPct val="90000"/>
              </a:lnSpc>
              <a:spcBef>
                <a:spcPts val="5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7pPr>
            <a:lvl8pPr marL="3657600" marR="0" lvl="7" indent="-317500" algn="l" rtl="0">
              <a:lnSpc>
                <a:spcPct val="90000"/>
              </a:lnSpc>
              <a:spcBef>
                <a:spcPts val="5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8pPr>
            <a:lvl9pPr marL="4114800" marR="0" lvl="8" indent="-317500" algn="l" rtl="0">
              <a:lnSpc>
                <a:spcPct val="90000"/>
              </a:lnSpc>
              <a:spcBef>
                <a:spcPts val="5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46" name="Google Shape;346;p110"/>
          <p:cNvSpPr txBox="1">
            <a:spLocks noGrp="1"/>
          </p:cNvSpPr>
          <p:nvPr>
            <p:ph type="title" idx="2"/>
          </p:nvPr>
        </p:nvSpPr>
        <p:spPr>
          <a:xfrm>
            <a:off x="182875" y="487525"/>
            <a:ext cx="8736300" cy="41547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50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1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500"/>
              </a:spcAft>
              <a:buClr>
                <a:srgbClr val="000000"/>
              </a:buClr>
              <a:buSzPts val="11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7" name="Google Shape;347;p110"/>
          <p:cNvSpPr txBox="1">
            <a:spLocks noGrp="1"/>
          </p:cNvSpPr>
          <p:nvPr>
            <p:ph type="sldNum" idx="3"/>
          </p:nvPr>
        </p:nvSpPr>
        <p:spPr>
          <a:xfrm>
            <a:off x="8765678" y="4746763"/>
            <a:ext cx="339900" cy="393600"/>
          </a:xfrm>
          <a:prstGeom prst="rect">
            <a:avLst/>
          </a:prstGeom>
          <a:noFill/>
          <a:ln>
            <a:noFill/>
          </a:ln>
        </p:spPr>
        <p:txBody>
          <a:bodyPr spcFirstLastPara="1" wrap="square" lIns="68575" tIns="68575" rIns="68575" bIns="68575" anchor="ctr" anchorCtr="0">
            <a:noAutofit/>
          </a:bodyPr>
          <a:lstStyle>
            <a:lvl1pPr marL="0" marR="0" lvl="0" indent="0" algn="ctr">
              <a:lnSpc>
                <a:spcPct val="100000"/>
              </a:lnSpc>
              <a:spcBef>
                <a:spcPts val="0"/>
              </a:spcBef>
              <a:spcAft>
                <a:spcPts val="0"/>
              </a:spcAft>
              <a:buClr>
                <a:srgbClr val="000000"/>
              </a:buClr>
              <a:buSzPts val="600"/>
              <a:buFont typeface="Arial"/>
              <a:buNone/>
              <a:defRPr sz="10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600"/>
              <a:buFont typeface="Arial"/>
              <a:buNone/>
              <a:defRPr sz="10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600"/>
              <a:buFont typeface="Arial"/>
              <a:buNone/>
              <a:defRPr sz="10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600"/>
              <a:buFont typeface="Arial"/>
              <a:buNone/>
              <a:defRPr sz="10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600"/>
              <a:buFont typeface="Arial"/>
              <a:buNone/>
              <a:defRPr sz="10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600"/>
              <a:buFont typeface="Arial"/>
              <a:buNone/>
              <a:defRPr sz="10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600"/>
              <a:buFont typeface="Arial"/>
              <a:buNone/>
              <a:defRPr sz="10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600"/>
              <a:buFont typeface="Arial"/>
              <a:buNone/>
              <a:defRPr sz="10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6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matchingName="Title and body 1">
  <p:cSld name="TITLE_AND_BODY_4">
    <p:spTree>
      <p:nvGrpSpPr>
        <p:cNvPr id="1" name="Shape 348"/>
        <p:cNvGrpSpPr/>
        <p:nvPr/>
      </p:nvGrpSpPr>
      <p:grpSpPr>
        <a:xfrm>
          <a:off x="0" y="0"/>
          <a:ext cx="0" cy="0"/>
          <a:chOff x="0" y="0"/>
          <a:chExt cx="0" cy="0"/>
        </a:xfrm>
      </p:grpSpPr>
      <p:sp>
        <p:nvSpPr>
          <p:cNvPr id="349" name="Google Shape;349;p1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11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51" name="Google Shape;351;p11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52" name="Google Shape;352;p111"/>
          <p:cNvSpPr txBox="1">
            <a:spLocks noGrp="1"/>
          </p:cNvSpPr>
          <p:nvPr>
            <p:ph type="sldNum" idx="12"/>
          </p:nvPr>
        </p:nvSpPr>
        <p:spPr>
          <a:xfrm>
            <a:off x="8472458" y="4663217"/>
            <a:ext cx="548700" cy="3936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TITLE_ONLY_1">
  <p:cSld name="TITLE_ONLY_1">
    <p:spTree>
      <p:nvGrpSpPr>
        <p:cNvPr id="1" name="Shape 353"/>
        <p:cNvGrpSpPr/>
        <p:nvPr/>
      </p:nvGrpSpPr>
      <p:grpSpPr>
        <a:xfrm>
          <a:off x="0" y="0"/>
          <a:ext cx="0" cy="0"/>
          <a:chOff x="0" y="0"/>
          <a:chExt cx="0" cy="0"/>
        </a:xfrm>
      </p:grpSpPr>
      <p:sp>
        <p:nvSpPr>
          <p:cNvPr id="354" name="Google Shape;354;p112"/>
          <p:cNvSpPr txBox="1">
            <a:spLocks noGrp="1"/>
          </p:cNvSpPr>
          <p:nvPr>
            <p:ph type="title"/>
          </p:nvPr>
        </p:nvSpPr>
        <p:spPr>
          <a:xfrm>
            <a:off x="2857489" y="536650"/>
            <a:ext cx="3429000" cy="4812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1400"/>
              <a:buFont typeface="Arial"/>
              <a:buChar char="●"/>
              <a:defRPr sz="14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55" name="Google Shape;355;p112"/>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matchingName="TITLE_ONLY_2">
  <p:cSld name="TITLE_ONLY_2">
    <p:spTree>
      <p:nvGrpSpPr>
        <p:cNvPr id="1" name="Shape 356"/>
        <p:cNvGrpSpPr/>
        <p:nvPr/>
      </p:nvGrpSpPr>
      <p:grpSpPr>
        <a:xfrm>
          <a:off x="0" y="0"/>
          <a:ext cx="0" cy="0"/>
          <a:chOff x="0" y="0"/>
          <a:chExt cx="0" cy="0"/>
        </a:xfrm>
      </p:grpSpPr>
      <p:sp>
        <p:nvSpPr>
          <p:cNvPr id="357" name="Google Shape;357;p113"/>
          <p:cNvSpPr txBox="1">
            <a:spLocks noGrp="1"/>
          </p:cNvSpPr>
          <p:nvPr>
            <p:ph type="title"/>
          </p:nvPr>
        </p:nvSpPr>
        <p:spPr>
          <a:xfrm>
            <a:off x="2857489" y="536650"/>
            <a:ext cx="3429000" cy="4812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1400"/>
              <a:buFont typeface="Arial"/>
              <a:buChar char="●"/>
              <a:defRPr sz="14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58" name="Google Shape;358;p113"/>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matchingName="Title and body 2">
  <p:cSld name="TITLE_AND_BODY_5">
    <p:spTree>
      <p:nvGrpSpPr>
        <p:cNvPr id="1" name="Shape 359"/>
        <p:cNvGrpSpPr/>
        <p:nvPr/>
      </p:nvGrpSpPr>
      <p:grpSpPr>
        <a:xfrm>
          <a:off x="0" y="0"/>
          <a:ext cx="0" cy="0"/>
          <a:chOff x="0" y="0"/>
          <a:chExt cx="0" cy="0"/>
        </a:xfrm>
      </p:grpSpPr>
      <p:sp>
        <p:nvSpPr>
          <p:cNvPr id="360" name="Google Shape;360;p1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61" name="Google Shape;361;p1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62" name="Google Shape;362;p114"/>
          <p:cNvSpPr txBox="1">
            <a:spLocks noGrp="1"/>
          </p:cNvSpPr>
          <p:nvPr>
            <p:ph type="sldNum" idx="12"/>
          </p:nvPr>
        </p:nvSpPr>
        <p:spPr>
          <a:xfrm>
            <a:off x="8472458" y="4663217"/>
            <a:ext cx="548700" cy="3936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matchingName="Title and body 3">
  <p:cSld name="TITLE_AND_BODY_6">
    <p:spTree>
      <p:nvGrpSpPr>
        <p:cNvPr id="1" name="Shape 363"/>
        <p:cNvGrpSpPr/>
        <p:nvPr/>
      </p:nvGrpSpPr>
      <p:grpSpPr>
        <a:xfrm>
          <a:off x="0" y="0"/>
          <a:ext cx="0" cy="0"/>
          <a:chOff x="0" y="0"/>
          <a:chExt cx="0" cy="0"/>
        </a:xfrm>
      </p:grpSpPr>
      <p:sp>
        <p:nvSpPr>
          <p:cNvPr id="364" name="Google Shape;364;p1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65" name="Google Shape;365;p1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66" name="Google Shape;366;p115"/>
          <p:cNvSpPr txBox="1">
            <a:spLocks noGrp="1"/>
          </p:cNvSpPr>
          <p:nvPr>
            <p:ph type="sldNum" idx="12"/>
          </p:nvPr>
        </p:nvSpPr>
        <p:spPr>
          <a:xfrm>
            <a:off x="8472458" y="4663217"/>
            <a:ext cx="548700" cy="3936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matchingName="Title and Content 3 1">
  <p:cSld name="Title and Content_2_1">
    <p:spTree>
      <p:nvGrpSpPr>
        <p:cNvPr id="1" name="Shape 367"/>
        <p:cNvGrpSpPr/>
        <p:nvPr/>
      </p:nvGrpSpPr>
      <p:grpSpPr>
        <a:xfrm>
          <a:off x="0" y="0"/>
          <a:ext cx="0" cy="0"/>
          <a:chOff x="0" y="0"/>
          <a:chExt cx="0" cy="0"/>
        </a:xfrm>
      </p:grpSpPr>
      <p:sp>
        <p:nvSpPr>
          <p:cNvPr id="368" name="Google Shape;368;p116"/>
          <p:cNvSpPr txBox="1">
            <a:spLocks noGrp="1"/>
          </p:cNvSpPr>
          <p:nvPr>
            <p:ph type="title"/>
          </p:nvPr>
        </p:nvSpPr>
        <p:spPr>
          <a:xfrm>
            <a:off x="182875" y="122245"/>
            <a:ext cx="8736300" cy="36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13066"/>
              </a:buClr>
              <a:buSzPts val="1800"/>
              <a:buFont typeface="Arial"/>
              <a:buNone/>
              <a:defRPr sz="1800" b="1" i="0" u="none" strike="noStrike" cap="none">
                <a:solidFill>
                  <a:srgbClr val="013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69" name="Google Shape;369;p116"/>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70" name="Google Shape;370;p116"/>
          <p:cNvSpPr txBox="1">
            <a:spLocks noGrp="1"/>
          </p:cNvSpPr>
          <p:nvPr>
            <p:ph type="title" idx="2"/>
          </p:nvPr>
        </p:nvSpPr>
        <p:spPr>
          <a:xfrm>
            <a:off x="182875" y="487525"/>
            <a:ext cx="8736300" cy="41547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50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71" name="Google Shape;371;p116"/>
          <p:cNvSpPr txBox="1">
            <a:spLocks noGrp="1"/>
          </p:cNvSpPr>
          <p:nvPr>
            <p:ph type="sldNum" idx="3"/>
          </p:nvPr>
        </p:nvSpPr>
        <p:spPr>
          <a:xfrm>
            <a:off x="8765678" y="4746763"/>
            <a:ext cx="339900" cy="3936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800"/>
              <a:buFont typeface="Arial"/>
              <a:buNone/>
              <a:defRPr sz="9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372" name="Google Shape;372;p116"/>
          <p:cNvSpPr txBox="1"/>
          <p:nvPr/>
        </p:nvSpPr>
        <p:spPr>
          <a:xfrm>
            <a:off x="77750" y="4851475"/>
            <a:ext cx="4647600" cy="184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FF0000"/>
                </a:solidFill>
                <a:latin typeface="Arial"/>
                <a:ea typeface="Arial"/>
                <a:cs typeface="Arial"/>
                <a:sym typeface="Arial"/>
              </a:rPr>
              <a:t>[DRAFT - Untuk Diskusi - Belum Final, Tidak Untuk Disebarluaskan]</a:t>
            </a:r>
            <a:endParaRPr sz="900" b="1" i="0" u="none" strike="noStrike" cap="none">
              <a:solidFill>
                <a:srgbClr val="FF0000"/>
              </a:solidFill>
              <a:latin typeface="Arial"/>
              <a:ea typeface="Arial"/>
              <a:cs typeface="Arial"/>
              <a:sym typeface="Aria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matchingName="Title and body 4">
  <p:cSld name="TITLE_AND_BODY_8">
    <p:spTree>
      <p:nvGrpSpPr>
        <p:cNvPr id="1" name="Shape 373"/>
        <p:cNvGrpSpPr/>
        <p:nvPr/>
      </p:nvGrpSpPr>
      <p:grpSpPr>
        <a:xfrm>
          <a:off x="0" y="0"/>
          <a:ext cx="0" cy="0"/>
          <a:chOff x="0" y="0"/>
          <a:chExt cx="0" cy="0"/>
        </a:xfrm>
      </p:grpSpPr>
      <p:sp>
        <p:nvSpPr>
          <p:cNvPr id="374" name="Google Shape;374;p117"/>
          <p:cNvSpPr txBox="1">
            <a:spLocks noGrp="1"/>
          </p:cNvSpPr>
          <p:nvPr>
            <p:ph type="title"/>
          </p:nvPr>
        </p:nvSpPr>
        <p:spPr>
          <a:xfrm>
            <a:off x="153675" y="132750"/>
            <a:ext cx="8859300" cy="7065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73763"/>
              </a:buClr>
              <a:buSzPts val="1800"/>
              <a:buFont typeface="Arial"/>
              <a:buChar char="●"/>
              <a:defRPr sz="1800" b="1" i="0" u="none" strike="noStrike" cap="none">
                <a:solidFill>
                  <a:srgbClr val="073763"/>
                </a:solidFill>
                <a:latin typeface="Arial"/>
                <a:ea typeface="Arial"/>
                <a:cs typeface="Arial"/>
                <a:sym typeface="Arial"/>
              </a:defRPr>
            </a:lvl1pPr>
            <a:lvl2pPr marR="0" lvl="1"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2pPr>
            <a:lvl3pPr marR="0" lvl="2"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3pPr>
            <a:lvl4pPr marR="0" lvl="3"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4pPr>
            <a:lvl5pPr marR="0" lvl="4"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5pPr>
            <a:lvl6pPr marR="0" lvl="5"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6pPr>
            <a:lvl7pPr marR="0" lvl="6"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7pPr>
            <a:lvl8pPr marR="0" lvl="7"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8pPr>
            <a:lvl9pPr marR="0" lvl="8" algn="l" rtl="0">
              <a:lnSpc>
                <a:spcPct val="100000"/>
              </a:lnSpc>
              <a:spcBef>
                <a:spcPts val="0"/>
              </a:spcBef>
              <a:spcAft>
                <a:spcPts val="0"/>
              </a:spcAft>
              <a:buClr>
                <a:srgbClr val="073763"/>
              </a:buClr>
              <a:buSzPts val="1100"/>
              <a:buFont typeface="Arial"/>
              <a:buChar char="■"/>
              <a:defRPr sz="1100" b="1" i="0" u="none" strike="noStrike" cap="none">
                <a:solidFill>
                  <a:srgbClr val="073763"/>
                </a:solidFill>
                <a:latin typeface="Arial"/>
                <a:ea typeface="Arial"/>
                <a:cs typeface="Arial"/>
                <a:sym typeface="Arial"/>
              </a:defRPr>
            </a:lvl9pPr>
          </a:lstStyle>
          <a:p>
            <a:endParaRPr/>
          </a:p>
        </p:txBody>
      </p:sp>
      <p:sp>
        <p:nvSpPr>
          <p:cNvPr id="375" name="Google Shape;375;p117"/>
          <p:cNvSpPr txBox="1">
            <a:spLocks noGrp="1"/>
          </p:cNvSpPr>
          <p:nvPr>
            <p:ph type="body" idx="1"/>
          </p:nvPr>
        </p:nvSpPr>
        <p:spPr>
          <a:xfrm>
            <a:off x="153675" y="839325"/>
            <a:ext cx="8859300" cy="3782400"/>
          </a:xfrm>
          <a:prstGeom prst="rect">
            <a:avLst/>
          </a:prstGeom>
          <a:noFill/>
          <a:ln>
            <a:noFill/>
          </a:ln>
        </p:spPr>
        <p:txBody>
          <a:bodyPr spcFirstLastPara="1" wrap="square" lIns="68575" tIns="68575" rIns="68575" bIns="6857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
        <p:nvSpPr>
          <p:cNvPr id="376" name="Google Shape;376;p117"/>
          <p:cNvSpPr/>
          <p:nvPr/>
        </p:nvSpPr>
        <p:spPr>
          <a:xfrm>
            <a:off x="0" y="4767270"/>
            <a:ext cx="9144000" cy="376200"/>
          </a:xfrm>
          <a:prstGeom prst="rect">
            <a:avLst/>
          </a:prstGeom>
          <a:solidFill>
            <a:srgbClr val="073763"/>
          </a:solidFill>
          <a:ln w="12700" cap="flat" cmpd="sng">
            <a:solidFill>
              <a:srgbClr val="073763"/>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FFFFFF"/>
              </a:buClr>
              <a:buSzPts val="1200"/>
              <a:buFont typeface="Calibri"/>
              <a:buNone/>
            </a:pPr>
            <a:endParaRPr sz="1200" b="0" i="0" u="none" strike="noStrike" cap="none">
              <a:solidFill>
                <a:srgbClr val="FFFFFF"/>
              </a:solidFill>
              <a:latin typeface="Arial"/>
              <a:ea typeface="Arial"/>
              <a:cs typeface="Arial"/>
              <a:sym typeface="Arial"/>
            </a:endParaRPr>
          </a:p>
        </p:txBody>
      </p:sp>
      <p:sp>
        <p:nvSpPr>
          <p:cNvPr id="377" name="Google Shape;377;p117"/>
          <p:cNvSpPr txBox="1">
            <a:spLocks noGrp="1"/>
          </p:cNvSpPr>
          <p:nvPr>
            <p:ph type="sldNum" idx="12"/>
          </p:nvPr>
        </p:nvSpPr>
        <p:spPr>
          <a:xfrm>
            <a:off x="8682175" y="4792850"/>
            <a:ext cx="415200" cy="2640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78" name="Google Shape;378;p117"/>
          <p:cNvSpPr txBox="1"/>
          <p:nvPr/>
        </p:nvSpPr>
        <p:spPr>
          <a:xfrm>
            <a:off x="105050" y="4846250"/>
            <a:ext cx="1732200" cy="235800"/>
          </a:xfrm>
          <a:prstGeom prst="rect">
            <a:avLst/>
          </a:prstGeom>
          <a:solidFill>
            <a:srgbClr val="FF0000"/>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FFFF"/>
                </a:solidFill>
                <a:latin typeface="Arial"/>
                <a:ea typeface="Arial"/>
                <a:cs typeface="Arial"/>
                <a:sym typeface="Arial"/>
              </a:rPr>
              <a:t>DRAFT </a:t>
            </a:r>
            <a:r>
              <a:rPr lang="en" sz="1100" b="1" i="0" u="none" strike="noStrike" cap="none">
                <a:solidFill>
                  <a:srgbClr val="FFFFFF"/>
                </a:solidFill>
                <a:latin typeface="Arial"/>
                <a:ea typeface="Arial"/>
                <a:cs typeface="Arial"/>
                <a:sym typeface="Arial"/>
              </a:rPr>
              <a:t>DAN RAHASIA</a:t>
            </a:r>
            <a:endParaRPr sz="1100" b="1"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This one 1">
  <p:cSld name="TITLE_AND_BODY_1_1">
    <p:spTree>
      <p:nvGrpSpPr>
        <p:cNvPr id="1" name="Shape 379"/>
        <p:cNvGrpSpPr/>
        <p:nvPr/>
      </p:nvGrpSpPr>
      <p:grpSpPr>
        <a:xfrm>
          <a:off x="0" y="0"/>
          <a:ext cx="0" cy="0"/>
          <a:chOff x="0" y="0"/>
          <a:chExt cx="0" cy="0"/>
        </a:xfrm>
      </p:grpSpPr>
      <p:sp>
        <p:nvSpPr>
          <p:cNvPr id="380" name="Google Shape;380;p118"/>
          <p:cNvSpPr txBox="1">
            <a:spLocks noGrp="1"/>
          </p:cNvSpPr>
          <p:nvPr>
            <p:ph type="title"/>
          </p:nvPr>
        </p:nvSpPr>
        <p:spPr>
          <a:xfrm>
            <a:off x="0" y="162425"/>
            <a:ext cx="9144000" cy="423900"/>
          </a:xfrm>
          <a:prstGeom prst="rect">
            <a:avLst/>
          </a:prstGeom>
          <a:noFill/>
          <a:ln>
            <a:noFill/>
          </a:ln>
        </p:spPr>
        <p:txBody>
          <a:bodyPr spcFirstLastPara="1" wrap="square" lIns="182875" tIns="91425" rIns="91425" bIns="91425" anchor="ctr" anchorCtr="0">
            <a:noAutofit/>
          </a:bodyPr>
          <a:lstStyle>
            <a:lvl1pPr marR="0" lvl="0" algn="l" rtl="0">
              <a:lnSpc>
                <a:spcPct val="90000"/>
              </a:lnSpc>
              <a:spcBef>
                <a:spcPts val="0"/>
              </a:spcBef>
              <a:spcAft>
                <a:spcPts val="0"/>
              </a:spcAft>
              <a:buClr>
                <a:srgbClr val="000000"/>
              </a:buClr>
              <a:buSzPts val="1800"/>
              <a:buFont typeface="Arial"/>
              <a:buNone/>
              <a:defRPr sz="1800" b="0"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1" name="Google Shape;381;p118"/>
          <p:cNvSpPr txBox="1">
            <a:spLocks noGrp="1"/>
          </p:cNvSpPr>
          <p:nvPr>
            <p:ph type="sldNum" idx="12"/>
          </p:nvPr>
        </p:nvSpPr>
        <p:spPr>
          <a:xfrm>
            <a:off x="8851399" y="4961109"/>
            <a:ext cx="189300" cy="1815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900" b="1"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logo">
  <p:cSld name="TITLE_AND_BODY_9_1">
    <p:spTree>
      <p:nvGrpSpPr>
        <p:cNvPr id="1" name="Shape 382"/>
        <p:cNvGrpSpPr/>
        <p:nvPr/>
      </p:nvGrpSpPr>
      <p:grpSpPr>
        <a:xfrm>
          <a:off x="0" y="0"/>
          <a:ext cx="0" cy="0"/>
          <a:chOff x="0" y="0"/>
          <a:chExt cx="0" cy="0"/>
        </a:xfrm>
      </p:grpSpPr>
      <p:sp>
        <p:nvSpPr>
          <p:cNvPr id="383" name="Google Shape;383;gf08a7be099_3_1048"/>
          <p:cNvSpPr txBox="1">
            <a:spLocks noGrp="1"/>
          </p:cNvSpPr>
          <p:nvPr>
            <p:ph type="title"/>
          </p:nvPr>
        </p:nvSpPr>
        <p:spPr>
          <a:xfrm>
            <a:off x="153675" y="132750"/>
            <a:ext cx="8859300" cy="3762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rgbClr val="073763"/>
              </a:buClr>
              <a:buSzPts val="1800"/>
              <a:buChar char="●"/>
              <a:defRPr sz="1800" b="1">
                <a:solidFill>
                  <a:srgbClr val="073763"/>
                </a:solidFill>
              </a:defRPr>
            </a:lvl1pPr>
            <a:lvl2pPr lvl="1" rtl="0">
              <a:spcBef>
                <a:spcPts val="0"/>
              </a:spcBef>
              <a:spcAft>
                <a:spcPts val="0"/>
              </a:spcAft>
              <a:buClr>
                <a:srgbClr val="073763"/>
              </a:buClr>
              <a:buSzPts val="1400"/>
              <a:buChar char="○"/>
              <a:defRPr b="1">
                <a:solidFill>
                  <a:srgbClr val="073763"/>
                </a:solidFill>
              </a:defRPr>
            </a:lvl2pPr>
            <a:lvl3pPr lvl="2" rtl="0">
              <a:spcBef>
                <a:spcPts val="0"/>
              </a:spcBef>
              <a:spcAft>
                <a:spcPts val="0"/>
              </a:spcAft>
              <a:buClr>
                <a:srgbClr val="073763"/>
              </a:buClr>
              <a:buSzPts val="1400"/>
              <a:buChar char="■"/>
              <a:defRPr b="1">
                <a:solidFill>
                  <a:srgbClr val="073763"/>
                </a:solidFill>
              </a:defRPr>
            </a:lvl3pPr>
            <a:lvl4pPr lvl="3" rtl="0">
              <a:spcBef>
                <a:spcPts val="0"/>
              </a:spcBef>
              <a:spcAft>
                <a:spcPts val="0"/>
              </a:spcAft>
              <a:buClr>
                <a:srgbClr val="073763"/>
              </a:buClr>
              <a:buSzPts val="1400"/>
              <a:buChar char="●"/>
              <a:defRPr b="1">
                <a:solidFill>
                  <a:srgbClr val="073763"/>
                </a:solidFill>
              </a:defRPr>
            </a:lvl4pPr>
            <a:lvl5pPr lvl="4" rtl="0">
              <a:spcBef>
                <a:spcPts val="0"/>
              </a:spcBef>
              <a:spcAft>
                <a:spcPts val="0"/>
              </a:spcAft>
              <a:buClr>
                <a:srgbClr val="073763"/>
              </a:buClr>
              <a:buSzPts val="1400"/>
              <a:buChar char="○"/>
              <a:defRPr b="1">
                <a:solidFill>
                  <a:srgbClr val="073763"/>
                </a:solidFill>
              </a:defRPr>
            </a:lvl5pPr>
            <a:lvl6pPr lvl="5" rtl="0">
              <a:spcBef>
                <a:spcPts val="0"/>
              </a:spcBef>
              <a:spcAft>
                <a:spcPts val="0"/>
              </a:spcAft>
              <a:buClr>
                <a:srgbClr val="073763"/>
              </a:buClr>
              <a:buSzPts val="1400"/>
              <a:buChar char="■"/>
              <a:defRPr b="1">
                <a:solidFill>
                  <a:srgbClr val="073763"/>
                </a:solidFill>
              </a:defRPr>
            </a:lvl6pPr>
            <a:lvl7pPr lvl="6" rtl="0">
              <a:spcBef>
                <a:spcPts val="0"/>
              </a:spcBef>
              <a:spcAft>
                <a:spcPts val="0"/>
              </a:spcAft>
              <a:buClr>
                <a:srgbClr val="073763"/>
              </a:buClr>
              <a:buSzPts val="1400"/>
              <a:buChar char="●"/>
              <a:defRPr b="1">
                <a:solidFill>
                  <a:srgbClr val="073763"/>
                </a:solidFill>
              </a:defRPr>
            </a:lvl7pPr>
            <a:lvl8pPr lvl="7" rtl="0">
              <a:spcBef>
                <a:spcPts val="0"/>
              </a:spcBef>
              <a:spcAft>
                <a:spcPts val="0"/>
              </a:spcAft>
              <a:buClr>
                <a:srgbClr val="073763"/>
              </a:buClr>
              <a:buSzPts val="1400"/>
              <a:buChar char="○"/>
              <a:defRPr b="1">
                <a:solidFill>
                  <a:srgbClr val="073763"/>
                </a:solidFill>
              </a:defRPr>
            </a:lvl8pPr>
            <a:lvl9pPr lvl="8" rtl="0">
              <a:spcBef>
                <a:spcPts val="0"/>
              </a:spcBef>
              <a:spcAft>
                <a:spcPts val="0"/>
              </a:spcAft>
              <a:buClr>
                <a:srgbClr val="073763"/>
              </a:buClr>
              <a:buSzPts val="1400"/>
              <a:buChar char="■"/>
              <a:defRPr b="1">
                <a:solidFill>
                  <a:srgbClr val="073763"/>
                </a:solidFill>
              </a:defRPr>
            </a:lvl9pPr>
          </a:lstStyle>
          <a:p>
            <a:endParaRPr/>
          </a:p>
        </p:txBody>
      </p:sp>
      <p:sp>
        <p:nvSpPr>
          <p:cNvPr id="384" name="Google Shape;384;gf08a7be099_3_1048"/>
          <p:cNvSpPr/>
          <p:nvPr/>
        </p:nvSpPr>
        <p:spPr>
          <a:xfrm>
            <a:off x="0" y="4767270"/>
            <a:ext cx="9144000" cy="376200"/>
          </a:xfrm>
          <a:prstGeom prst="rect">
            <a:avLst/>
          </a:prstGeom>
          <a:solidFill>
            <a:srgbClr val="073763"/>
          </a:solidFill>
          <a:ln w="12700" cap="flat" cmpd="sng">
            <a:solidFill>
              <a:srgbClr val="073763"/>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FFFFFF"/>
              </a:buClr>
              <a:buSzPts val="1200"/>
              <a:buFont typeface="Calibri"/>
              <a:buNone/>
            </a:pPr>
            <a:endParaRPr sz="1200" b="0" i="0" u="none" strike="noStrike" cap="none">
              <a:solidFill>
                <a:srgbClr val="FFFFFF"/>
              </a:solidFill>
              <a:latin typeface="Arial"/>
              <a:ea typeface="Arial"/>
              <a:cs typeface="Arial"/>
              <a:sym typeface="Arial"/>
            </a:endParaRPr>
          </a:p>
        </p:txBody>
      </p:sp>
      <p:sp>
        <p:nvSpPr>
          <p:cNvPr id="385" name="Google Shape;385;gf08a7be099_3_1048"/>
          <p:cNvSpPr txBox="1">
            <a:spLocks noGrp="1"/>
          </p:cNvSpPr>
          <p:nvPr>
            <p:ph type="sldNum" idx="12"/>
          </p:nvPr>
        </p:nvSpPr>
        <p:spPr>
          <a:xfrm>
            <a:off x="8682175" y="4823394"/>
            <a:ext cx="415200" cy="264000"/>
          </a:xfrm>
          <a:prstGeom prst="rect">
            <a:avLst/>
          </a:prstGeom>
        </p:spPr>
        <p:txBody>
          <a:bodyPr spcFirstLastPara="1" wrap="square" lIns="91425" tIns="91425" rIns="91425" bIns="91425" anchor="ctr" anchorCtr="0">
            <a:noAutofit/>
          </a:bodyPr>
          <a:lstStyle>
            <a:lvl1pPr lvl="0" algn="r" rtl="0">
              <a:buNone/>
              <a:defRPr sz="1000">
                <a:solidFill>
                  <a:srgbClr val="FFFFFF"/>
                </a:solidFill>
              </a:defRPr>
            </a:lvl1pPr>
            <a:lvl2pPr lvl="1" algn="r" rtl="0">
              <a:buNone/>
              <a:defRPr sz="1000">
                <a:solidFill>
                  <a:srgbClr val="FFFFFF"/>
                </a:solidFill>
              </a:defRPr>
            </a:lvl2pPr>
            <a:lvl3pPr lvl="2" algn="r" rtl="0">
              <a:buNone/>
              <a:defRPr sz="1000">
                <a:solidFill>
                  <a:srgbClr val="FFFFFF"/>
                </a:solidFill>
              </a:defRPr>
            </a:lvl3pPr>
            <a:lvl4pPr lvl="3" algn="r" rtl="0">
              <a:buNone/>
              <a:defRPr sz="1000">
                <a:solidFill>
                  <a:srgbClr val="FFFFFF"/>
                </a:solidFill>
              </a:defRPr>
            </a:lvl4pPr>
            <a:lvl5pPr lvl="4" algn="r" rtl="0">
              <a:buNone/>
              <a:defRPr sz="1000">
                <a:solidFill>
                  <a:srgbClr val="FFFFFF"/>
                </a:solidFill>
              </a:defRPr>
            </a:lvl5pPr>
            <a:lvl6pPr lvl="5" algn="r" rtl="0">
              <a:buNone/>
              <a:defRPr sz="1000">
                <a:solidFill>
                  <a:srgbClr val="FFFFFF"/>
                </a:solidFill>
              </a:defRPr>
            </a:lvl6pPr>
            <a:lvl7pPr lvl="6" algn="r" rtl="0">
              <a:buNone/>
              <a:defRPr sz="1000">
                <a:solidFill>
                  <a:srgbClr val="FFFFFF"/>
                </a:solidFill>
              </a:defRPr>
            </a:lvl7pPr>
            <a:lvl8pPr lvl="7" algn="r" rtl="0">
              <a:buNone/>
              <a:defRPr sz="1000">
                <a:solidFill>
                  <a:srgbClr val="FFFFFF"/>
                </a:solidFill>
              </a:defRPr>
            </a:lvl8pPr>
            <a:lvl9pPr lvl="8" algn="r" rtl="0">
              <a:buNone/>
              <a:defRPr sz="10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386" name="Google Shape;386;gf08a7be099_3_1048"/>
          <p:cNvSpPr txBox="1"/>
          <p:nvPr/>
        </p:nvSpPr>
        <p:spPr>
          <a:xfrm>
            <a:off x="5414200" y="4866975"/>
            <a:ext cx="3408000" cy="190500"/>
          </a:xfrm>
          <a:prstGeom prst="rect">
            <a:avLst/>
          </a:prstGeom>
          <a:noFill/>
          <a:ln>
            <a:noFill/>
          </a:ln>
        </p:spPr>
        <p:txBody>
          <a:bodyPr spcFirstLastPara="1" wrap="square" lIns="25700" tIns="25700" rIns="25700" bIns="25700" anchor="t" anchorCtr="0">
            <a:spAutoFit/>
          </a:bodyPr>
          <a:lstStyle/>
          <a:p>
            <a:pPr marL="0" marR="0" lvl="1" indent="254000" algn="r" rtl="0">
              <a:lnSpc>
                <a:spcPct val="100000"/>
              </a:lnSpc>
              <a:spcBef>
                <a:spcPts val="0"/>
              </a:spcBef>
              <a:spcAft>
                <a:spcPts val="0"/>
              </a:spcAft>
              <a:buClr>
                <a:srgbClr val="FFFFFF"/>
              </a:buClr>
              <a:buSzPts val="600"/>
              <a:buFont typeface="Arial"/>
              <a:buNone/>
            </a:pPr>
            <a:r>
              <a:rPr lang="en" sz="900" b="0" i="0" u="none" strike="noStrike" cap="none">
                <a:solidFill>
                  <a:srgbClr val="FFFFFF"/>
                </a:solidFill>
                <a:latin typeface="Arial"/>
                <a:ea typeface="Arial"/>
                <a:cs typeface="Arial"/>
                <a:sym typeface="Arial"/>
              </a:rPr>
              <a:t>Kementerian Pendidikan</a:t>
            </a:r>
            <a:r>
              <a:rPr lang="en" sz="900">
                <a:solidFill>
                  <a:srgbClr val="FFFFFF"/>
                </a:solidFill>
              </a:rPr>
              <a:t>,</a:t>
            </a:r>
            <a:r>
              <a:rPr lang="en" sz="900" b="0" i="0" u="none" strike="noStrike" cap="none">
                <a:solidFill>
                  <a:srgbClr val="FFFFFF"/>
                </a:solidFill>
                <a:latin typeface="Arial"/>
                <a:ea typeface="Arial"/>
                <a:cs typeface="Arial"/>
                <a:sym typeface="Arial"/>
              </a:rPr>
              <a:t> Kebudayaan, Riset, dan Teknologi</a:t>
            </a:r>
            <a:endParaRPr sz="900" b="0" i="0" u="none" strike="noStrike" cap="none">
              <a:solidFill>
                <a:srgbClr val="000000"/>
              </a:solidFill>
              <a:latin typeface="Arial"/>
              <a:ea typeface="Arial"/>
              <a:cs typeface="Arial"/>
              <a:sym typeface="Arial"/>
            </a:endParaRPr>
          </a:p>
        </p:txBody>
      </p:sp>
      <p:pic>
        <p:nvPicPr>
          <p:cNvPr id="387" name="Google Shape;387;gf08a7be099_3_1048" descr="Google Shape;12;p5"/>
          <p:cNvPicPr preferRelativeResize="0"/>
          <p:nvPr/>
        </p:nvPicPr>
        <p:blipFill rotWithShape="1">
          <a:blip r:embed="rId2">
            <a:alphaModFix/>
          </a:blip>
          <a:srcRect/>
          <a:stretch/>
        </p:blipFill>
        <p:spPr>
          <a:xfrm>
            <a:off x="5291903" y="4808597"/>
            <a:ext cx="415180" cy="293520"/>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This one" type="tx">
  <p:cSld name="TITLE_AND_BODY">
    <p:spTree>
      <p:nvGrpSpPr>
        <p:cNvPr id="1" name="Shape 389"/>
        <p:cNvGrpSpPr/>
        <p:nvPr/>
      </p:nvGrpSpPr>
      <p:grpSpPr>
        <a:xfrm>
          <a:off x="0" y="0"/>
          <a:ext cx="0" cy="0"/>
          <a:chOff x="0" y="0"/>
          <a:chExt cx="0" cy="0"/>
        </a:xfrm>
      </p:grpSpPr>
      <p:sp>
        <p:nvSpPr>
          <p:cNvPr id="390" name="Google Shape;390;p59"/>
          <p:cNvSpPr txBox="1">
            <a:spLocks noGrp="1"/>
          </p:cNvSpPr>
          <p:nvPr>
            <p:ph type="title"/>
          </p:nvPr>
        </p:nvSpPr>
        <p:spPr>
          <a:xfrm>
            <a:off x="0" y="162425"/>
            <a:ext cx="9144000" cy="423900"/>
          </a:xfrm>
          <a:prstGeom prst="rect">
            <a:avLst/>
          </a:prstGeom>
          <a:noFill/>
          <a:ln>
            <a:noFill/>
          </a:ln>
        </p:spPr>
        <p:txBody>
          <a:bodyPr spcFirstLastPara="1" wrap="square" lIns="137150" tIns="68575" rIns="68575" bIns="68575" anchor="ctr" anchorCtr="0">
            <a:noAutofit/>
          </a:bodyPr>
          <a:lstStyle>
            <a:lvl1pPr marR="0" lvl="0" algn="l" rtl="0">
              <a:lnSpc>
                <a:spcPct val="90000"/>
              </a:lnSpc>
              <a:spcBef>
                <a:spcPts val="0"/>
              </a:spcBef>
              <a:spcAft>
                <a:spcPts val="0"/>
              </a:spcAft>
              <a:buClr>
                <a:srgbClr val="000000"/>
              </a:buClr>
              <a:buSzPts val="1400"/>
              <a:buFont typeface="Arial"/>
              <a:buNone/>
              <a:defRPr sz="1800" b="0"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91" name="Google Shape;391;p59"/>
          <p:cNvSpPr txBox="1">
            <a:spLocks noGrp="1"/>
          </p:cNvSpPr>
          <p:nvPr>
            <p:ph type="sldNum" idx="12"/>
          </p:nvPr>
        </p:nvSpPr>
        <p:spPr>
          <a:xfrm>
            <a:off x="8851399" y="4961109"/>
            <a:ext cx="189300" cy="181500"/>
          </a:xfrm>
          <a:prstGeom prst="rect">
            <a:avLst/>
          </a:prstGeom>
          <a:noFill/>
          <a:ln>
            <a:noFill/>
          </a:ln>
        </p:spPr>
        <p:txBody>
          <a:bodyPr spcFirstLastPara="1" wrap="square" lIns="68575" tIns="68575" rIns="68575" bIns="68575" anchor="ctr" anchorCtr="0">
            <a:noAutofit/>
          </a:bodyPr>
          <a:lstStyle>
            <a:lvl1pPr marL="0" marR="0" lvl="0" indent="0" algn="r" rtl="0">
              <a:lnSpc>
                <a:spcPct val="100000"/>
              </a:lnSpc>
              <a:spcBef>
                <a:spcPts val="0"/>
              </a:spcBef>
              <a:spcAft>
                <a:spcPts val="0"/>
              </a:spcAft>
              <a:buClr>
                <a:srgbClr val="000000"/>
              </a:buClr>
              <a:buSzPts val="600"/>
              <a:buFont typeface="Arial"/>
              <a:buNone/>
              <a:defRPr sz="900" b="1"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600"/>
              <a:buFont typeface="Arial"/>
              <a:buNone/>
              <a:defRPr sz="900" b="1"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600"/>
              <a:buFont typeface="Arial"/>
              <a:buNone/>
              <a:defRPr sz="900" b="1"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600"/>
              <a:buFont typeface="Arial"/>
              <a:buNone/>
              <a:defRPr sz="900" b="1"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600"/>
              <a:buFont typeface="Arial"/>
              <a:buNone/>
              <a:defRPr sz="900" b="1"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600"/>
              <a:buFont typeface="Arial"/>
              <a:buNone/>
              <a:defRPr sz="900" b="1"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600"/>
              <a:buFont typeface="Arial"/>
              <a:buNone/>
              <a:defRPr sz="900" b="1"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600"/>
              <a:buFont typeface="Arial"/>
              <a:buNone/>
              <a:defRPr sz="900" b="1"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600"/>
              <a:buFont typeface="Arial"/>
              <a:buNone/>
              <a:defRPr sz="900" b="1"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1_Image slide layout">
  <p:cSld name="1_Image slide layout">
    <p:spTree>
      <p:nvGrpSpPr>
        <p:cNvPr id="1" name="Shape 392"/>
        <p:cNvGrpSpPr/>
        <p:nvPr/>
      </p:nvGrpSpPr>
      <p:grpSpPr>
        <a:xfrm>
          <a:off x="0" y="0"/>
          <a:ext cx="0" cy="0"/>
          <a:chOff x="0" y="0"/>
          <a:chExt cx="0" cy="0"/>
        </a:xfrm>
      </p:grpSpPr>
      <p:sp>
        <p:nvSpPr>
          <p:cNvPr id="393" name="Google Shape;393;p152"/>
          <p:cNvSpPr>
            <a:spLocks noGrp="1"/>
          </p:cNvSpPr>
          <p:nvPr>
            <p:ph type="pic" idx="2"/>
          </p:nvPr>
        </p:nvSpPr>
        <p:spPr>
          <a:xfrm>
            <a:off x="377372" y="171336"/>
            <a:ext cx="4054200" cy="4747800"/>
          </a:xfrm>
          <a:prstGeom prst="rect">
            <a:avLst/>
          </a:prstGeom>
          <a:solidFill>
            <a:srgbClr val="F2F2F2"/>
          </a:solidFill>
          <a:ln>
            <a:noFill/>
          </a:ln>
        </p:spPr>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matchingName="1_Contents slide layout">
  <p:cSld name="1_Contents slide layout">
    <p:spTree>
      <p:nvGrpSpPr>
        <p:cNvPr id="1" name="Shape 394"/>
        <p:cNvGrpSpPr/>
        <p:nvPr/>
      </p:nvGrpSpPr>
      <p:grpSpPr>
        <a:xfrm>
          <a:off x="0" y="0"/>
          <a:ext cx="0" cy="0"/>
          <a:chOff x="0" y="0"/>
          <a:chExt cx="0" cy="0"/>
        </a:xfrm>
      </p:grpSpPr>
      <p:sp>
        <p:nvSpPr>
          <p:cNvPr id="395" name="Google Shape;395;p153"/>
          <p:cNvSpPr/>
          <p:nvPr/>
        </p:nvSpPr>
        <p:spPr>
          <a:xfrm rot="1203878">
            <a:off x="-235102" y="-141959"/>
            <a:ext cx="536013" cy="1671171"/>
          </a:xfrm>
          <a:custGeom>
            <a:avLst/>
            <a:gdLst/>
            <a:ahLst/>
            <a:cxnLst/>
            <a:rect l="l" t="t" r="r" b="b"/>
            <a:pathLst>
              <a:path w="714157" h="2226584" extrusionOk="0">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96" name="Google Shape;396;p153"/>
          <p:cNvSpPr txBox="1">
            <a:spLocks noGrp="1"/>
          </p:cNvSpPr>
          <p:nvPr>
            <p:ph type="body" idx="1"/>
          </p:nvPr>
        </p:nvSpPr>
        <p:spPr>
          <a:xfrm>
            <a:off x="242647" y="254632"/>
            <a:ext cx="8679900" cy="543000"/>
          </a:xfrm>
          <a:prstGeom prst="rect">
            <a:avLst/>
          </a:prstGeom>
          <a:noFill/>
          <a:ln>
            <a:noFill/>
          </a:ln>
        </p:spPr>
        <p:txBody>
          <a:bodyPr spcFirstLastPara="1" wrap="square" lIns="68575" tIns="34275" rIns="68575" bIns="34275" anchor="ctr" anchorCtr="0">
            <a:noAutofit/>
          </a:bodyPr>
          <a:lstStyle>
            <a:lvl1pPr marL="457200" marR="0" lvl="0" indent="-228600" algn="ctr" rtl="0">
              <a:lnSpc>
                <a:spcPct val="90000"/>
              </a:lnSpc>
              <a:spcBef>
                <a:spcPts val="800"/>
              </a:spcBef>
              <a:spcAft>
                <a:spcPts val="0"/>
              </a:spcAft>
              <a:buClr>
                <a:srgbClr val="262626"/>
              </a:buClr>
              <a:buSzPts val="4100"/>
              <a:buFont typeface="Arial"/>
              <a:buNone/>
              <a:defRPr sz="4100" b="0" i="0" u="none" strike="noStrike" cap="none">
                <a:solidFill>
                  <a:srgbClr val="262626"/>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3_Image Layout">
  <p:cSld name="3_Image Layout">
    <p:spTree>
      <p:nvGrpSpPr>
        <p:cNvPr id="1" name="Shape 397"/>
        <p:cNvGrpSpPr/>
        <p:nvPr/>
      </p:nvGrpSpPr>
      <p:grpSpPr>
        <a:xfrm>
          <a:off x="0" y="0"/>
          <a:ext cx="0" cy="0"/>
          <a:chOff x="0" y="0"/>
          <a:chExt cx="0" cy="0"/>
        </a:xfrm>
      </p:grpSpPr>
      <p:sp>
        <p:nvSpPr>
          <p:cNvPr id="398" name="Google Shape;398;p154"/>
          <p:cNvSpPr>
            <a:spLocks noGrp="1"/>
          </p:cNvSpPr>
          <p:nvPr>
            <p:ph type="pic" idx="2"/>
          </p:nvPr>
        </p:nvSpPr>
        <p:spPr>
          <a:xfrm>
            <a:off x="4860477" y="1073638"/>
            <a:ext cx="2996400" cy="2996400"/>
          </a:xfrm>
          <a:prstGeom prst="rect">
            <a:avLst/>
          </a:prstGeom>
          <a:solidFill>
            <a:srgbClr val="F2F2F2"/>
          </a:solidFill>
          <a:ln>
            <a:noFill/>
          </a:ln>
        </p:spPr>
      </p:sp>
    </p:spTree>
  </p:cSld>
  <p:clrMapOvr>
    <a:masterClrMapping/>
  </p:clrMapOvr>
  <p:extLst mod="1">
    <p:ext uri="{DCECCB84-F9BA-43D5-87BE-67443E8EF086}">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matchingName="4_Image Layout">
  <p:cSld name="4_Image Layout">
    <p:spTree>
      <p:nvGrpSpPr>
        <p:cNvPr id="1" name="Shape 399"/>
        <p:cNvGrpSpPr/>
        <p:nvPr/>
      </p:nvGrpSpPr>
      <p:grpSpPr>
        <a:xfrm>
          <a:off x="0" y="0"/>
          <a:ext cx="0" cy="0"/>
          <a:chOff x="0" y="0"/>
          <a:chExt cx="0" cy="0"/>
        </a:xfrm>
      </p:grpSpPr>
      <p:sp>
        <p:nvSpPr>
          <p:cNvPr id="400" name="Google Shape;400;p155"/>
          <p:cNvSpPr>
            <a:spLocks noGrp="1"/>
          </p:cNvSpPr>
          <p:nvPr>
            <p:ph type="pic" idx="2"/>
          </p:nvPr>
        </p:nvSpPr>
        <p:spPr>
          <a:xfrm>
            <a:off x="0" y="0"/>
            <a:ext cx="9144000" cy="5143500"/>
          </a:xfrm>
          <a:prstGeom prst="rect">
            <a:avLst/>
          </a:prstGeom>
          <a:solidFill>
            <a:srgbClr val="F2F2F2"/>
          </a:solidFill>
          <a:ln>
            <a:noFill/>
          </a:ln>
        </p:spPr>
      </p:sp>
    </p:spTree>
  </p:cSld>
  <p:clrMapOvr>
    <a:masterClrMapping/>
  </p:clrMapOvr>
  <p:extLst mod="1">
    <p:ext uri="{DCECCB84-F9BA-43D5-87BE-67443E8EF086}">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3_Contents slide layout">
  <p:cSld name="3_Contents slide layout">
    <p:spTree>
      <p:nvGrpSpPr>
        <p:cNvPr id="1" name="Shape 401"/>
        <p:cNvGrpSpPr/>
        <p:nvPr/>
      </p:nvGrpSpPr>
      <p:grpSpPr>
        <a:xfrm>
          <a:off x="0" y="0"/>
          <a:ext cx="0" cy="0"/>
          <a:chOff x="0" y="0"/>
          <a:chExt cx="0" cy="0"/>
        </a:xfrm>
      </p:grpSpPr>
      <p:sp>
        <p:nvSpPr>
          <p:cNvPr id="402" name="Google Shape;402;p156"/>
          <p:cNvSpPr txBox="1">
            <a:spLocks noGrp="1"/>
          </p:cNvSpPr>
          <p:nvPr>
            <p:ph type="body" idx="1"/>
          </p:nvPr>
        </p:nvSpPr>
        <p:spPr>
          <a:xfrm>
            <a:off x="242647" y="254632"/>
            <a:ext cx="8679900" cy="543000"/>
          </a:xfrm>
          <a:prstGeom prst="rect">
            <a:avLst/>
          </a:prstGeom>
          <a:noFill/>
          <a:ln>
            <a:noFill/>
          </a:ln>
        </p:spPr>
        <p:txBody>
          <a:bodyPr spcFirstLastPara="1" wrap="square" lIns="68575" tIns="34275" rIns="68575" bIns="34275" anchor="ctr" anchorCtr="0">
            <a:noAutofit/>
          </a:bodyPr>
          <a:lstStyle>
            <a:lvl1pPr marL="457200" marR="0" lvl="0" indent="-228600" algn="ctr" rtl="0">
              <a:lnSpc>
                <a:spcPct val="90000"/>
              </a:lnSpc>
              <a:spcBef>
                <a:spcPts val="800"/>
              </a:spcBef>
              <a:spcAft>
                <a:spcPts val="0"/>
              </a:spcAft>
              <a:buClr>
                <a:srgbClr val="262626"/>
              </a:buClr>
              <a:buSzPts val="4100"/>
              <a:buFont typeface="Arial"/>
              <a:buNone/>
              <a:defRPr sz="4100" b="0" i="0" u="none" strike="noStrike" cap="none">
                <a:solidFill>
                  <a:srgbClr val="262626"/>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grpSp>
        <p:nvGrpSpPr>
          <p:cNvPr id="403" name="Google Shape;403;p156"/>
          <p:cNvGrpSpPr/>
          <p:nvPr/>
        </p:nvGrpSpPr>
        <p:grpSpPr>
          <a:xfrm>
            <a:off x="0" y="3772983"/>
            <a:ext cx="8838860" cy="1186045"/>
            <a:chOff x="0" y="5030644"/>
            <a:chExt cx="11785147" cy="1581393"/>
          </a:xfrm>
        </p:grpSpPr>
        <p:grpSp>
          <p:nvGrpSpPr>
            <p:cNvPr id="404" name="Google Shape;404;p156"/>
            <p:cNvGrpSpPr/>
            <p:nvPr/>
          </p:nvGrpSpPr>
          <p:grpSpPr>
            <a:xfrm>
              <a:off x="10972913" y="5030644"/>
              <a:ext cx="812234" cy="1343574"/>
              <a:chOff x="10042059" y="85077"/>
              <a:chExt cx="1867634" cy="3089386"/>
            </a:xfrm>
          </p:grpSpPr>
          <p:sp>
            <p:nvSpPr>
              <p:cNvPr id="405" name="Google Shape;405;p156"/>
              <p:cNvSpPr/>
              <p:nvPr/>
            </p:nvSpPr>
            <p:spPr>
              <a:xfrm rot="-5400000" flipH="1">
                <a:off x="9851011" y="276124"/>
                <a:ext cx="2249729" cy="1867634"/>
              </a:xfrm>
              <a:custGeom>
                <a:avLst/>
                <a:gdLst/>
                <a:ahLst/>
                <a:cxnLst/>
                <a:rect l="l" t="t" r="r" b="b"/>
                <a:pathLst>
                  <a:path w="2249729" h="1867634" extrusionOk="0">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lt1"/>
              </a:solidFill>
              <a:ln w="4445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06" name="Google Shape;406;p156"/>
              <p:cNvSpPr/>
              <p:nvPr/>
            </p:nvSpPr>
            <p:spPr>
              <a:xfrm>
                <a:off x="10573107" y="2486534"/>
                <a:ext cx="805532" cy="687929"/>
              </a:xfrm>
              <a:custGeom>
                <a:avLst/>
                <a:gdLst/>
                <a:ahLst/>
                <a:cxnLst/>
                <a:rect l="l" t="t" r="r" b="b"/>
                <a:pathLst>
                  <a:path w="805532" h="687929" extrusionOk="0">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07" name="Google Shape;407;p156"/>
              <p:cNvSpPr/>
              <p:nvPr/>
            </p:nvSpPr>
            <p:spPr>
              <a:xfrm>
                <a:off x="10608146" y="1032479"/>
                <a:ext cx="759892" cy="1310215"/>
              </a:xfrm>
              <a:custGeom>
                <a:avLst/>
                <a:gdLst/>
                <a:ahLst/>
                <a:cxnLst/>
                <a:rect l="l" t="t" r="r" b="b"/>
                <a:pathLst>
                  <a:path w="3847556" h="6633998" extrusionOk="0">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408" name="Google Shape;408;p156"/>
            <p:cNvGrpSpPr/>
            <p:nvPr/>
          </p:nvGrpSpPr>
          <p:grpSpPr>
            <a:xfrm>
              <a:off x="0" y="6374086"/>
              <a:ext cx="11401578" cy="237951"/>
              <a:chOff x="0" y="6374086"/>
              <a:chExt cx="11401578" cy="237951"/>
            </a:xfrm>
          </p:grpSpPr>
          <p:sp>
            <p:nvSpPr>
              <p:cNvPr id="409" name="Google Shape;409;p156"/>
              <p:cNvSpPr/>
              <p:nvPr/>
            </p:nvSpPr>
            <p:spPr>
              <a:xfrm>
                <a:off x="0" y="6566170"/>
                <a:ext cx="11311200" cy="456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10" name="Google Shape;410;p156"/>
              <p:cNvSpPr/>
              <p:nvPr/>
            </p:nvSpPr>
            <p:spPr>
              <a:xfrm>
                <a:off x="11355711" y="6374086"/>
                <a:ext cx="45600" cy="155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11" name="Google Shape;411;p156"/>
              <p:cNvSpPr/>
              <p:nvPr/>
            </p:nvSpPr>
            <p:spPr>
              <a:xfrm>
                <a:off x="11229678" y="6440137"/>
                <a:ext cx="171900" cy="171900"/>
              </a:xfrm>
              <a:prstGeom prst="blockArc">
                <a:avLst>
                  <a:gd name="adj1" fmla="val 21339429"/>
                  <a:gd name="adj2" fmla="val 6091498"/>
                  <a:gd name="adj3" fmla="val 27090"/>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gr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matchingName="2_Contents slide layout">
  <p:cSld name="2_Contents slide layout">
    <p:spTree>
      <p:nvGrpSpPr>
        <p:cNvPr id="1" name="Shape 412"/>
        <p:cNvGrpSpPr/>
        <p:nvPr/>
      </p:nvGrpSpPr>
      <p:grpSpPr>
        <a:xfrm>
          <a:off x="0" y="0"/>
          <a:ext cx="0" cy="0"/>
          <a:chOff x="0" y="0"/>
          <a:chExt cx="0" cy="0"/>
        </a:xfrm>
      </p:grpSpPr>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matchingName="2_Style slide layout">
  <p:cSld name="2_Style slide layout">
    <p:spTree>
      <p:nvGrpSpPr>
        <p:cNvPr id="1" name="Shape 413"/>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matchingName="1_Style slide layout">
  <p:cSld name="1_Style slide layout">
    <p:spTree>
      <p:nvGrpSpPr>
        <p:cNvPr id="1" name="Shape 414"/>
        <p:cNvGrpSpPr/>
        <p:nvPr/>
      </p:nvGrpSpPr>
      <p:grpSpPr>
        <a:xfrm>
          <a:off x="0" y="0"/>
          <a:ext cx="0" cy="0"/>
          <a:chOff x="0" y="0"/>
          <a:chExt cx="0" cy="0"/>
        </a:xfrm>
      </p:grpSpPr>
      <p:sp>
        <p:nvSpPr>
          <p:cNvPr id="415" name="Google Shape;415;p159"/>
          <p:cNvSpPr/>
          <p:nvPr/>
        </p:nvSpPr>
        <p:spPr>
          <a:xfrm>
            <a:off x="0" y="0"/>
            <a:ext cx="9144000" cy="5143500"/>
          </a:xfrm>
          <a:prstGeom prst="rect">
            <a:avLst/>
          </a:prstGeom>
          <a:solidFill>
            <a:schemeClr val="lt1">
              <a:alpha val="15686"/>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matchingName="4_Style slide layout">
  <p:cSld name="4_Style slide layout">
    <p:spTree>
      <p:nvGrpSpPr>
        <p:cNvPr id="1" name="Shape 416"/>
        <p:cNvGrpSpPr/>
        <p:nvPr/>
      </p:nvGrpSpPr>
      <p:grpSpPr>
        <a:xfrm>
          <a:off x="0" y="0"/>
          <a:ext cx="0" cy="0"/>
          <a:chOff x="0" y="0"/>
          <a:chExt cx="0" cy="0"/>
        </a:xfrm>
      </p:grpSpPr>
      <p:sp>
        <p:nvSpPr>
          <p:cNvPr id="417" name="Google Shape;417;p160"/>
          <p:cNvSpPr/>
          <p:nvPr/>
        </p:nvSpPr>
        <p:spPr>
          <a:xfrm>
            <a:off x="0" y="0"/>
            <a:ext cx="7156412" cy="5143500"/>
          </a:xfrm>
          <a:custGeom>
            <a:avLst/>
            <a:gdLst/>
            <a:ahLst/>
            <a:cxnLst/>
            <a:rect l="l" t="t" r="r" b="b"/>
            <a:pathLst>
              <a:path w="9703610" h="6858000" extrusionOk="0">
                <a:moveTo>
                  <a:pt x="0" y="0"/>
                </a:moveTo>
                <a:lnTo>
                  <a:pt x="5546070" y="0"/>
                </a:lnTo>
                <a:lnTo>
                  <a:pt x="9703610" y="6858000"/>
                </a:lnTo>
                <a:lnTo>
                  <a:pt x="0" y="6858000"/>
                </a:lnTo>
                <a:close/>
              </a:path>
            </a:pathLst>
          </a:custGeom>
          <a:solidFill>
            <a:schemeClr val="accent1">
              <a:alpha val="13725"/>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3_Style slide layout">
  <p:cSld name="3_Style slide layout">
    <p:spTree>
      <p:nvGrpSpPr>
        <p:cNvPr id="1" name="Shape 418"/>
        <p:cNvGrpSpPr/>
        <p:nvPr/>
      </p:nvGrpSpPr>
      <p:grpSpPr>
        <a:xfrm>
          <a:off x="0" y="0"/>
          <a:ext cx="0" cy="0"/>
          <a:chOff x="0" y="0"/>
          <a:chExt cx="0" cy="0"/>
        </a:xfrm>
      </p:grpSpPr>
      <p:sp>
        <p:nvSpPr>
          <p:cNvPr id="419" name="Google Shape;419;p161"/>
          <p:cNvSpPr>
            <a:spLocks noGrp="1"/>
          </p:cNvSpPr>
          <p:nvPr>
            <p:ph type="pic" idx="2"/>
          </p:nvPr>
        </p:nvSpPr>
        <p:spPr>
          <a:xfrm>
            <a:off x="6883943" y="757899"/>
            <a:ext cx="1714500" cy="2057400"/>
          </a:xfrm>
          <a:prstGeom prst="rect">
            <a:avLst/>
          </a:prstGeom>
          <a:solidFill>
            <a:srgbClr val="F2F2F2"/>
          </a:solidFill>
          <a:ln>
            <a:noFill/>
          </a:ln>
        </p:spPr>
      </p:sp>
      <p:sp>
        <p:nvSpPr>
          <p:cNvPr id="420" name="Google Shape;420;p161"/>
          <p:cNvSpPr>
            <a:spLocks noGrp="1"/>
          </p:cNvSpPr>
          <p:nvPr>
            <p:ph type="pic" idx="3"/>
          </p:nvPr>
        </p:nvSpPr>
        <p:spPr>
          <a:xfrm>
            <a:off x="4639867" y="757899"/>
            <a:ext cx="1714500" cy="2057400"/>
          </a:xfrm>
          <a:prstGeom prst="rect">
            <a:avLst/>
          </a:prstGeom>
          <a:solidFill>
            <a:srgbClr val="F2F2F2"/>
          </a:solidFill>
          <a:ln>
            <a:noFill/>
          </a:ln>
        </p:spPr>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Image Layout">
  <p:cSld name="Image Layout">
    <p:spTree>
      <p:nvGrpSpPr>
        <p:cNvPr id="1" name="Shape 421"/>
        <p:cNvGrpSpPr/>
        <p:nvPr/>
      </p:nvGrpSpPr>
      <p:grpSpPr>
        <a:xfrm>
          <a:off x="0" y="0"/>
          <a:ext cx="0" cy="0"/>
          <a:chOff x="0" y="0"/>
          <a:chExt cx="0" cy="0"/>
        </a:xfrm>
      </p:grpSpPr>
      <p:grpSp>
        <p:nvGrpSpPr>
          <p:cNvPr id="422" name="Google Shape;422;p162"/>
          <p:cNvGrpSpPr/>
          <p:nvPr/>
        </p:nvGrpSpPr>
        <p:grpSpPr>
          <a:xfrm>
            <a:off x="554098" y="1350971"/>
            <a:ext cx="1689044" cy="3152599"/>
            <a:chOff x="3501573" y="3178068"/>
            <a:chExt cx="1341043" cy="2738771"/>
          </a:xfrm>
        </p:grpSpPr>
        <p:sp>
          <p:nvSpPr>
            <p:cNvPr id="423" name="Google Shape;423;p162"/>
            <p:cNvSpPr/>
            <p:nvPr/>
          </p:nvSpPr>
          <p:spPr>
            <a:xfrm>
              <a:off x="3504728" y="3612346"/>
              <a:ext cx="62960" cy="220361"/>
            </a:xfrm>
            <a:custGeom>
              <a:avLst/>
              <a:gdLst/>
              <a:ahLst/>
              <a:cxnLst/>
              <a:rect l="l" t="t" r="r" b="b"/>
              <a:pathLst>
                <a:path w="19050" h="66675" extrusionOk="0">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24" name="Google Shape;424;p162"/>
            <p:cNvSpPr/>
            <p:nvPr/>
          </p:nvSpPr>
          <p:spPr>
            <a:xfrm>
              <a:off x="3501573" y="3832632"/>
              <a:ext cx="62960" cy="220361"/>
            </a:xfrm>
            <a:custGeom>
              <a:avLst/>
              <a:gdLst/>
              <a:ahLst/>
              <a:cxnLst/>
              <a:rect l="l" t="t" r="r" b="b"/>
              <a:pathLst>
                <a:path w="19050" h="66675" extrusionOk="0">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25" name="Google Shape;425;p162"/>
            <p:cNvSpPr/>
            <p:nvPr/>
          </p:nvSpPr>
          <p:spPr>
            <a:xfrm>
              <a:off x="4776089" y="3829487"/>
              <a:ext cx="62960" cy="220361"/>
            </a:xfrm>
            <a:custGeom>
              <a:avLst/>
              <a:gdLst/>
              <a:ahLst/>
              <a:cxnLst/>
              <a:rect l="l" t="t" r="r" b="b"/>
              <a:pathLst>
                <a:path w="19050" h="66675" extrusionOk="0">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26" name="Google Shape;426;p162"/>
            <p:cNvSpPr/>
            <p:nvPr/>
          </p:nvSpPr>
          <p:spPr>
            <a:xfrm>
              <a:off x="3520451" y="3178068"/>
              <a:ext cx="1322165" cy="2738771"/>
            </a:xfrm>
            <a:custGeom>
              <a:avLst/>
              <a:gdLst/>
              <a:ahLst/>
              <a:cxnLst/>
              <a:rect l="l" t="t" r="r" b="b"/>
              <a:pathLst>
                <a:path w="400050" h="828675" extrusionOk="0">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27" name="Google Shape;427;p162"/>
            <p:cNvSpPr/>
            <p:nvPr/>
          </p:nvSpPr>
          <p:spPr>
            <a:xfrm>
              <a:off x="3529897" y="3190652"/>
              <a:ext cx="1290685" cy="2707291"/>
            </a:xfrm>
            <a:custGeom>
              <a:avLst/>
              <a:gdLst/>
              <a:ahLst/>
              <a:cxnLst/>
              <a:rect l="l" t="t" r="r" b="b"/>
              <a:pathLst>
                <a:path w="390525" h="819150" extrusionOk="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28" name="Google Shape;428;p162"/>
            <p:cNvSpPr/>
            <p:nvPr/>
          </p:nvSpPr>
          <p:spPr>
            <a:xfrm>
              <a:off x="3627447" y="3596610"/>
              <a:ext cx="1101804" cy="1951768"/>
            </a:xfrm>
            <a:custGeom>
              <a:avLst/>
              <a:gdLst/>
              <a:ahLst/>
              <a:cxnLst/>
              <a:rect l="l" t="t" r="r" b="b"/>
              <a:pathLst>
                <a:path w="333375" h="590550" extrusionOk="0">
                  <a:moveTo>
                    <a:pt x="7144" y="7144"/>
                  </a:moveTo>
                  <a:lnTo>
                    <a:pt x="331946" y="7144"/>
                  </a:lnTo>
                  <a:lnTo>
                    <a:pt x="331946" y="586264"/>
                  </a:lnTo>
                  <a:lnTo>
                    <a:pt x="7144" y="586264"/>
                  </a:lnTo>
                  <a:close/>
                </a:path>
              </a:pathLst>
            </a:custGeom>
            <a:solidFill>
              <a:srgbClr val="F2F2F2"/>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nvGrpSpPr>
            <p:cNvPr id="429" name="Google Shape;429;p162"/>
            <p:cNvGrpSpPr/>
            <p:nvPr/>
          </p:nvGrpSpPr>
          <p:grpSpPr>
            <a:xfrm>
              <a:off x="4088424" y="5635777"/>
              <a:ext cx="172999" cy="172999"/>
              <a:chOff x="6768665" y="6038214"/>
              <a:chExt cx="147900" cy="147900"/>
            </a:xfrm>
          </p:grpSpPr>
          <p:sp>
            <p:nvSpPr>
              <p:cNvPr id="430" name="Google Shape;430;p162"/>
              <p:cNvSpPr/>
              <p:nvPr/>
            </p:nvSpPr>
            <p:spPr>
              <a:xfrm>
                <a:off x="6768665" y="6038214"/>
                <a:ext cx="147900" cy="147900"/>
              </a:xfrm>
              <a:prstGeom prst="ellipse">
                <a:avLst/>
              </a:prstGeom>
              <a:solidFill>
                <a:srgbClr val="A5A5A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31" name="Google Shape;431;p162"/>
              <p:cNvSpPr/>
              <p:nvPr/>
            </p:nvSpPr>
            <p:spPr>
              <a:xfrm>
                <a:off x="6802088" y="6071634"/>
                <a:ext cx="81300" cy="81300"/>
              </a:xfrm>
              <a:prstGeom prst="ellipse">
                <a:avLst/>
              </a:prstGeom>
              <a:solidFill>
                <a:srgbClr val="D8D8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432" name="Google Shape;432;p162"/>
            <p:cNvSpPr/>
            <p:nvPr/>
          </p:nvSpPr>
          <p:spPr>
            <a:xfrm>
              <a:off x="3821102" y="3628406"/>
              <a:ext cx="906484" cy="1887588"/>
            </a:xfrm>
            <a:custGeom>
              <a:avLst/>
              <a:gdLst/>
              <a:ahLst/>
              <a:cxnLst/>
              <a:rect l="l" t="t" r="r" b="b"/>
              <a:pathLst>
                <a:path w="1119116" h="2330356" extrusionOk="0">
                  <a:moveTo>
                    <a:pt x="614149" y="0"/>
                  </a:moveTo>
                  <a:lnTo>
                    <a:pt x="1115704" y="3412"/>
                  </a:lnTo>
                  <a:cubicBezTo>
                    <a:pt x="1116841" y="777923"/>
                    <a:pt x="1117979" y="1555845"/>
                    <a:pt x="1119116" y="2330356"/>
                  </a:cubicBezTo>
                  <a:lnTo>
                    <a:pt x="0" y="2330356"/>
                  </a:lnTo>
                  <a:lnTo>
                    <a:pt x="614149" y="0"/>
                  </a:lnTo>
                  <a:close/>
                </a:path>
              </a:pathLst>
            </a:custGeom>
            <a:solidFill>
              <a:srgbClr val="999999">
                <a:alpha val="7843"/>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33" name="Google Shape;433;p162"/>
            <p:cNvSpPr/>
            <p:nvPr/>
          </p:nvSpPr>
          <p:spPr>
            <a:xfrm>
              <a:off x="4058661" y="3449093"/>
              <a:ext cx="254400" cy="58500"/>
            </a:xfrm>
            <a:prstGeom prst="roundRect">
              <a:avLst>
                <a:gd name="adj" fmla="val 50000"/>
              </a:avLst>
            </a:prstGeom>
            <a:solidFill>
              <a:srgbClr val="7F7F7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34" name="Google Shape;434;p162"/>
            <p:cNvSpPr/>
            <p:nvPr/>
          </p:nvSpPr>
          <p:spPr>
            <a:xfrm>
              <a:off x="3922825" y="3449093"/>
              <a:ext cx="58500" cy="58500"/>
            </a:xfrm>
            <a:prstGeom prst="ellipse">
              <a:avLst/>
            </a:prstGeom>
            <a:solidFill>
              <a:srgbClr val="A5A5A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435" name="Google Shape;435;p162"/>
          <p:cNvSpPr>
            <a:spLocks noGrp="1"/>
          </p:cNvSpPr>
          <p:nvPr>
            <p:ph type="pic" idx="2"/>
          </p:nvPr>
        </p:nvSpPr>
        <p:spPr>
          <a:xfrm>
            <a:off x="742121" y="1863232"/>
            <a:ext cx="1356300" cy="2215500"/>
          </a:xfrm>
          <a:prstGeom prst="rect">
            <a:avLst/>
          </a:prstGeom>
          <a:solidFill>
            <a:srgbClr val="F2F2F2"/>
          </a:solidFill>
          <a:ln>
            <a:noFill/>
          </a:ln>
        </p:spPr>
      </p:sp>
      <p:sp>
        <p:nvSpPr>
          <p:cNvPr id="436" name="Google Shape;436;p162"/>
          <p:cNvSpPr/>
          <p:nvPr/>
        </p:nvSpPr>
        <p:spPr>
          <a:xfrm rot="1203878">
            <a:off x="-235102" y="-141959"/>
            <a:ext cx="536013" cy="1671171"/>
          </a:xfrm>
          <a:custGeom>
            <a:avLst/>
            <a:gdLst/>
            <a:ahLst/>
            <a:cxnLst/>
            <a:rect l="l" t="t" r="r" b="b"/>
            <a:pathLst>
              <a:path w="714157" h="2226584" extrusionOk="0">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37" name="Google Shape;437;p162"/>
          <p:cNvSpPr txBox="1">
            <a:spLocks noGrp="1"/>
          </p:cNvSpPr>
          <p:nvPr>
            <p:ph type="body" idx="1"/>
          </p:nvPr>
        </p:nvSpPr>
        <p:spPr>
          <a:xfrm>
            <a:off x="242647" y="254632"/>
            <a:ext cx="8679900" cy="543000"/>
          </a:xfrm>
          <a:prstGeom prst="rect">
            <a:avLst/>
          </a:prstGeom>
          <a:noFill/>
          <a:ln>
            <a:noFill/>
          </a:ln>
        </p:spPr>
        <p:txBody>
          <a:bodyPr spcFirstLastPara="1" wrap="square" lIns="68575" tIns="34275" rIns="68575" bIns="34275" anchor="ctr" anchorCtr="0">
            <a:noAutofit/>
          </a:bodyPr>
          <a:lstStyle>
            <a:lvl1pPr marL="457200" marR="0" lvl="0" indent="-228600" algn="ctr" rtl="0">
              <a:lnSpc>
                <a:spcPct val="90000"/>
              </a:lnSpc>
              <a:spcBef>
                <a:spcPts val="800"/>
              </a:spcBef>
              <a:spcAft>
                <a:spcPts val="0"/>
              </a:spcAft>
              <a:buClr>
                <a:srgbClr val="262626"/>
              </a:buClr>
              <a:buSzPts val="4100"/>
              <a:buFont typeface="Arial"/>
              <a:buNone/>
              <a:defRPr sz="4100" b="0" i="0" u="none" strike="noStrike" cap="none">
                <a:solidFill>
                  <a:srgbClr val="262626"/>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matchingName="1_Image Layout">
  <p:cSld name="1_Image Layout">
    <p:spTree>
      <p:nvGrpSpPr>
        <p:cNvPr id="1" name="Shape 438"/>
        <p:cNvGrpSpPr/>
        <p:nvPr/>
      </p:nvGrpSpPr>
      <p:grpSpPr>
        <a:xfrm>
          <a:off x="0" y="0"/>
          <a:ext cx="0" cy="0"/>
          <a:chOff x="0" y="0"/>
          <a:chExt cx="0" cy="0"/>
        </a:xfrm>
      </p:grpSpPr>
      <p:sp>
        <p:nvSpPr>
          <p:cNvPr id="439" name="Google Shape;439;p163"/>
          <p:cNvSpPr/>
          <p:nvPr/>
        </p:nvSpPr>
        <p:spPr>
          <a:xfrm rot="1203878">
            <a:off x="-235102" y="-141959"/>
            <a:ext cx="536013" cy="1671171"/>
          </a:xfrm>
          <a:custGeom>
            <a:avLst/>
            <a:gdLst/>
            <a:ahLst/>
            <a:cxnLst/>
            <a:rect l="l" t="t" r="r" b="b"/>
            <a:pathLst>
              <a:path w="714157" h="2226584" extrusionOk="0">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40" name="Google Shape;440;p163"/>
          <p:cNvSpPr txBox="1">
            <a:spLocks noGrp="1"/>
          </p:cNvSpPr>
          <p:nvPr>
            <p:ph type="body" idx="1"/>
          </p:nvPr>
        </p:nvSpPr>
        <p:spPr>
          <a:xfrm>
            <a:off x="242647" y="254632"/>
            <a:ext cx="8679900" cy="543000"/>
          </a:xfrm>
          <a:prstGeom prst="rect">
            <a:avLst/>
          </a:prstGeom>
          <a:noFill/>
          <a:ln>
            <a:noFill/>
          </a:ln>
        </p:spPr>
        <p:txBody>
          <a:bodyPr spcFirstLastPara="1" wrap="square" lIns="68575" tIns="34275" rIns="68575" bIns="34275" anchor="ctr" anchorCtr="0">
            <a:noAutofit/>
          </a:bodyPr>
          <a:lstStyle>
            <a:lvl1pPr marL="457200" marR="0" lvl="0" indent="-228600" algn="ctr" rtl="0">
              <a:lnSpc>
                <a:spcPct val="90000"/>
              </a:lnSpc>
              <a:spcBef>
                <a:spcPts val="800"/>
              </a:spcBef>
              <a:spcAft>
                <a:spcPts val="0"/>
              </a:spcAft>
              <a:buClr>
                <a:srgbClr val="262626"/>
              </a:buClr>
              <a:buSzPts val="4100"/>
              <a:buFont typeface="Arial"/>
              <a:buNone/>
              <a:defRPr sz="4100" b="0" i="0" u="none" strike="noStrike" cap="none">
                <a:solidFill>
                  <a:srgbClr val="262626"/>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grpSp>
        <p:nvGrpSpPr>
          <p:cNvPr id="441" name="Google Shape;441;p163"/>
          <p:cNvGrpSpPr/>
          <p:nvPr/>
        </p:nvGrpSpPr>
        <p:grpSpPr>
          <a:xfrm>
            <a:off x="569060" y="1952907"/>
            <a:ext cx="4441152" cy="2674381"/>
            <a:chOff x="4098364" y="1571669"/>
            <a:chExt cx="7302125" cy="4397206"/>
          </a:xfrm>
        </p:grpSpPr>
        <p:grpSp>
          <p:nvGrpSpPr>
            <p:cNvPr id="442" name="Google Shape;442;p163"/>
            <p:cNvGrpSpPr/>
            <p:nvPr/>
          </p:nvGrpSpPr>
          <p:grpSpPr>
            <a:xfrm>
              <a:off x="4910674" y="1571669"/>
              <a:ext cx="5616413" cy="3644398"/>
              <a:chOff x="5769768" y="3217068"/>
              <a:chExt cx="651510" cy="422754"/>
            </a:xfrm>
          </p:grpSpPr>
          <p:sp>
            <p:nvSpPr>
              <p:cNvPr id="443" name="Google Shape;443;p163"/>
              <p:cNvSpPr/>
              <p:nvPr/>
            </p:nvSpPr>
            <p:spPr>
              <a:xfrm>
                <a:off x="5769768" y="3217068"/>
                <a:ext cx="647700" cy="419100"/>
              </a:xfrm>
              <a:custGeom>
                <a:avLst/>
                <a:gdLst/>
                <a:ahLst/>
                <a:cxnLst/>
                <a:rect l="l" t="t" r="r" b="b"/>
                <a:pathLst>
                  <a:path w="647700" h="419100" extrusionOk="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44" name="Google Shape;444;p163"/>
              <p:cNvSpPr/>
              <p:nvPr/>
            </p:nvSpPr>
            <p:spPr>
              <a:xfrm>
                <a:off x="5773578" y="3220722"/>
                <a:ext cx="647700" cy="419100"/>
              </a:xfrm>
              <a:custGeom>
                <a:avLst/>
                <a:gdLst/>
                <a:ahLst/>
                <a:cxnLst/>
                <a:rect l="l" t="t" r="r" b="b"/>
                <a:pathLst>
                  <a:path w="647700" h="419100" extrusionOk="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445" name="Google Shape;445;p163"/>
            <p:cNvSpPr/>
            <p:nvPr/>
          </p:nvSpPr>
          <p:spPr>
            <a:xfrm>
              <a:off x="5130280" y="1781416"/>
              <a:ext cx="5163645" cy="3278505"/>
            </a:xfrm>
            <a:custGeom>
              <a:avLst/>
              <a:gdLst/>
              <a:ahLst/>
              <a:cxnLst/>
              <a:rect l="l" t="t" r="r" b="b"/>
              <a:pathLst>
                <a:path w="600075" h="381000" extrusionOk="0">
                  <a:moveTo>
                    <a:pt x="7144" y="7144"/>
                  </a:moveTo>
                  <a:lnTo>
                    <a:pt x="597694" y="7144"/>
                  </a:lnTo>
                  <a:lnTo>
                    <a:pt x="597694" y="376714"/>
                  </a:lnTo>
                  <a:lnTo>
                    <a:pt x="7144" y="376714"/>
                  </a:lnTo>
                  <a:close/>
                </a:path>
              </a:pathLst>
            </a:custGeom>
            <a:solidFill>
              <a:srgbClr val="F2F2F2"/>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46" name="Google Shape;446;p163"/>
            <p:cNvSpPr/>
            <p:nvPr/>
          </p:nvSpPr>
          <p:spPr>
            <a:xfrm>
              <a:off x="5210103" y="5108863"/>
              <a:ext cx="4999720" cy="245888"/>
            </a:xfrm>
            <a:custGeom>
              <a:avLst/>
              <a:gdLst/>
              <a:ahLst/>
              <a:cxnLst/>
              <a:rect l="l" t="t" r="r" b="b"/>
              <a:pathLst>
                <a:path w="581025" h="28575" extrusionOk="0">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47" name="Google Shape;447;p163"/>
            <p:cNvSpPr/>
            <p:nvPr/>
          </p:nvSpPr>
          <p:spPr>
            <a:xfrm>
              <a:off x="5403495" y="5242756"/>
              <a:ext cx="4589907" cy="81900"/>
            </a:xfrm>
            <a:custGeom>
              <a:avLst/>
              <a:gdLst/>
              <a:ahLst/>
              <a:cxnLst/>
              <a:rect l="l" t="t" r="r" b="b"/>
              <a:pathLst>
                <a:path w="533400" h="120000" extrusionOk="0">
                  <a:moveTo>
                    <a:pt x="538318" y="5805"/>
                  </a:moveTo>
                  <a:lnTo>
                    <a:pt x="3965" y="5805"/>
                  </a:lnTo>
                </a:path>
              </a:pathLst>
            </a:custGeom>
            <a:noFill/>
            <a:ln w="9525" cap="rnd" cmpd="sng">
              <a:solidFill>
                <a:srgbClr val="FFFFFF"/>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48" name="Google Shape;448;p163"/>
            <p:cNvSpPr/>
            <p:nvPr/>
          </p:nvSpPr>
          <p:spPr>
            <a:xfrm>
              <a:off x="5469061" y="5201782"/>
              <a:ext cx="4507944" cy="81900"/>
            </a:xfrm>
            <a:custGeom>
              <a:avLst/>
              <a:gdLst/>
              <a:ahLst/>
              <a:cxnLst/>
              <a:rect l="l" t="t" r="r" b="b"/>
              <a:pathLst>
                <a:path w="523875" h="120000" extrusionOk="0">
                  <a:moveTo>
                    <a:pt x="3965" y="5805"/>
                  </a:moveTo>
                  <a:lnTo>
                    <a:pt x="524031" y="5805"/>
                  </a:lnTo>
                </a:path>
              </a:pathLst>
            </a:custGeom>
            <a:noFill/>
            <a:ln w="9525" cap="rnd" cmpd="sng">
              <a:solidFill>
                <a:srgbClr val="FFFFFF"/>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49" name="Google Shape;449;p163"/>
            <p:cNvSpPr/>
            <p:nvPr/>
          </p:nvSpPr>
          <p:spPr>
            <a:xfrm>
              <a:off x="5354321" y="5291930"/>
              <a:ext cx="4753832" cy="81900"/>
            </a:xfrm>
            <a:custGeom>
              <a:avLst/>
              <a:gdLst/>
              <a:ahLst/>
              <a:cxnLst/>
              <a:rect l="l" t="t" r="r" b="b"/>
              <a:pathLst>
                <a:path w="552450" h="120000" extrusionOk="0">
                  <a:moveTo>
                    <a:pt x="550701" y="5805"/>
                  </a:moveTo>
                  <a:lnTo>
                    <a:pt x="3965" y="5805"/>
                  </a:lnTo>
                </a:path>
              </a:pathLst>
            </a:custGeom>
            <a:noFill/>
            <a:ln w="9525" cap="rnd" cmpd="sng">
              <a:solidFill>
                <a:srgbClr val="FFFFFF"/>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50" name="Google Shape;450;p163"/>
            <p:cNvSpPr/>
            <p:nvPr/>
          </p:nvSpPr>
          <p:spPr>
            <a:xfrm>
              <a:off x="5424729" y="5180579"/>
              <a:ext cx="4344019" cy="81900"/>
            </a:xfrm>
            <a:custGeom>
              <a:avLst/>
              <a:gdLst/>
              <a:ahLst/>
              <a:cxnLst/>
              <a:rect l="l" t="t" r="r" b="b"/>
              <a:pathLst>
                <a:path w="504825" h="120000" extrusionOk="0">
                  <a:moveTo>
                    <a:pt x="1586" y="2322"/>
                  </a:moveTo>
                  <a:lnTo>
                    <a:pt x="511173" y="2322"/>
                  </a:lnTo>
                </a:path>
              </a:pathLst>
            </a:custGeom>
            <a:noFill/>
            <a:ln w="9525" cap="rnd" cmpd="sng">
              <a:solidFill>
                <a:srgbClr val="FFFFFF"/>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51" name="Google Shape;451;p163"/>
            <p:cNvSpPr/>
            <p:nvPr/>
          </p:nvSpPr>
          <p:spPr>
            <a:xfrm>
              <a:off x="5269602" y="5117063"/>
              <a:ext cx="4917758" cy="245888"/>
            </a:xfrm>
            <a:custGeom>
              <a:avLst/>
              <a:gdLst/>
              <a:ahLst/>
              <a:cxnLst/>
              <a:rect l="l" t="t" r="r" b="b"/>
              <a:pathLst>
                <a:path w="571500" h="28575" extrusionOk="0">
                  <a:moveTo>
                    <a:pt x="32861" y="7144"/>
                  </a:moveTo>
                  <a:lnTo>
                    <a:pt x="7144" y="26194"/>
                  </a:lnTo>
                  <a:lnTo>
                    <a:pt x="566261" y="26194"/>
                  </a:lnTo>
                  <a:lnTo>
                    <a:pt x="541496" y="7144"/>
                  </a:lnTo>
                  <a:close/>
                </a:path>
              </a:pathLst>
            </a:custGeom>
            <a:solidFill>
              <a:srgbClr val="323334">
                <a:alpha val="53725"/>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52" name="Google Shape;452;p163"/>
            <p:cNvSpPr/>
            <p:nvPr/>
          </p:nvSpPr>
          <p:spPr>
            <a:xfrm>
              <a:off x="4105815" y="5559062"/>
              <a:ext cx="7294674" cy="409813"/>
            </a:xfrm>
            <a:custGeom>
              <a:avLst/>
              <a:gdLst/>
              <a:ahLst/>
              <a:cxnLst/>
              <a:rect l="l" t="t" r="r" b="b"/>
              <a:pathLst>
                <a:path w="847725" h="47625" extrusionOk="0">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53" name="Google Shape;453;p163"/>
            <p:cNvSpPr/>
            <p:nvPr/>
          </p:nvSpPr>
          <p:spPr>
            <a:xfrm>
              <a:off x="4098364" y="5051498"/>
              <a:ext cx="7294674" cy="655701"/>
            </a:xfrm>
            <a:custGeom>
              <a:avLst/>
              <a:gdLst/>
              <a:ahLst/>
              <a:cxnLst/>
              <a:rect l="l" t="t" r="r" b="b"/>
              <a:pathLst>
                <a:path w="847725" h="76200" extrusionOk="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54" name="Google Shape;454;p163"/>
            <p:cNvSpPr/>
            <p:nvPr/>
          </p:nvSpPr>
          <p:spPr>
            <a:xfrm>
              <a:off x="6803481" y="5354734"/>
              <a:ext cx="1868662" cy="245888"/>
            </a:xfrm>
            <a:custGeom>
              <a:avLst/>
              <a:gdLst/>
              <a:ahLst/>
              <a:cxnLst/>
              <a:rect l="l" t="t" r="r" b="b"/>
              <a:pathLst>
                <a:path w="209550" h="28575" extrusionOk="0">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55" name="Google Shape;455;p163"/>
            <p:cNvSpPr/>
            <p:nvPr/>
          </p:nvSpPr>
          <p:spPr>
            <a:xfrm>
              <a:off x="5179454" y="5125255"/>
              <a:ext cx="4917758" cy="245888"/>
            </a:xfrm>
            <a:custGeom>
              <a:avLst/>
              <a:gdLst/>
              <a:ahLst/>
              <a:cxnLst/>
              <a:rect l="l" t="t" r="r" b="b"/>
              <a:pathLst>
                <a:path w="571500" h="28575" extrusionOk="0">
                  <a:moveTo>
                    <a:pt x="566261" y="30004"/>
                  </a:moveTo>
                  <a:lnTo>
                    <a:pt x="7144" y="30004"/>
                  </a:lnTo>
                  <a:lnTo>
                    <a:pt x="28099" y="7144"/>
                  </a:lnTo>
                  <a:lnTo>
                    <a:pt x="543401" y="7144"/>
                  </a:lnTo>
                  <a:close/>
                </a:path>
              </a:pathLst>
            </a:custGeom>
            <a:solidFill>
              <a:srgbClr val="575A5A"/>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56" name="Google Shape;456;p163"/>
            <p:cNvSpPr/>
            <p:nvPr/>
          </p:nvSpPr>
          <p:spPr>
            <a:xfrm>
              <a:off x="5146671" y="5125255"/>
              <a:ext cx="4917758" cy="245888"/>
            </a:xfrm>
            <a:custGeom>
              <a:avLst/>
              <a:gdLst/>
              <a:ahLst/>
              <a:cxnLst/>
              <a:rect l="l" t="t" r="r" b="b"/>
              <a:pathLst>
                <a:path w="571500" h="28575" extrusionOk="0">
                  <a:moveTo>
                    <a:pt x="571024" y="30004"/>
                  </a:moveTo>
                  <a:lnTo>
                    <a:pt x="7144" y="30004"/>
                  </a:lnTo>
                  <a:lnTo>
                    <a:pt x="28099" y="7144"/>
                  </a:lnTo>
                  <a:lnTo>
                    <a:pt x="548164" y="7144"/>
                  </a:lnTo>
                  <a:close/>
                </a:path>
              </a:pathLst>
            </a:custGeom>
            <a:solidFill>
              <a:srgbClr val="575A5A"/>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457" name="Google Shape;457;p163"/>
            <p:cNvSpPr/>
            <p:nvPr/>
          </p:nvSpPr>
          <p:spPr>
            <a:xfrm>
              <a:off x="7022398" y="1844838"/>
              <a:ext cx="3270662" cy="3197950"/>
            </a:xfrm>
            <a:custGeom>
              <a:avLst/>
              <a:gdLst/>
              <a:ahLst/>
              <a:cxnLst/>
              <a:rect l="l" t="t" r="r" b="b"/>
              <a:pathLst>
                <a:path w="3976489" h="4035268" extrusionOk="0">
                  <a:moveTo>
                    <a:pt x="2473335" y="0"/>
                  </a:moveTo>
                  <a:lnTo>
                    <a:pt x="3976489" y="10635"/>
                  </a:lnTo>
                  <a:cubicBezTo>
                    <a:pt x="3973762" y="1342950"/>
                    <a:pt x="3971034" y="2702953"/>
                    <a:pt x="3968307" y="4035268"/>
                  </a:cubicBezTo>
                  <a:lnTo>
                    <a:pt x="0" y="4035268"/>
                  </a:lnTo>
                </a:path>
              </a:pathLst>
            </a:custGeom>
            <a:solidFill>
              <a:srgbClr val="999999">
                <a:alpha val="7843"/>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nvGrpSpPr>
            <p:cNvPr id="458" name="Google Shape;458;p163"/>
            <p:cNvGrpSpPr/>
            <p:nvPr/>
          </p:nvGrpSpPr>
          <p:grpSpPr>
            <a:xfrm>
              <a:off x="5370712" y="5206368"/>
              <a:ext cx="4572000" cy="149308"/>
              <a:chOff x="5370712" y="5206368"/>
              <a:chExt cx="4572000" cy="149308"/>
            </a:xfrm>
          </p:grpSpPr>
          <p:sp>
            <p:nvSpPr>
              <p:cNvPr id="459" name="Google Shape;459;p163"/>
              <p:cNvSpPr/>
              <p:nvPr/>
            </p:nvSpPr>
            <p:spPr>
              <a:xfrm>
                <a:off x="5370712" y="5337376"/>
                <a:ext cx="4572000" cy="183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60" name="Google Shape;460;p163"/>
              <p:cNvSpPr/>
              <p:nvPr/>
            </p:nvSpPr>
            <p:spPr>
              <a:xfrm>
                <a:off x="5416432" y="5293706"/>
                <a:ext cx="4480500" cy="183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61" name="Google Shape;461;p163"/>
              <p:cNvSpPr/>
              <p:nvPr/>
            </p:nvSpPr>
            <p:spPr>
              <a:xfrm>
                <a:off x="5462152" y="5250037"/>
                <a:ext cx="4389000" cy="183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62" name="Google Shape;462;p163"/>
              <p:cNvSpPr/>
              <p:nvPr/>
            </p:nvSpPr>
            <p:spPr>
              <a:xfrm>
                <a:off x="5507872" y="5206368"/>
                <a:ext cx="4297800" cy="183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463" name="Google Shape;463;p163"/>
            <p:cNvGrpSpPr/>
            <p:nvPr/>
          </p:nvGrpSpPr>
          <p:grpSpPr>
            <a:xfrm>
              <a:off x="7661271" y="1698418"/>
              <a:ext cx="114890" cy="114890"/>
              <a:chOff x="7627525" y="1132589"/>
              <a:chExt cx="234900" cy="234900"/>
            </a:xfrm>
          </p:grpSpPr>
          <p:sp>
            <p:nvSpPr>
              <p:cNvPr id="464" name="Google Shape;464;p163"/>
              <p:cNvSpPr/>
              <p:nvPr/>
            </p:nvSpPr>
            <p:spPr>
              <a:xfrm>
                <a:off x="7627525" y="1132589"/>
                <a:ext cx="234900" cy="234900"/>
              </a:xfrm>
              <a:prstGeom prst="ellipse">
                <a:avLst/>
              </a:pr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65" name="Google Shape;465;p163"/>
              <p:cNvSpPr/>
              <p:nvPr/>
            </p:nvSpPr>
            <p:spPr>
              <a:xfrm>
                <a:off x="7656971" y="1162035"/>
                <a:ext cx="176100" cy="176100"/>
              </a:xfrm>
              <a:prstGeom prst="ellipse">
                <a:avLst/>
              </a:pr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66" name="Google Shape;466;p163"/>
              <p:cNvSpPr/>
              <p:nvPr/>
            </p:nvSpPr>
            <p:spPr>
              <a:xfrm>
                <a:off x="7683825" y="1188889"/>
                <a:ext cx="122100" cy="122100"/>
              </a:xfrm>
              <a:prstGeom prst="ellipse">
                <a:avLst/>
              </a:pr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467" name="Google Shape;467;p163"/>
            <p:cNvSpPr/>
            <p:nvPr/>
          </p:nvSpPr>
          <p:spPr>
            <a:xfrm>
              <a:off x="7370377" y="5752599"/>
              <a:ext cx="748500" cy="88500"/>
            </a:xfrm>
            <a:prstGeom prst="roundRect">
              <a:avLst>
                <a:gd name="adj" fmla="val 50000"/>
              </a:avLst>
            </a:prstGeom>
            <a:solidFill>
              <a:srgbClr val="BFBFB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68" name="Google Shape;468;p163"/>
            <p:cNvSpPr/>
            <p:nvPr/>
          </p:nvSpPr>
          <p:spPr>
            <a:xfrm>
              <a:off x="7133919" y="5752598"/>
              <a:ext cx="101400" cy="101400"/>
            </a:xfrm>
            <a:prstGeom prst="ellipse">
              <a:avLst/>
            </a:prstGeom>
            <a:solidFill>
              <a:srgbClr val="A5A5A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469" name="Google Shape;469;p163"/>
          <p:cNvSpPr>
            <a:spLocks noGrp="1"/>
          </p:cNvSpPr>
          <p:nvPr>
            <p:ph type="pic" idx="2"/>
          </p:nvPr>
        </p:nvSpPr>
        <p:spPr>
          <a:xfrm>
            <a:off x="1214763" y="2098754"/>
            <a:ext cx="3105600" cy="1959000"/>
          </a:xfrm>
          <a:prstGeom prst="rect">
            <a:avLst/>
          </a:prstGeom>
          <a:solidFill>
            <a:srgbClr val="F2F2F2"/>
          </a:solidFill>
          <a:ln>
            <a:noFill/>
          </a:ln>
        </p:spPr>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matchingName="2_Image Layout">
  <p:cSld name="2_Image Layout">
    <p:spTree>
      <p:nvGrpSpPr>
        <p:cNvPr id="1" name="Shape 470"/>
        <p:cNvGrpSpPr/>
        <p:nvPr/>
      </p:nvGrpSpPr>
      <p:grpSpPr>
        <a:xfrm>
          <a:off x="0" y="0"/>
          <a:ext cx="0" cy="0"/>
          <a:chOff x="0" y="0"/>
          <a:chExt cx="0" cy="0"/>
        </a:xfrm>
      </p:grpSpPr>
      <p:sp>
        <p:nvSpPr>
          <p:cNvPr id="471" name="Google Shape;471;p164"/>
          <p:cNvSpPr>
            <a:spLocks noGrp="1"/>
          </p:cNvSpPr>
          <p:nvPr>
            <p:ph type="pic" idx="2"/>
          </p:nvPr>
        </p:nvSpPr>
        <p:spPr>
          <a:xfrm>
            <a:off x="4940536" y="2682783"/>
            <a:ext cx="2325300" cy="2325300"/>
          </a:xfrm>
          <a:prstGeom prst="rect">
            <a:avLst/>
          </a:prstGeom>
          <a:solidFill>
            <a:srgbClr val="F2F2F2"/>
          </a:solidFill>
          <a:ln>
            <a:noFill/>
          </a:ln>
        </p:spPr>
      </p:sp>
      <p:sp>
        <p:nvSpPr>
          <p:cNvPr id="472" name="Google Shape;472;p164"/>
          <p:cNvSpPr>
            <a:spLocks noGrp="1"/>
          </p:cNvSpPr>
          <p:nvPr>
            <p:ph type="pic" idx="3"/>
          </p:nvPr>
        </p:nvSpPr>
        <p:spPr>
          <a:xfrm>
            <a:off x="4940536" y="153016"/>
            <a:ext cx="2325300" cy="2325300"/>
          </a:xfrm>
          <a:prstGeom prst="rect">
            <a:avLst/>
          </a:prstGeom>
          <a:solidFill>
            <a:srgbClr val="F2F2F2"/>
          </a:solidFill>
          <a:ln>
            <a:noFill/>
          </a:ln>
        </p:spPr>
      </p:sp>
      <p:sp>
        <p:nvSpPr>
          <p:cNvPr id="473" name="Google Shape;473;p164"/>
          <p:cNvSpPr>
            <a:spLocks noGrp="1"/>
          </p:cNvSpPr>
          <p:nvPr>
            <p:ph type="pic" idx="4"/>
          </p:nvPr>
        </p:nvSpPr>
        <p:spPr>
          <a:xfrm>
            <a:off x="6315561" y="1417900"/>
            <a:ext cx="2325300" cy="2325300"/>
          </a:xfrm>
          <a:prstGeom prst="rect">
            <a:avLst/>
          </a:prstGeom>
          <a:solidFill>
            <a:srgbClr val="F2F2F2"/>
          </a:solidFill>
          <a:ln>
            <a:noFill/>
          </a:ln>
        </p:spPr>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478"/>
        <p:cNvGrpSpPr/>
        <p:nvPr/>
      </p:nvGrpSpPr>
      <p:grpSpPr>
        <a:xfrm>
          <a:off x="0" y="0"/>
          <a:ext cx="0" cy="0"/>
          <a:chOff x="0" y="0"/>
          <a:chExt cx="0" cy="0"/>
        </a:xfrm>
      </p:grpSpPr>
      <p:sp>
        <p:nvSpPr>
          <p:cNvPr id="479" name="Google Shape;479;gef8c77a38a_0_9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480" name="Google Shape;480;gef8c77a38a_0_9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81" name="Google Shape;481;gef8c77a38a_0_9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482"/>
        <p:cNvGrpSpPr/>
        <p:nvPr/>
      </p:nvGrpSpPr>
      <p:grpSpPr>
        <a:xfrm>
          <a:off x="0" y="0"/>
          <a:ext cx="0" cy="0"/>
          <a:chOff x="0" y="0"/>
          <a:chExt cx="0" cy="0"/>
        </a:xfrm>
      </p:grpSpPr>
      <p:sp>
        <p:nvSpPr>
          <p:cNvPr id="483" name="Google Shape;483;gef8c77a38a_0_9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84" name="Google Shape;484;gef8c77a38a_0_9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485"/>
        <p:cNvGrpSpPr/>
        <p:nvPr/>
      </p:nvGrpSpPr>
      <p:grpSpPr>
        <a:xfrm>
          <a:off x="0" y="0"/>
          <a:ext cx="0" cy="0"/>
          <a:chOff x="0" y="0"/>
          <a:chExt cx="0" cy="0"/>
        </a:xfrm>
      </p:grpSpPr>
      <p:sp>
        <p:nvSpPr>
          <p:cNvPr id="486" name="Google Shape;486;gef8c77a38a_0_9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87" name="Google Shape;487;gef8c77a38a_0_9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88" name="Google Shape;488;gef8c77a38a_0_9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_AND_TWO_COLUMNS">
    <p:spTree>
      <p:nvGrpSpPr>
        <p:cNvPr id="1" name="Shape 489"/>
        <p:cNvGrpSpPr/>
        <p:nvPr/>
      </p:nvGrpSpPr>
      <p:grpSpPr>
        <a:xfrm>
          <a:off x="0" y="0"/>
          <a:ext cx="0" cy="0"/>
          <a:chOff x="0" y="0"/>
          <a:chExt cx="0" cy="0"/>
        </a:xfrm>
      </p:grpSpPr>
      <p:sp>
        <p:nvSpPr>
          <p:cNvPr id="490" name="Google Shape;490;gef8c77a38a_0_10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91" name="Google Shape;491;gef8c77a38a_0_10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492" name="Google Shape;492;gef8c77a38a_0_101"/>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493" name="Google Shape;493;gef8c77a38a_0_10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494"/>
        <p:cNvGrpSpPr/>
        <p:nvPr/>
      </p:nvGrpSpPr>
      <p:grpSpPr>
        <a:xfrm>
          <a:off x="0" y="0"/>
          <a:ext cx="0" cy="0"/>
          <a:chOff x="0" y="0"/>
          <a:chExt cx="0" cy="0"/>
        </a:xfrm>
      </p:grpSpPr>
      <p:sp>
        <p:nvSpPr>
          <p:cNvPr id="495" name="Google Shape;495;gef8c77a38a_0_10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96" name="Google Shape;496;gef8c77a38a_0_10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matchingName="One column text">
  <p:cSld name="ONE_COLUMN_TEXT">
    <p:spTree>
      <p:nvGrpSpPr>
        <p:cNvPr id="1" name="Shape 497"/>
        <p:cNvGrpSpPr/>
        <p:nvPr/>
      </p:nvGrpSpPr>
      <p:grpSpPr>
        <a:xfrm>
          <a:off x="0" y="0"/>
          <a:ext cx="0" cy="0"/>
          <a:chOff x="0" y="0"/>
          <a:chExt cx="0" cy="0"/>
        </a:xfrm>
      </p:grpSpPr>
      <p:sp>
        <p:nvSpPr>
          <p:cNvPr id="498" name="Google Shape;498;gef8c77a38a_0_10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99" name="Google Shape;499;gef8c77a38a_0_10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00" name="Google Shape;500;gef8c77a38a_0_10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matchingName="Main point">
  <p:cSld name="MAIN_POINT">
    <p:spTree>
      <p:nvGrpSpPr>
        <p:cNvPr id="1" name="Shape 501"/>
        <p:cNvGrpSpPr/>
        <p:nvPr/>
      </p:nvGrpSpPr>
      <p:grpSpPr>
        <a:xfrm>
          <a:off x="0" y="0"/>
          <a:ext cx="0" cy="0"/>
          <a:chOff x="0" y="0"/>
          <a:chExt cx="0" cy="0"/>
        </a:xfrm>
      </p:grpSpPr>
      <p:sp>
        <p:nvSpPr>
          <p:cNvPr id="502" name="Google Shape;502;gef8c77a38a_0_11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503" name="Google Shape;503;gef8c77a38a_0_1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504"/>
        <p:cNvGrpSpPr/>
        <p:nvPr/>
      </p:nvGrpSpPr>
      <p:grpSpPr>
        <a:xfrm>
          <a:off x="0" y="0"/>
          <a:ext cx="0" cy="0"/>
          <a:chOff x="0" y="0"/>
          <a:chExt cx="0" cy="0"/>
        </a:xfrm>
      </p:grpSpPr>
      <p:sp>
        <p:nvSpPr>
          <p:cNvPr id="505" name="Google Shape;505;gef8c77a38a_0_11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gef8c77a38a_0_116"/>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07" name="Google Shape;507;gef8c77a38a_0_116"/>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08" name="Google Shape;508;gef8c77a38a_0_116"/>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09" name="Google Shape;509;gef8c77a38a_0_1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matchingName="Caption">
  <p:cSld name="CAPTION_ONLY">
    <p:spTree>
      <p:nvGrpSpPr>
        <p:cNvPr id="1" name="Shape 510"/>
        <p:cNvGrpSpPr/>
        <p:nvPr/>
      </p:nvGrpSpPr>
      <p:grpSpPr>
        <a:xfrm>
          <a:off x="0" y="0"/>
          <a:ext cx="0" cy="0"/>
          <a:chOff x="0" y="0"/>
          <a:chExt cx="0" cy="0"/>
        </a:xfrm>
      </p:grpSpPr>
      <p:sp>
        <p:nvSpPr>
          <p:cNvPr id="511" name="Google Shape;511;gef8c77a38a_0_1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512" name="Google Shape;512;gef8c77a38a_0_1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matchingName="Big number">
  <p:cSld name="BIG_NUMBER">
    <p:spTree>
      <p:nvGrpSpPr>
        <p:cNvPr id="1" name="Shape 513"/>
        <p:cNvGrpSpPr/>
        <p:nvPr/>
      </p:nvGrpSpPr>
      <p:grpSpPr>
        <a:xfrm>
          <a:off x="0" y="0"/>
          <a:ext cx="0" cy="0"/>
          <a:chOff x="0" y="0"/>
          <a:chExt cx="0" cy="0"/>
        </a:xfrm>
      </p:grpSpPr>
      <p:sp>
        <p:nvSpPr>
          <p:cNvPr id="514" name="Google Shape;514;gef8c77a38a_0_12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15" name="Google Shape;515;gef8c77a38a_0_12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516" name="Google Shape;516;gef8c77a38a_0_1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517"/>
        <p:cNvGrpSpPr/>
        <p:nvPr/>
      </p:nvGrpSpPr>
      <p:grpSpPr>
        <a:xfrm>
          <a:off x="0" y="0"/>
          <a:ext cx="0" cy="0"/>
          <a:chOff x="0" y="0"/>
          <a:chExt cx="0" cy="0"/>
        </a:xfrm>
      </p:grpSpPr>
      <p:sp>
        <p:nvSpPr>
          <p:cNvPr id="518" name="Google Shape;518;gef8c77a38a_0_1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matchingName="Slide Judul">
  <p:cSld name="Slide Judul">
    <p:spTree>
      <p:nvGrpSpPr>
        <p:cNvPr id="1" name="Shape 519"/>
        <p:cNvGrpSpPr/>
        <p:nvPr/>
      </p:nvGrpSpPr>
      <p:grpSpPr>
        <a:xfrm>
          <a:off x="0" y="0"/>
          <a:ext cx="0" cy="0"/>
          <a:chOff x="0" y="0"/>
          <a:chExt cx="0" cy="0"/>
        </a:xfrm>
      </p:grpSpPr>
      <p:pic>
        <p:nvPicPr>
          <p:cNvPr id="520" name="Google Shape;520;gef8c77a38a_0_131"/>
          <p:cNvPicPr preferRelativeResize="0"/>
          <p:nvPr/>
        </p:nvPicPr>
        <p:blipFill rotWithShape="1">
          <a:blip r:embed="rId2">
            <a:alphaModFix/>
          </a:blip>
          <a:srcRect t="1088"/>
          <a:stretch/>
        </p:blipFill>
        <p:spPr>
          <a:xfrm>
            <a:off x="0" y="7536"/>
            <a:ext cx="4236720" cy="5143498"/>
          </a:xfrm>
          <a:prstGeom prst="rect">
            <a:avLst/>
          </a:prstGeom>
          <a:noFill/>
          <a:ln>
            <a:noFill/>
          </a:ln>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logo">
  <p:cSld name="TITLE_AND_BODY_9_1">
    <p:spTree>
      <p:nvGrpSpPr>
        <p:cNvPr id="1" name="Shape 521"/>
        <p:cNvGrpSpPr/>
        <p:nvPr/>
      </p:nvGrpSpPr>
      <p:grpSpPr>
        <a:xfrm>
          <a:off x="0" y="0"/>
          <a:ext cx="0" cy="0"/>
          <a:chOff x="0" y="0"/>
          <a:chExt cx="0" cy="0"/>
        </a:xfrm>
      </p:grpSpPr>
      <p:sp>
        <p:nvSpPr>
          <p:cNvPr id="522" name="Google Shape;522;gef8c77a38a_0_133"/>
          <p:cNvSpPr txBox="1">
            <a:spLocks noGrp="1"/>
          </p:cNvSpPr>
          <p:nvPr>
            <p:ph type="title"/>
          </p:nvPr>
        </p:nvSpPr>
        <p:spPr>
          <a:xfrm>
            <a:off x="153675" y="132750"/>
            <a:ext cx="8859300" cy="3762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73763"/>
              </a:buClr>
              <a:buSzPts val="1800"/>
              <a:buFont typeface="Arial"/>
              <a:buChar char="●"/>
              <a:defRPr sz="1800" b="1" i="0" u="none" strike="noStrike" cap="none">
                <a:solidFill>
                  <a:srgbClr val="073763"/>
                </a:solidFill>
                <a:latin typeface="Arial"/>
                <a:ea typeface="Arial"/>
                <a:cs typeface="Arial"/>
                <a:sym typeface="Arial"/>
              </a:defRPr>
            </a:lvl1pPr>
            <a:lvl2pPr marR="0" lvl="1"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2pPr>
            <a:lvl3pPr marR="0" lvl="2"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3pPr>
            <a:lvl4pPr marR="0" lvl="3"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4pPr>
            <a:lvl5pPr marR="0" lvl="4"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5pPr>
            <a:lvl6pPr marR="0" lvl="5"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6pPr>
            <a:lvl7pPr marR="0" lvl="6"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7pPr>
            <a:lvl8pPr marR="0" lvl="7"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8pPr>
            <a:lvl9pPr marR="0" lvl="8" algn="l" rtl="0">
              <a:lnSpc>
                <a:spcPct val="100000"/>
              </a:lnSpc>
              <a:spcBef>
                <a:spcPts val="0"/>
              </a:spcBef>
              <a:spcAft>
                <a:spcPts val="0"/>
              </a:spcAft>
              <a:buClr>
                <a:srgbClr val="073763"/>
              </a:buClr>
              <a:buSzPts val="1400"/>
              <a:buFont typeface="Arial"/>
              <a:buChar char="■"/>
              <a:defRPr sz="1400" b="1" i="0" u="none" strike="noStrike" cap="none">
                <a:solidFill>
                  <a:srgbClr val="073763"/>
                </a:solidFill>
                <a:latin typeface="Arial"/>
                <a:ea typeface="Arial"/>
                <a:cs typeface="Arial"/>
                <a:sym typeface="Arial"/>
              </a:defRPr>
            </a:lvl9pPr>
          </a:lstStyle>
          <a:p>
            <a:endParaRPr/>
          </a:p>
        </p:txBody>
      </p:sp>
      <p:sp>
        <p:nvSpPr>
          <p:cNvPr id="523" name="Google Shape;523;gef8c77a38a_0_133"/>
          <p:cNvSpPr/>
          <p:nvPr/>
        </p:nvSpPr>
        <p:spPr>
          <a:xfrm>
            <a:off x="0" y="4767270"/>
            <a:ext cx="9144000" cy="376200"/>
          </a:xfrm>
          <a:prstGeom prst="rect">
            <a:avLst/>
          </a:prstGeom>
          <a:solidFill>
            <a:srgbClr val="073763"/>
          </a:solidFill>
          <a:ln w="12700" cap="flat" cmpd="sng">
            <a:solidFill>
              <a:srgbClr val="073763"/>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FFFFFF"/>
              </a:buClr>
              <a:buSzPts val="1200"/>
              <a:buFont typeface="Calibri"/>
              <a:buNone/>
            </a:pPr>
            <a:endParaRPr sz="1200" b="0" i="0" u="none" strike="noStrike" cap="none">
              <a:solidFill>
                <a:srgbClr val="FFFFFF"/>
              </a:solidFill>
              <a:latin typeface="Arial"/>
              <a:ea typeface="Arial"/>
              <a:cs typeface="Arial"/>
              <a:sym typeface="Arial"/>
            </a:endParaRPr>
          </a:p>
        </p:txBody>
      </p:sp>
      <p:sp>
        <p:nvSpPr>
          <p:cNvPr id="524" name="Google Shape;524;gef8c77a38a_0_133"/>
          <p:cNvSpPr txBox="1">
            <a:spLocks noGrp="1"/>
          </p:cNvSpPr>
          <p:nvPr>
            <p:ph type="sldNum" idx="12"/>
          </p:nvPr>
        </p:nvSpPr>
        <p:spPr>
          <a:xfrm>
            <a:off x="8682175" y="4823394"/>
            <a:ext cx="415200" cy="2640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25" name="Google Shape;525;gef8c77a38a_0_133"/>
          <p:cNvSpPr txBox="1"/>
          <p:nvPr/>
        </p:nvSpPr>
        <p:spPr>
          <a:xfrm>
            <a:off x="6360825" y="4866975"/>
            <a:ext cx="2461200" cy="190500"/>
          </a:xfrm>
          <a:prstGeom prst="rect">
            <a:avLst/>
          </a:prstGeom>
          <a:noFill/>
          <a:ln>
            <a:noFill/>
          </a:ln>
        </p:spPr>
        <p:txBody>
          <a:bodyPr spcFirstLastPara="1" wrap="square" lIns="25700" tIns="25700" rIns="25700" bIns="25700" anchor="t" anchorCtr="0">
            <a:spAutoFit/>
          </a:bodyPr>
          <a:lstStyle/>
          <a:p>
            <a:pPr marL="0" marR="0" lvl="1" indent="254000" algn="r" rtl="0">
              <a:lnSpc>
                <a:spcPct val="100000"/>
              </a:lnSpc>
              <a:spcBef>
                <a:spcPts val="0"/>
              </a:spcBef>
              <a:spcAft>
                <a:spcPts val="0"/>
              </a:spcAft>
              <a:buClr>
                <a:srgbClr val="FFFFFF"/>
              </a:buClr>
              <a:buSzPts val="600"/>
              <a:buFont typeface="Arial"/>
              <a:buNone/>
            </a:pPr>
            <a:r>
              <a:rPr lang="en" sz="900" b="0" i="0" u="none" strike="noStrike" cap="none">
                <a:solidFill>
                  <a:srgbClr val="FFFFFF"/>
                </a:solidFill>
                <a:latin typeface="Arial"/>
                <a:ea typeface="Arial"/>
                <a:cs typeface="Arial"/>
                <a:sym typeface="Arial"/>
              </a:rPr>
              <a:t>Kementerian Pendidikan dan Kebudayaan</a:t>
            </a:r>
            <a:endParaRPr sz="900" b="0" i="0" u="none" strike="noStrike" cap="none">
              <a:solidFill>
                <a:srgbClr val="000000"/>
              </a:solidFill>
              <a:latin typeface="Arial"/>
              <a:ea typeface="Arial"/>
              <a:cs typeface="Arial"/>
              <a:sym typeface="Arial"/>
            </a:endParaRPr>
          </a:p>
        </p:txBody>
      </p:sp>
      <p:pic>
        <p:nvPicPr>
          <p:cNvPr id="526" name="Google Shape;526;gef8c77a38a_0_133" descr="Google Shape;12;p5"/>
          <p:cNvPicPr preferRelativeResize="0"/>
          <p:nvPr/>
        </p:nvPicPr>
        <p:blipFill rotWithShape="1">
          <a:blip r:embed="rId2">
            <a:alphaModFix/>
          </a:blip>
          <a:srcRect/>
          <a:stretch/>
        </p:blipFill>
        <p:spPr>
          <a:xfrm>
            <a:off x="6206303" y="4808597"/>
            <a:ext cx="415180" cy="293520"/>
          </a:xfrm>
          <a:prstGeom prst="rect">
            <a:avLst/>
          </a:prstGeom>
          <a:noFill/>
          <a:ln>
            <a:noFill/>
          </a:ln>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527"/>
        <p:cNvGrpSpPr/>
        <p:nvPr/>
      </p:nvGrpSpPr>
      <p:grpSpPr>
        <a:xfrm>
          <a:off x="0" y="0"/>
          <a:ext cx="0" cy="0"/>
          <a:chOff x="0" y="0"/>
          <a:chExt cx="0" cy="0"/>
        </a:xfrm>
      </p:grpSpPr>
      <p:sp>
        <p:nvSpPr>
          <p:cNvPr id="528" name="Google Shape;528;gef8c77a38a_0_13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9" name="Google Shape;529;gef8c77a38a_0_13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1200"/>
              </a:spcBef>
              <a:spcAft>
                <a:spcPts val="0"/>
              </a:spcAft>
              <a:buClr>
                <a:schemeClr val="dk1"/>
              </a:buClr>
              <a:buSzPts val="1400"/>
              <a:buChar char="○"/>
              <a:defRPr/>
            </a:lvl2pPr>
            <a:lvl3pPr marL="1371600" lvl="2" indent="-317500" algn="l" rtl="0">
              <a:lnSpc>
                <a:spcPct val="90000"/>
              </a:lnSpc>
              <a:spcBef>
                <a:spcPts val="1200"/>
              </a:spcBef>
              <a:spcAft>
                <a:spcPts val="0"/>
              </a:spcAft>
              <a:buClr>
                <a:schemeClr val="dk1"/>
              </a:buClr>
              <a:buSzPts val="1400"/>
              <a:buChar char="■"/>
              <a:defRPr/>
            </a:lvl3pPr>
            <a:lvl4pPr marL="1828800" lvl="3" indent="-317500" algn="l" rtl="0">
              <a:lnSpc>
                <a:spcPct val="90000"/>
              </a:lnSpc>
              <a:spcBef>
                <a:spcPts val="1200"/>
              </a:spcBef>
              <a:spcAft>
                <a:spcPts val="0"/>
              </a:spcAft>
              <a:buClr>
                <a:schemeClr val="dk1"/>
              </a:buClr>
              <a:buSzPts val="1400"/>
              <a:buChar char="●"/>
              <a:defRPr/>
            </a:lvl4pPr>
            <a:lvl5pPr marL="2286000" lvl="4" indent="-317500" algn="l" rtl="0">
              <a:lnSpc>
                <a:spcPct val="90000"/>
              </a:lnSpc>
              <a:spcBef>
                <a:spcPts val="1200"/>
              </a:spcBef>
              <a:spcAft>
                <a:spcPts val="0"/>
              </a:spcAft>
              <a:buClr>
                <a:schemeClr val="dk1"/>
              </a:buClr>
              <a:buSzPts val="1400"/>
              <a:buChar char="○"/>
              <a:defRPr/>
            </a:lvl5pPr>
            <a:lvl6pPr marL="2743200" lvl="5" indent="-317500" algn="l" rtl="0">
              <a:lnSpc>
                <a:spcPct val="90000"/>
              </a:lnSpc>
              <a:spcBef>
                <a:spcPts val="1200"/>
              </a:spcBef>
              <a:spcAft>
                <a:spcPts val="0"/>
              </a:spcAft>
              <a:buClr>
                <a:schemeClr val="dk1"/>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
        <p:nvSpPr>
          <p:cNvPr id="530" name="Google Shape;530;gef8c77a38a_0_1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31" name="Google Shape;531;gef8c77a38a_0_13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32" name="Google Shape;532;gef8c77a38a_0_13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2_End slide layout">
  <p:cSld name="2_End slide layout">
    <p:spTree>
      <p:nvGrpSpPr>
        <p:cNvPr id="1" name="Shape 533"/>
        <p:cNvGrpSpPr/>
        <p:nvPr/>
      </p:nvGrpSpPr>
      <p:grpSpPr>
        <a:xfrm>
          <a:off x="0" y="0"/>
          <a:ext cx="0" cy="0"/>
          <a:chOff x="0" y="0"/>
          <a:chExt cx="0" cy="0"/>
        </a:xfrm>
      </p:grpSpPr>
      <p:sp>
        <p:nvSpPr>
          <p:cNvPr id="534" name="Google Shape;534;gef8c77a38a_0_145"/>
          <p:cNvSpPr txBox="1">
            <a:spLocks noGrp="1"/>
          </p:cNvSpPr>
          <p:nvPr>
            <p:ph type="sldNum" idx="12"/>
          </p:nvPr>
        </p:nvSpPr>
        <p:spPr>
          <a:xfrm>
            <a:off x="6457950" y="4767263"/>
            <a:ext cx="2057400" cy="273900"/>
          </a:xfrm>
          <a:prstGeom prst="rect">
            <a:avLst/>
          </a:prstGeom>
          <a:noFill/>
          <a:ln>
            <a:noFill/>
          </a:ln>
        </p:spPr>
        <p:txBody>
          <a:bodyPr spcFirstLastPara="1" wrap="square" lIns="51425" tIns="25700" rIns="51425" bIns="25700" anchor="t" anchorCtr="0">
            <a:noAutofit/>
          </a:bodyPr>
          <a:lstStyle>
            <a:lvl1pPr marL="0" marR="0" lvl="0" indent="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535" name="Google Shape;535;gef8c77a38a_0_145"/>
          <p:cNvSpPr/>
          <p:nvPr/>
        </p:nvSpPr>
        <p:spPr>
          <a:xfrm>
            <a:off x="0" y="4767270"/>
            <a:ext cx="9144000" cy="376200"/>
          </a:xfrm>
          <a:prstGeom prst="rect">
            <a:avLst/>
          </a:prstGeom>
          <a:solidFill>
            <a:srgbClr val="1F3864"/>
          </a:solidFill>
          <a:ln w="12700" cap="flat" cmpd="sng">
            <a:solidFill>
              <a:srgbClr val="1F3864"/>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chemeClr val="lt1"/>
              </a:buClr>
              <a:buSzPts val="900"/>
              <a:buFont typeface="Calibri"/>
              <a:buNone/>
            </a:pPr>
            <a:endParaRPr sz="1200" b="0" i="0" u="none" strike="noStrike" cap="none">
              <a:solidFill>
                <a:srgbClr val="FFFFFF"/>
              </a:solidFill>
              <a:latin typeface="Arial"/>
              <a:ea typeface="Arial"/>
              <a:cs typeface="Arial"/>
              <a:sym typeface="Arial"/>
            </a:endParaRPr>
          </a:p>
        </p:txBody>
      </p:sp>
      <p:sp>
        <p:nvSpPr>
          <p:cNvPr id="536" name="Google Shape;536;gef8c77a38a_0_145"/>
          <p:cNvSpPr/>
          <p:nvPr/>
        </p:nvSpPr>
        <p:spPr>
          <a:xfrm>
            <a:off x="5466533" y="4867057"/>
            <a:ext cx="3483600" cy="184800"/>
          </a:xfrm>
          <a:prstGeom prst="rect">
            <a:avLst/>
          </a:prstGeom>
          <a:noFill/>
          <a:ln>
            <a:noFill/>
          </a:ln>
        </p:spPr>
        <p:txBody>
          <a:bodyPr spcFirstLastPara="1" wrap="square" lIns="68575" tIns="34275" rIns="68575" bIns="34275" anchor="t" anchorCtr="0">
            <a:noAutofit/>
          </a:bodyPr>
          <a:lstStyle/>
          <a:p>
            <a:pPr marL="342900" marR="0" lvl="1" indent="0" algn="r" rtl="0">
              <a:lnSpc>
                <a:spcPct val="100000"/>
              </a:lnSpc>
              <a:spcBef>
                <a:spcPts val="0"/>
              </a:spcBef>
              <a:spcAft>
                <a:spcPts val="0"/>
              </a:spcAft>
              <a:buClr>
                <a:srgbClr val="FFFFFF"/>
              </a:buClr>
              <a:buSzPts val="600"/>
              <a:buFont typeface="Arial"/>
              <a:buNone/>
            </a:pPr>
            <a:r>
              <a:rPr lang="en" sz="800" b="0" i="0" u="none" strike="noStrike" cap="none">
                <a:solidFill>
                  <a:srgbClr val="FFFFFF"/>
                </a:solidFill>
                <a:latin typeface="Arial"/>
                <a:ea typeface="Arial"/>
                <a:cs typeface="Arial"/>
                <a:sym typeface="Arial"/>
              </a:rPr>
              <a:t>Kementerian Pendidikan dan Kebudayaan</a:t>
            </a:r>
            <a:endParaRPr sz="1100" b="0" i="0" u="none" strike="noStrike" cap="none">
              <a:solidFill>
                <a:srgbClr val="000000"/>
              </a:solidFill>
              <a:latin typeface="Arial"/>
              <a:ea typeface="Arial"/>
              <a:cs typeface="Arial"/>
              <a:sym typeface="Arial"/>
            </a:endParaRPr>
          </a:p>
        </p:txBody>
      </p:sp>
      <p:pic>
        <p:nvPicPr>
          <p:cNvPr id="537" name="Google Shape;537;gef8c77a38a_0_145" descr="D:\Ade\KEMENDIKBUD\Paparan Menteri\ppt\Gand Design PGRI\33ddc3bc2640689.png"/>
          <p:cNvPicPr preferRelativeResize="0"/>
          <p:nvPr/>
        </p:nvPicPr>
        <p:blipFill rotWithShape="1">
          <a:blip r:embed="rId2">
            <a:alphaModFix/>
          </a:blip>
          <a:srcRect/>
          <a:stretch/>
        </p:blipFill>
        <p:spPr>
          <a:xfrm>
            <a:off x="6561386" y="4806545"/>
            <a:ext cx="417994" cy="31114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theme" Target="../theme/theme2.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slideLayout" Target="../slideLayouts/slideLayout76.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theme" Target="../theme/theme3.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6" Type="http://schemas.openxmlformats.org/officeDocument/2006/relationships/theme" Target="../theme/theme4.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47"/>
          <p:cNvSpPr txBox="1">
            <a:spLocks noGrp="1"/>
          </p:cNvSpPr>
          <p:nvPr>
            <p:ph type="title"/>
          </p:nvPr>
        </p:nvSpPr>
        <p:spPr>
          <a:xfrm>
            <a:off x="159300" y="216425"/>
            <a:ext cx="8737500" cy="494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73763"/>
              </a:buClr>
              <a:buSzPts val="1800"/>
              <a:buFont typeface="Arial"/>
              <a:buNone/>
              <a:defRPr sz="1800" b="1" i="0" u="none" strike="noStrike" cap="none">
                <a:solidFill>
                  <a:srgbClr val="073763"/>
                </a:solidFill>
                <a:latin typeface="Arial"/>
                <a:ea typeface="Arial"/>
                <a:cs typeface="Arial"/>
                <a:sym typeface="Arial"/>
              </a:defRPr>
            </a:lvl1pPr>
            <a:lvl2pPr marR="0" lvl="1" algn="l" rtl="0">
              <a:lnSpc>
                <a:spcPct val="100000"/>
              </a:lnSpc>
              <a:spcBef>
                <a:spcPts val="0"/>
              </a:spcBef>
              <a:spcAft>
                <a:spcPts val="0"/>
              </a:spcAft>
              <a:buClr>
                <a:srgbClr val="073763"/>
              </a:buClr>
              <a:buSzPts val="1800"/>
              <a:buFont typeface="Arial"/>
              <a:buNone/>
              <a:defRPr sz="1800" b="1" i="0" u="none" strike="noStrike" cap="none">
                <a:solidFill>
                  <a:srgbClr val="073763"/>
                </a:solidFill>
                <a:latin typeface="Arial"/>
                <a:ea typeface="Arial"/>
                <a:cs typeface="Arial"/>
                <a:sym typeface="Arial"/>
              </a:defRPr>
            </a:lvl2pPr>
            <a:lvl3pPr marR="0" lvl="2" algn="l" rtl="0">
              <a:lnSpc>
                <a:spcPct val="100000"/>
              </a:lnSpc>
              <a:spcBef>
                <a:spcPts val="0"/>
              </a:spcBef>
              <a:spcAft>
                <a:spcPts val="0"/>
              </a:spcAft>
              <a:buClr>
                <a:srgbClr val="073763"/>
              </a:buClr>
              <a:buSzPts val="1800"/>
              <a:buFont typeface="Arial"/>
              <a:buNone/>
              <a:defRPr sz="1800" b="1" i="0" u="none" strike="noStrike" cap="none">
                <a:solidFill>
                  <a:srgbClr val="073763"/>
                </a:solidFill>
                <a:latin typeface="Arial"/>
                <a:ea typeface="Arial"/>
                <a:cs typeface="Arial"/>
                <a:sym typeface="Arial"/>
              </a:defRPr>
            </a:lvl3pPr>
            <a:lvl4pPr marR="0" lvl="3" algn="l" rtl="0">
              <a:lnSpc>
                <a:spcPct val="100000"/>
              </a:lnSpc>
              <a:spcBef>
                <a:spcPts val="0"/>
              </a:spcBef>
              <a:spcAft>
                <a:spcPts val="0"/>
              </a:spcAft>
              <a:buClr>
                <a:srgbClr val="073763"/>
              </a:buClr>
              <a:buSzPts val="1800"/>
              <a:buFont typeface="Arial"/>
              <a:buNone/>
              <a:defRPr sz="1800" b="1" i="0" u="none" strike="noStrike" cap="none">
                <a:solidFill>
                  <a:srgbClr val="073763"/>
                </a:solidFill>
                <a:latin typeface="Arial"/>
                <a:ea typeface="Arial"/>
                <a:cs typeface="Arial"/>
                <a:sym typeface="Arial"/>
              </a:defRPr>
            </a:lvl4pPr>
            <a:lvl5pPr marR="0" lvl="4" algn="l" rtl="0">
              <a:lnSpc>
                <a:spcPct val="100000"/>
              </a:lnSpc>
              <a:spcBef>
                <a:spcPts val="0"/>
              </a:spcBef>
              <a:spcAft>
                <a:spcPts val="0"/>
              </a:spcAft>
              <a:buClr>
                <a:srgbClr val="073763"/>
              </a:buClr>
              <a:buSzPts val="1800"/>
              <a:buFont typeface="Arial"/>
              <a:buNone/>
              <a:defRPr sz="1800" b="1" i="0" u="none" strike="noStrike" cap="none">
                <a:solidFill>
                  <a:srgbClr val="073763"/>
                </a:solidFill>
                <a:latin typeface="Arial"/>
                <a:ea typeface="Arial"/>
                <a:cs typeface="Arial"/>
                <a:sym typeface="Arial"/>
              </a:defRPr>
            </a:lvl5pPr>
            <a:lvl6pPr marR="0" lvl="5" algn="l" rtl="0">
              <a:lnSpc>
                <a:spcPct val="100000"/>
              </a:lnSpc>
              <a:spcBef>
                <a:spcPts val="0"/>
              </a:spcBef>
              <a:spcAft>
                <a:spcPts val="0"/>
              </a:spcAft>
              <a:buClr>
                <a:srgbClr val="073763"/>
              </a:buClr>
              <a:buSzPts val="1800"/>
              <a:buFont typeface="Arial"/>
              <a:buNone/>
              <a:defRPr sz="1800" b="1" i="0" u="none" strike="noStrike" cap="none">
                <a:solidFill>
                  <a:srgbClr val="073763"/>
                </a:solidFill>
                <a:latin typeface="Arial"/>
                <a:ea typeface="Arial"/>
                <a:cs typeface="Arial"/>
                <a:sym typeface="Arial"/>
              </a:defRPr>
            </a:lvl6pPr>
            <a:lvl7pPr marR="0" lvl="6" algn="l" rtl="0">
              <a:lnSpc>
                <a:spcPct val="100000"/>
              </a:lnSpc>
              <a:spcBef>
                <a:spcPts val="0"/>
              </a:spcBef>
              <a:spcAft>
                <a:spcPts val="0"/>
              </a:spcAft>
              <a:buClr>
                <a:srgbClr val="073763"/>
              </a:buClr>
              <a:buSzPts val="1800"/>
              <a:buFont typeface="Arial"/>
              <a:buNone/>
              <a:defRPr sz="1800" b="1" i="0" u="none" strike="noStrike" cap="none">
                <a:solidFill>
                  <a:srgbClr val="073763"/>
                </a:solidFill>
                <a:latin typeface="Arial"/>
                <a:ea typeface="Arial"/>
                <a:cs typeface="Arial"/>
                <a:sym typeface="Arial"/>
              </a:defRPr>
            </a:lvl7pPr>
            <a:lvl8pPr marR="0" lvl="7" algn="l" rtl="0">
              <a:lnSpc>
                <a:spcPct val="100000"/>
              </a:lnSpc>
              <a:spcBef>
                <a:spcPts val="0"/>
              </a:spcBef>
              <a:spcAft>
                <a:spcPts val="0"/>
              </a:spcAft>
              <a:buClr>
                <a:srgbClr val="073763"/>
              </a:buClr>
              <a:buSzPts val="1800"/>
              <a:buFont typeface="Arial"/>
              <a:buNone/>
              <a:defRPr sz="1800" b="1" i="0" u="none" strike="noStrike" cap="none">
                <a:solidFill>
                  <a:srgbClr val="073763"/>
                </a:solidFill>
                <a:latin typeface="Arial"/>
                <a:ea typeface="Arial"/>
                <a:cs typeface="Arial"/>
                <a:sym typeface="Arial"/>
              </a:defRPr>
            </a:lvl8pPr>
            <a:lvl9pPr marR="0" lvl="8" algn="l" rtl="0">
              <a:lnSpc>
                <a:spcPct val="100000"/>
              </a:lnSpc>
              <a:spcBef>
                <a:spcPts val="0"/>
              </a:spcBef>
              <a:spcAft>
                <a:spcPts val="0"/>
              </a:spcAft>
              <a:buClr>
                <a:srgbClr val="073763"/>
              </a:buClr>
              <a:buSzPts val="1800"/>
              <a:buFont typeface="Arial"/>
              <a:buNone/>
              <a:defRPr sz="1800" b="1" i="0" u="none" strike="noStrike" cap="none">
                <a:solidFill>
                  <a:srgbClr val="073763"/>
                </a:solidFill>
                <a:latin typeface="Arial"/>
                <a:ea typeface="Arial"/>
                <a:cs typeface="Arial"/>
                <a:sym typeface="Arial"/>
              </a:defRPr>
            </a:lvl9pPr>
          </a:lstStyle>
          <a:p>
            <a:endParaRPr/>
          </a:p>
        </p:txBody>
      </p:sp>
      <p:sp>
        <p:nvSpPr>
          <p:cNvPr id="7" name="Google Shape;7;p47"/>
          <p:cNvSpPr txBox="1">
            <a:spLocks noGrp="1"/>
          </p:cNvSpPr>
          <p:nvPr>
            <p:ph type="body" idx="1"/>
          </p:nvPr>
        </p:nvSpPr>
        <p:spPr>
          <a:xfrm>
            <a:off x="159300" y="710525"/>
            <a:ext cx="8862000" cy="4031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292100" algn="l" rtl="0">
              <a:lnSpc>
                <a:spcPct val="115000"/>
              </a:lnSpc>
              <a:spcBef>
                <a:spcPts val="1600"/>
              </a:spcBef>
              <a:spcAft>
                <a:spcPts val="0"/>
              </a:spcAft>
              <a:buClr>
                <a:schemeClr val="dk2"/>
              </a:buClr>
              <a:buSzPts val="1000"/>
              <a:buFont typeface="Arial"/>
              <a:buChar char="○"/>
              <a:defRPr sz="1000" b="0" i="0" u="none" strike="noStrike" cap="none">
                <a:solidFill>
                  <a:schemeClr val="dk2"/>
                </a:solidFill>
                <a:latin typeface="Arial"/>
                <a:ea typeface="Arial"/>
                <a:cs typeface="Arial"/>
                <a:sym typeface="Arial"/>
              </a:defRPr>
            </a:lvl2pPr>
            <a:lvl3pPr marL="1371600" marR="0" lvl="2" indent="-292100" algn="l" rtl="0">
              <a:lnSpc>
                <a:spcPct val="115000"/>
              </a:lnSpc>
              <a:spcBef>
                <a:spcPts val="1600"/>
              </a:spcBef>
              <a:spcAft>
                <a:spcPts val="0"/>
              </a:spcAft>
              <a:buClr>
                <a:schemeClr val="dk2"/>
              </a:buClr>
              <a:buSzPts val="1000"/>
              <a:buFont typeface="Arial"/>
              <a:buChar char="■"/>
              <a:defRPr sz="1000" b="0" i="0" u="none" strike="noStrike" cap="none">
                <a:solidFill>
                  <a:schemeClr val="dk2"/>
                </a:solidFill>
                <a:latin typeface="Arial"/>
                <a:ea typeface="Arial"/>
                <a:cs typeface="Arial"/>
                <a:sym typeface="Arial"/>
              </a:defRPr>
            </a:lvl3pPr>
            <a:lvl4pPr marL="1828800" marR="0" lvl="3" indent="-292100" algn="l" rtl="0">
              <a:lnSpc>
                <a:spcPct val="115000"/>
              </a:lnSpc>
              <a:spcBef>
                <a:spcPts val="1600"/>
              </a:spcBef>
              <a:spcAft>
                <a:spcPts val="0"/>
              </a:spcAft>
              <a:buClr>
                <a:schemeClr val="dk2"/>
              </a:buClr>
              <a:buSzPts val="1000"/>
              <a:buFont typeface="Arial"/>
              <a:buChar char="●"/>
              <a:defRPr sz="1000" b="0" i="0" u="none" strike="noStrike" cap="none">
                <a:solidFill>
                  <a:schemeClr val="dk2"/>
                </a:solidFill>
                <a:latin typeface="Arial"/>
                <a:ea typeface="Arial"/>
                <a:cs typeface="Arial"/>
                <a:sym typeface="Arial"/>
              </a:defRPr>
            </a:lvl4pPr>
            <a:lvl5pPr marL="2286000" marR="0" lvl="4" indent="-292100" algn="l" rtl="0">
              <a:lnSpc>
                <a:spcPct val="115000"/>
              </a:lnSpc>
              <a:spcBef>
                <a:spcPts val="1600"/>
              </a:spcBef>
              <a:spcAft>
                <a:spcPts val="0"/>
              </a:spcAft>
              <a:buClr>
                <a:schemeClr val="dk2"/>
              </a:buClr>
              <a:buSzPts val="1000"/>
              <a:buFont typeface="Arial"/>
              <a:buChar char="○"/>
              <a:defRPr sz="1000" b="0" i="0" u="none" strike="noStrike" cap="none">
                <a:solidFill>
                  <a:schemeClr val="dk2"/>
                </a:solidFill>
                <a:latin typeface="Arial"/>
                <a:ea typeface="Arial"/>
                <a:cs typeface="Arial"/>
                <a:sym typeface="Arial"/>
              </a:defRPr>
            </a:lvl5pPr>
            <a:lvl6pPr marL="2743200" marR="0" lvl="5" indent="-292100" algn="l" rtl="0">
              <a:lnSpc>
                <a:spcPct val="115000"/>
              </a:lnSpc>
              <a:spcBef>
                <a:spcPts val="1600"/>
              </a:spcBef>
              <a:spcAft>
                <a:spcPts val="0"/>
              </a:spcAft>
              <a:buClr>
                <a:schemeClr val="dk2"/>
              </a:buClr>
              <a:buSzPts val="1000"/>
              <a:buFont typeface="Arial"/>
              <a:buChar char="■"/>
              <a:defRPr sz="1000" b="0" i="0" u="none" strike="noStrike" cap="none">
                <a:solidFill>
                  <a:schemeClr val="dk2"/>
                </a:solidFill>
                <a:latin typeface="Arial"/>
                <a:ea typeface="Arial"/>
                <a:cs typeface="Arial"/>
                <a:sym typeface="Arial"/>
              </a:defRPr>
            </a:lvl6pPr>
            <a:lvl7pPr marL="3200400" marR="0" lvl="6" indent="-292100" algn="l" rtl="0">
              <a:lnSpc>
                <a:spcPct val="115000"/>
              </a:lnSpc>
              <a:spcBef>
                <a:spcPts val="1600"/>
              </a:spcBef>
              <a:spcAft>
                <a:spcPts val="0"/>
              </a:spcAft>
              <a:buClr>
                <a:schemeClr val="dk2"/>
              </a:buClr>
              <a:buSzPts val="1000"/>
              <a:buFont typeface="Arial"/>
              <a:buChar char="●"/>
              <a:defRPr sz="1000" b="0" i="0" u="none" strike="noStrike" cap="none">
                <a:solidFill>
                  <a:schemeClr val="dk2"/>
                </a:solidFill>
                <a:latin typeface="Arial"/>
                <a:ea typeface="Arial"/>
                <a:cs typeface="Arial"/>
                <a:sym typeface="Arial"/>
              </a:defRPr>
            </a:lvl7pPr>
            <a:lvl8pPr marL="3657600" marR="0" lvl="7" indent="-292100" algn="l" rtl="0">
              <a:lnSpc>
                <a:spcPct val="115000"/>
              </a:lnSpc>
              <a:spcBef>
                <a:spcPts val="1600"/>
              </a:spcBef>
              <a:spcAft>
                <a:spcPts val="0"/>
              </a:spcAft>
              <a:buClr>
                <a:schemeClr val="dk2"/>
              </a:buClr>
              <a:buSzPts val="1000"/>
              <a:buFont typeface="Arial"/>
              <a:buChar char="○"/>
              <a:defRPr sz="1000" b="0" i="0" u="none" strike="noStrike" cap="none">
                <a:solidFill>
                  <a:schemeClr val="dk2"/>
                </a:solidFill>
                <a:latin typeface="Arial"/>
                <a:ea typeface="Arial"/>
                <a:cs typeface="Arial"/>
                <a:sym typeface="Arial"/>
              </a:defRPr>
            </a:lvl8pPr>
            <a:lvl9pPr marL="4114800" marR="0" lvl="8" indent="-292100" algn="l" rtl="0">
              <a:lnSpc>
                <a:spcPct val="115000"/>
              </a:lnSpc>
              <a:spcBef>
                <a:spcPts val="1600"/>
              </a:spcBef>
              <a:spcAft>
                <a:spcPts val="1600"/>
              </a:spcAft>
              <a:buClr>
                <a:schemeClr val="dk2"/>
              </a:buClr>
              <a:buSzPts val="1000"/>
              <a:buFont typeface="Arial"/>
              <a:buChar char="■"/>
              <a:defRPr sz="1000" b="0" i="0" u="none" strike="noStrike" cap="none">
                <a:solidFill>
                  <a:schemeClr val="dk2"/>
                </a:solidFill>
                <a:latin typeface="Arial"/>
                <a:ea typeface="Arial"/>
                <a:cs typeface="Arial"/>
                <a:sym typeface="Arial"/>
              </a:defRPr>
            </a:lvl9pPr>
          </a:lstStyle>
          <a:p>
            <a:endParaRPr/>
          </a:p>
        </p:txBody>
      </p:sp>
      <p:sp>
        <p:nvSpPr>
          <p:cNvPr id="8" name="Google Shape;8;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753" r:id="rId35"/>
    <p:sldLayoutId id="2147483754" r:id="rId36"/>
    <p:sldLayoutId id="2147483755" r:id="rId37"/>
    <p:sldLayoutId id="2147483756" r:id="rId3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50"/>
          <p:cNvSpPr txBox="1">
            <a:spLocks noGrp="1"/>
          </p:cNvSpPr>
          <p:nvPr>
            <p:ph type="sldNum" idx="12"/>
          </p:nvPr>
        </p:nvSpPr>
        <p:spPr>
          <a:xfrm>
            <a:off x="8499866" y="4851234"/>
            <a:ext cx="594300" cy="1848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03" name="Google Shape;203;p50"/>
          <p:cNvSpPr txBox="1">
            <a:spLocks noGrp="1"/>
          </p:cNvSpPr>
          <p:nvPr>
            <p:ph type="sldNum" idx="2"/>
          </p:nvPr>
        </p:nvSpPr>
        <p:spPr>
          <a:xfrm>
            <a:off x="8765678" y="-50750"/>
            <a:ext cx="339900" cy="393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013066"/>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013066"/>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013066"/>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013066"/>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013066"/>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013066"/>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013066"/>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013066"/>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204" name="Google Shape;204;p50"/>
          <p:cNvSpPr txBox="1">
            <a:spLocks noGrp="1"/>
          </p:cNvSpPr>
          <p:nvPr>
            <p:ph type="sldNum" idx="3"/>
          </p:nvPr>
        </p:nvSpPr>
        <p:spPr>
          <a:xfrm>
            <a:off x="8765678" y="4746763"/>
            <a:ext cx="339900" cy="3936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800"/>
              <a:buFont typeface="Arial"/>
              <a:buNone/>
              <a:defRPr sz="1000" b="0" i="0" u="none" strike="noStrike" cap="none">
                <a:solidFill>
                  <a:srgbClr val="01306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1" r:id="rId28"/>
    <p:sldLayoutId id="2147483712" r:id="rId29"/>
    <p:sldLayoutId id="2147483713" r:id="rId30"/>
    <p:sldLayoutId id="2147483714" r:id="rId31"/>
    <p:sldLayoutId id="2147483715" r:id="rId32"/>
    <p:sldLayoutId id="2147483716" r:id="rId33"/>
    <p:sldLayoutId id="2147483717" r:id="rId34"/>
    <p:sldLayoutId id="2147483718" r:id="rId35"/>
    <p:sldLayoutId id="2147483719" r:id="rId36"/>
    <p:sldLayoutId id="2147483720" r:id="rId37"/>
    <p:sldLayoutId id="2147483721" r:id="rId3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474"/>
        <p:cNvGrpSpPr/>
        <p:nvPr/>
      </p:nvGrpSpPr>
      <p:grpSpPr>
        <a:xfrm>
          <a:off x="0" y="0"/>
          <a:ext cx="0" cy="0"/>
          <a:chOff x="0" y="0"/>
          <a:chExt cx="0" cy="0"/>
        </a:xfrm>
      </p:grpSpPr>
      <p:sp>
        <p:nvSpPr>
          <p:cNvPr id="475" name="Google Shape;475;gef8c77a38a_0_8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476" name="Google Shape;476;gef8c77a38a_0_8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477" name="Google Shape;477;gef8c77a38a_0_8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9.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4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6.xml"/></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76.xml"/><Relationship Id="rId6" Type="http://schemas.openxmlformats.org/officeDocument/2006/relationships/image" Target="../media/image41.jp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3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0urpH71BnEA" TargetMode="External"/><Relationship Id="rId2" Type="http://schemas.openxmlformats.org/officeDocument/2006/relationships/notesSlide" Target="../notesSlides/notesSlide17.xml"/><Relationship Id="rId1" Type="http://schemas.openxmlformats.org/officeDocument/2006/relationships/slideLayout" Target="../slideLayouts/slideLayout33.xml"/><Relationship Id="rId4" Type="http://schemas.openxmlformats.org/officeDocument/2006/relationships/image" Target="../media/image59.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30.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jpg"/></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34.xml"/><Relationship Id="rId5" Type="http://schemas.openxmlformats.org/officeDocument/2006/relationships/image" Target="../media/image69.png"/><Relationship Id="rId4" Type="http://schemas.openxmlformats.org/officeDocument/2006/relationships/image" Target="../media/image68.png"/></Relationships>
</file>

<file path=ppt/slides/_rels/slide2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1.xml"/><Relationship Id="rId1" Type="http://schemas.openxmlformats.org/officeDocument/2006/relationships/slideLayout" Target="../slideLayouts/slideLayout34.xml"/><Relationship Id="rId5" Type="http://schemas.openxmlformats.org/officeDocument/2006/relationships/image" Target="../media/image72.jpg"/><Relationship Id="rId4" Type="http://schemas.openxmlformats.org/officeDocument/2006/relationships/image" Target="../media/image71.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hyperlink" Target="https://sekolah.penggerak.kemdikbud.go.id/programsekolahpenggerak/" TargetMode="External"/><Relationship Id="rId7" Type="http://schemas.openxmlformats.org/officeDocument/2006/relationships/image" Target="../media/image7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hyperlink" Target="http://helpdeskpsp.kemdikbud.go.id/" TargetMode="External"/><Relationship Id="rId4" Type="http://schemas.openxmlformats.org/officeDocument/2006/relationships/hyperlink" Target="mailto:sekolah.penggerak@kemdikbud.go.id"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2.xml"/><Relationship Id="rId1" Type="http://schemas.openxmlformats.org/officeDocument/2006/relationships/slideLayout" Target="../slideLayouts/slideLayout95.xml"/></Relationships>
</file>

<file path=ppt/slides/_rels/slide4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33.xml"/><Relationship Id="rId1" Type="http://schemas.openxmlformats.org/officeDocument/2006/relationships/slideLayout" Target="../slideLayouts/slideLayout95.xml"/></Relationships>
</file>

<file path=ppt/slides/_rels/slide4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8.xml"/><Relationship Id="rId1" Type="http://schemas.openxmlformats.org/officeDocument/2006/relationships/slideLayout" Target="../slideLayouts/slideLayout77.xml"/><Relationship Id="rId4" Type="http://schemas.openxmlformats.org/officeDocument/2006/relationships/image" Target="../media/image92.png"/></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9.xml"/><Relationship Id="rId1" Type="http://schemas.openxmlformats.org/officeDocument/2006/relationships/slideLayout" Target="../slideLayouts/slideLayout77.xml"/></Relationships>
</file>

<file path=ppt/slides/_rels/slide4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77.xml"/></Relationships>
</file>

<file path=ppt/slides/_rels/slide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1.xml"/><Relationship Id="rId1" Type="http://schemas.openxmlformats.org/officeDocument/2006/relationships/slideLayout" Target="../slideLayouts/slideLayout77.xml"/><Relationship Id="rId4" Type="http://schemas.openxmlformats.org/officeDocument/2006/relationships/image" Target="../media/image92.png"/></Relationships>
</file>

<file path=ppt/slides/_rels/slide5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2.xml"/><Relationship Id="rId1" Type="http://schemas.openxmlformats.org/officeDocument/2006/relationships/slideLayout" Target="../slideLayouts/slideLayout77.xml"/><Relationship Id="rId4" Type="http://schemas.openxmlformats.org/officeDocument/2006/relationships/image" Target="../media/image93.jpg"/></Relationships>
</file>

<file path=ppt/slides/_rels/slide5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3.xml"/><Relationship Id="rId1" Type="http://schemas.openxmlformats.org/officeDocument/2006/relationships/slideLayout" Target="../slideLayouts/slideLayout77.xml"/></Relationships>
</file>

<file path=ppt/slides/_rels/slide5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4.xml"/><Relationship Id="rId1" Type="http://schemas.openxmlformats.org/officeDocument/2006/relationships/slideLayout" Target="../slideLayouts/slideLayout77.xml"/><Relationship Id="rId4" Type="http://schemas.openxmlformats.org/officeDocument/2006/relationships/image" Target="../media/image94.png"/></Relationships>
</file>

<file path=ppt/slides/_rels/slide5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5.xml"/><Relationship Id="rId1" Type="http://schemas.openxmlformats.org/officeDocument/2006/relationships/slideLayout" Target="../slideLayouts/slideLayout77.xml"/><Relationship Id="rId4" Type="http://schemas.openxmlformats.org/officeDocument/2006/relationships/image" Target="../media/image95.png"/></Relationships>
</file>

<file path=ppt/slides/_rels/slide5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6.xml"/><Relationship Id="rId1" Type="http://schemas.openxmlformats.org/officeDocument/2006/relationships/slideLayout" Target="../slideLayouts/slideLayout77.xml"/><Relationship Id="rId4" Type="http://schemas.openxmlformats.org/officeDocument/2006/relationships/image" Target="../media/image96.png"/></Relationships>
</file>

<file path=ppt/slides/_rels/slide5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7.xml"/><Relationship Id="rId1" Type="http://schemas.openxmlformats.org/officeDocument/2006/relationships/slideLayout" Target="../slideLayouts/slideLayout77.xml"/><Relationship Id="rId4" Type="http://schemas.openxmlformats.org/officeDocument/2006/relationships/image" Target="../media/image97.png"/></Relationships>
</file>

<file path=ppt/slides/_rels/slide5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8.xml"/><Relationship Id="rId1" Type="http://schemas.openxmlformats.org/officeDocument/2006/relationships/slideLayout" Target="../slideLayouts/slideLayout77.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9.xml"/><Relationship Id="rId1" Type="http://schemas.openxmlformats.org/officeDocument/2006/relationships/slideLayout" Target="../slideLayouts/slideLayout77.xml"/><Relationship Id="rId4" Type="http://schemas.openxmlformats.org/officeDocument/2006/relationships/image" Target="../media/image101.png"/></Relationships>
</file>

<file path=ppt/slides/_rels/slide5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0.xml"/><Relationship Id="rId1" Type="http://schemas.openxmlformats.org/officeDocument/2006/relationships/slideLayout" Target="../slideLayouts/slideLayout77.xml"/><Relationship Id="rId4" Type="http://schemas.openxmlformats.org/officeDocument/2006/relationships/image" Target="../media/image102.png"/></Relationships>
</file>

<file path=ppt/slides/_rels/slide6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1.xml"/><Relationship Id="rId1" Type="http://schemas.openxmlformats.org/officeDocument/2006/relationships/slideLayout" Target="../slideLayouts/slideLayout77.xml"/><Relationship Id="rId4" Type="http://schemas.openxmlformats.org/officeDocument/2006/relationships/image" Target="../media/image103.png"/></Relationships>
</file>

<file path=ppt/slides/_rels/slide6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2.xml"/><Relationship Id="rId1" Type="http://schemas.openxmlformats.org/officeDocument/2006/relationships/slideLayout" Target="../slideLayouts/slideLayout77.xml"/><Relationship Id="rId4" Type="http://schemas.openxmlformats.org/officeDocument/2006/relationships/image" Target="../media/image104.png"/></Relationships>
</file>

<file path=ppt/slides/_rels/slide6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3.xml"/><Relationship Id="rId1" Type="http://schemas.openxmlformats.org/officeDocument/2006/relationships/slideLayout" Target="../slideLayouts/slideLayout77.xml"/><Relationship Id="rId4" Type="http://schemas.openxmlformats.org/officeDocument/2006/relationships/image" Target="../media/image105.png"/></Relationships>
</file>

<file path=ppt/slides/_rels/slide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4.xml"/><Relationship Id="rId1" Type="http://schemas.openxmlformats.org/officeDocument/2006/relationships/slideLayout" Target="../slideLayouts/slideLayout77.xml"/><Relationship Id="rId4" Type="http://schemas.openxmlformats.org/officeDocument/2006/relationships/image" Target="../media/image106.png"/></Relationships>
</file>

<file path=ppt/slides/_rels/slide6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5.xml"/><Relationship Id="rId1" Type="http://schemas.openxmlformats.org/officeDocument/2006/relationships/slideLayout" Target="../slideLayouts/slideLayout77.xml"/><Relationship Id="rId4" Type="http://schemas.openxmlformats.org/officeDocument/2006/relationships/image" Target="../media/image107.png"/></Relationships>
</file>

<file path=ppt/slides/_rels/slide6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6.xml"/><Relationship Id="rId1" Type="http://schemas.openxmlformats.org/officeDocument/2006/relationships/slideLayout" Target="../slideLayouts/slideLayout77.xml"/><Relationship Id="rId4" Type="http://schemas.openxmlformats.org/officeDocument/2006/relationships/image" Target="../media/image108.png"/></Relationships>
</file>

<file path=ppt/slides/_rels/slide6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7.xml"/><Relationship Id="rId1" Type="http://schemas.openxmlformats.org/officeDocument/2006/relationships/slideLayout" Target="../slideLayouts/slideLayout77.xml"/><Relationship Id="rId5" Type="http://schemas.openxmlformats.org/officeDocument/2006/relationships/image" Target="../media/image110.png"/><Relationship Id="rId4" Type="http://schemas.openxmlformats.org/officeDocument/2006/relationships/image" Target="../media/image109.png"/></Relationships>
</file>

<file path=ppt/slides/_rels/slide6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8.xml"/><Relationship Id="rId1" Type="http://schemas.openxmlformats.org/officeDocument/2006/relationships/slideLayout" Target="../slideLayouts/slideLayout77.xml"/><Relationship Id="rId4" Type="http://schemas.openxmlformats.org/officeDocument/2006/relationships/image" Target="../media/image111.png"/></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9.xml"/><Relationship Id="rId1" Type="http://schemas.openxmlformats.org/officeDocument/2006/relationships/slideLayout" Target="../slideLayouts/slideLayout77.xml"/><Relationship Id="rId4" Type="http://schemas.openxmlformats.org/officeDocument/2006/relationships/image" Target="../media/image112.png"/></Relationships>
</file>

<file path=ppt/slides/_rels/slide6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0.xml"/><Relationship Id="rId1" Type="http://schemas.openxmlformats.org/officeDocument/2006/relationships/slideLayout" Target="../slideLayouts/slideLayout77.xml"/><Relationship Id="rId4" Type="http://schemas.openxmlformats.org/officeDocument/2006/relationships/image" Target="../media/image113.png"/></Relationships>
</file>

<file path=ppt/slides/_rels/slide7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1.xml"/><Relationship Id="rId1" Type="http://schemas.openxmlformats.org/officeDocument/2006/relationships/slideLayout" Target="../slideLayouts/slideLayout77.xml"/><Relationship Id="rId4" Type="http://schemas.openxmlformats.org/officeDocument/2006/relationships/image" Target="../media/image114.png"/></Relationships>
</file>

<file path=ppt/slides/_rels/slide7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2.xml"/><Relationship Id="rId1" Type="http://schemas.openxmlformats.org/officeDocument/2006/relationships/slideLayout" Target="../slideLayouts/slideLayout77.xml"/><Relationship Id="rId4" Type="http://schemas.openxmlformats.org/officeDocument/2006/relationships/image" Target="../media/image115.png"/></Relationships>
</file>

<file path=ppt/slides/_rels/slide7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3.xml"/><Relationship Id="rId1" Type="http://schemas.openxmlformats.org/officeDocument/2006/relationships/slideLayout" Target="../slideLayouts/slideLayout77.xml"/><Relationship Id="rId4" Type="http://schemas.openxmlformats.org/officeDocument/2006/relationships/image" Target="../media/image116.png"/></Relationships>
</file>

<file path=ppt/slides/_rels/slide7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4.xml"/><Relationship Id="rId1" Type="http://schemas.openxmlformats.org/officeDocument/2006/relationships/slideLayout" Target="../slideLayouts/slideLayout77.xml"/><Relationship Id="rId5" Type="http://schemas.openxmlformats.org/officeDocument/2006/relationships/image" Target="../media/image118.png"/><Relationship Id="rId4" Type="http://schemas.openxmlformats.org/officeDocument/2006/relationships/image" Target="../media/image117.png"/></Relationships>
</file>

<file path=ppt/slides/_rels/slide7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5.xml"/><Relationship Id="rId1" Type="http://schemas.openxmlformats.org/officeDocument/2006/relationships/slideLayout" Target="../slideLayouts/slideLayout77.xml"/><Relationship Id="rId4" Type="http://schemas.openxmlformats.org/officeDocument/2006/relationships/image" Target="../media/image119.png"/></Relationships>
</file>

<file path=ppt/slides/_rels/slide7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6.xml"/><Relationship Id="rId1" Type="http://schemas.openxmlformats.org/officeDocument/2006/relationships/slideLayout" Target="../slideLayouts/slideLayout77.xml"/><Relationship Id="rId4" Type="http://schemas.openxmlformats.org/officeDocument/2006/relationships/image" Target="../media/image120.png"/></Relationships>
</file>

<file path=ppt/slides/_rels/slide7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7.xml"/><Relationship Id="rId1" Type="http://schemas.openxmlformats.org/officeDocument/2006/relationships/slideLayout" Target="../slideLayouts/slideLayout77.xml"/><Relationship Id="rId4" Type="http://schemas.openxmlformats.org/officeDocument/2006/relationships/image" Target="../media/image121.png"/></Relationships>
</file>

<file path=ppt/slides/_rels/slide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8.xml"/><Relationship Id="rId1" Type="http://schemas.openxmlformats.org/officeDocument/2006/relationships/slideLayout" Target="../slideLayouts/slideLayout77.xml"/><Relationship Id="rId4" Type="http://schemas.openxmlformats.org/officeDocument/2006/relationships/image" Target="../media/image122.png"/></Relationships>
</file>

<file path=ppt/slides/_rels/slide7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9.xml"/><Relationship Id="rId1" Type="http://schemas.openxmlformats.org/officeDocument/2006/relationships/slideLayout" Target="../slideLayouts/slideLayout77.xml"/><Relationship Id="rId4" Type="http://schemas.openxmlformats.org/officeDocument/2006/relationships/image" Target="../media/image123.png"/></Relationships>
</file>

<file path=ppt/slides/_rels/slide79.xml.rels><?xml version="1.0" encoding="UTF-8" standalone="yes"?>
<Relationships xmlns="http://schemas.openxmlformats.org/package/2006/relationships"><Relationship Id="rId3" Type="http://schemas.openxmlformats.org/officeDocument/2006/relationships/hyperlink" Target="http://www.youtube.com/watch?v=hl7lou98zIE" TargetMode="External"/><Relationship Id="rId2" Type="http://schemas.openxmlformats.org/officeDocument/2006/relationships/notesSlide" Target="../notesSlides/notesSlide70.xml"/><Relationship Id="rId1" Type="http://schemas.openxmlformats.org/officeDocument/2006/relationships/slideLayout" Target="../slideLayouts/slideLayout77.xml"/><Relationship Id="rId4" Type="http://schemas.openxmlformats.org/officeDocument/2006/relationships/image" Target="../media/image124.jpg"/></Relationships>
</file>

<file path=ppt/slides/_rels/slide8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71.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541"/>
        <p:cNvGrpSpPr/>
        <p:nvPr/>
      </p:nvGrpSpPr>
      <p:grpSpPr>
        <a:xfrm>
          <a:off x="0" y="0"/>
          <a:ext cx="0" cy="0"/>
          <a:chOff x="0" y="0"/>
          <a:chExt cx="0" cy="0"/>
        </a:xfrm>
      </p:grpSpPr>
      <p:pic>
        <p:nvPicPr>
          <p:cNvPr id="1026" name="Picture 2" descr="Ilustrasi Program Sekolah Penggerak dari Naskah Akademik Kemendikb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9966" y="93784"/>
            <a:ext cx="7944034" cy="5049715"/>
          </a:xfrm>
          <a:prstGeom prst="rect">
            <a:avLst/>
          </a:prstGeom>
          <a:noFill/>
          <a:extLst>
            <a:ext uri="{909E8E84-426E-40DD-AFC4-6F175D3DCCD1}">
              <a14:hiddenFill xmlns:a14="http://schemas.microsoft.com/office/drawing/2010/main">
                <a:solidFill>
                  <a:srgbClr val="FFFFFF"/>
                </a:solidFill>
              </a14:hiddenFill>
            </a:ext>
          </a:extLst>
        </p:spPr>
      </p:pic>
      <p:sp>
        <p:nvSpPr>
          <p:cNvPr id="542" name="Google Shape;542;p1"/>
          <p:cNvSpPr txBox="1">
            <a:spLocks noGrp="1"/>
          </p:cNvSpPr>
          <p:nvPr>
            <p:ph type="subTitle" idx="1"/>
          </p:nvPr>
        </p:nvSpPr>
        <p:spPr>
          <a:xfrm>
            <a:off x="2705147" y="3824415"/>
            <a:ext cx="4201800" cy="792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200"/>
              <a:buNone/>
            </a:pPr>
            <a:r>
              <a:rPr lang="en-US" sz="1700" b="1" dirty="0" err="1" smtClean="0">
                <a:solidFill>
                  <a:schemeClr val="tx1"/>
                </a:solidFill>
              </a:rPr>
              <a:t>Oleh</a:t>
            </a:r>
            <a:r>
              <a:rPr lang="en-US" sz="1700" b="1" dirty="0" smtClean="0">
                <a:solidFill>
                  <a:schemeClr val="tx1"/>
                </a:solidFill>
              </a:rPr>
              <a:t> :</a:t>
            </a:r>
          </a:p>
          <a:p>
            <a:pPr marL="0" lvl="0" indent="0" algn="ctr" rtl="0">
              <a:lnSpc>
                <a:spcPct val="100000"/>
              </a:lnSpc>
              <a:spcBef>
                <a:spcPts val="0"/>
              </a:spcBef>
              <a:spcAft>
                <a:spcPts val="0"/>
              </a:spcAft>
              <a:buSzPts val="1200"/>
              <a:buNone/>
            </a:pPr>
            <a:r>
              <a:rPr lang="en-US" sz="1700" b="1" dirty="0" err="1" smtClean="0">
                <a:solidFill>
                  <a:schemeClr val="tx1"/>
                </a:solidFill>
              </a:rPr>
              <a:t>Nur</a:t>
            </a:r>
            <a:r>
              <a:rPr lang="en-US" sz="1700" b="1" dirty="0" smtClean="0">
                <a:solidFill>
                  <a:schemeClr val="tx1"/>
                </a:solidFill>
              </a:rPr>
              <a:t> </a:t>
            </a:r>
            <a:r>
              <a:rPr lang="en-US" sz="1700" b="1" dirty="0" err="1" smtClean="0">
                <a:solidFill>
                  <a:schemeClr val="tx1"/>
                </a:solidFill>
              </a:rPr>
              <a:t>Sofianingtyas</a:t>
            </a:r>
            <a:r>
              <a:rPr lang="en-US" sz="1700" b="1" dirty="0" smtClean="0">
                <a:solidFill>
                  <a:schemeClr val="tx1"/>
                </a:solidFill>
              </a:rPr>
              <a:t>, </a:t>
            </a:r>
            <a:r>
              <a:rPr lang="en-US" sz="1700" b="1" dirty="0" err="1">
                <a:solidFill>
                  <a:schemeClr val="tx1"/>
                </a:solidFill>
              </a:rPr>
              <a:t>M</a:t>
            </a:r>
            <a:r>
              <a:rPr lang="en-US" sz="1700" b="1" dirty="0" err="1" smtClean="0">
                <a:solidFill>
                  <a:schemeClr val="tx1"/>
                </a:solidFill>
              </a:rPr>
              <a:t>.Pd</a:t>
            </a:r>
            <a:endParaRPr sz="1700" b="1" dirty="0">
              <a:solidFill>
                <a:schemeClr val="tx1"/>
              </a:solidFill>
            </a:endParaRPr>
          </a:p>
        </p:txBody>
      </p:sp>
      <p:sp>
        <p:nvSpPr>
          <p:cNvPr id="545" name="Google Shape;545;p1"/>
          <p:cNvSpPr txBox="1"/>
          <p:nvPr/>
        </p:nvSpPr>
        <p:spPr>
          <a:xfrm>
            <a:off x="2705147" y="2466241"/>
            <a:ext cx="4136700" cy="148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73763"/>
              </a:buClr>
              <a:buSzPts val="2400"/>
              <a:buFont typeface="Arial"/>
              <a:buNone/>
            </a:pPr>
            <a:r>
              <a:rPr lang="en" sz="2200" b="1" dirty="0" smtClean="0">
                <a:solidFill>
                  <a:srgbClr val="073763"/>
                </a:solidFill>
              </a:rPr>
              <a:t>PENGENALAN PSP </a:t>
            </a:r>
          </a:p>
          <a:p>
            <a:pPr marL="0" marR="0" lvl="0" indent="0" algn="ctr" rtl="0">
              <a:lnSpc>
                <a:spcPct val="100000"/>
              </a:lnSpc>
              <a:spcBef>
                <a:spcPts val="0"/>
              </a:spcBef>
              <a:spcAft>
                <a:spcPts val="0"/>
              </a:spcAft>
              <a:buClr>
                <a:srgbClr val="073763"/>
              </a:buClr>
              <a:buSzPts val="2400"/>
              <a:buFont typeface="Arial"/>
              <a:buNone/>
            </a:pPr>
            <a:r>
              <a:rPr lang="en" sz="2200" b="1" i="0" u="none" strike="noStrike" cap="none" dirty="0" smtClean="0">
                <a:solidFill>
                  <a:srgbClr val="073763"/>
                </a:solidFill>
                <a:latin typeface="Arial"/>
                <a:ea typeface="Arial"/>
                <a:cs typeface="Arial"/>
                <a:sym typeface="Arial"/>
              </a:rPr>
              <a:t>28 OKTOBER 2021</a:t>
            </a:r>
            <a:endParaRPr sz="2000" b="1" i="0" u="none" strike="noStrike" cap="none" dirty="0">
              <a:solidFill>
                <a:srgbClr val="073763"/>
              </a:solidFill>
              <a:latin typeface="Arial"/>
              <a:ea typeface="Arial"/>
              <a:cs typeface="Arial"/>
              <a:sym typeface="Arial"/>
            </a:endParaRPr>
          </a:p>
        </p:txBody>
      </p:sp>
      <p:pic>
        <p:nvPicPr>
          <p:cNvPr id="546" name="Google Shape;546;p1"/>
          <p:cNvPicPr preferRelativeResize="0"/>
          <p:nvPr/>
        </p:nvPicPr>
        <p:blipFill rotWithShape="1">
          <a:blip r:embed="rId4">
            <a:alphaModFix/>
          </a:blip>
          <a:srcRect/>
          <a:stretch/>
        </p:blipFill>
        <p:spPr>
          <a:xfrm>
            <a:off x="0" y="93784"/>
            <a:ext cx="1199966" cy="111731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41"/>
        <p:cNvGrpSpPr/>
        <p:nvPr/>
      </p:nvGrpSpPr>
      <p:grpSpPr>
        <a:xfrm>
          <a:off x="0" y="0"/>
          <a:ext cx="0" cy="0"/>
          <a:chOff x="0" y="0"/>
          <a:chExt cx="0" cy="0"/>
        </a:xfrm>
      </p:grpSpPr>
      <p:pic>
        <p:nvPicPr>
          <p:cNvPr id="7" name="Picture 6" descr="http://disk.mediaindonesia.com/files/news/2021/02/02/dikbud-03.jpg"/>
          <p:cNvPicPr/>
          <p:nvPr/>
        </p:nvPicPr>
        <p:blipFill rotWithShape="1">
          <a:blip r:embed="rId3">
            <a:extLst>
              <a:ext uri="{28A0092B-C50C-407E-A947-70E740481C1C}">
                <a14:useLocalDpi xmlns:a14="http://schemas.microsoft.com/office/drawing/2010/main" val="0"/>
              </a:ext>
            </a:extLst>
          </a:blip>
          <a:srcRect l="99" t="14540" r="-4044" b="-500"/>
          <a:stretch/>
        </p:blipFill>
        <p:spPr bwMode="auto">
          <a:xfrm>
            <a:off x="0" y="-93786"/>
            <a:ext cx="9483969" cy="5322277"/>
          </a:xfrm>
          <a:prstGeom prst="rect">
            <a:avLst/>
          </a:prstGeom>
          <a:ln>
            <a:noFill/>
          </a:ln>
          <a:effectLst>
            <a:softEdge rad="112500"/>
          </a:effectLst>
        </p:spPr>
      </p:pic>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24718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541"/>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pic>
        <p:nvPicPr>
          <p:cNvPr id="5" name="Picture 4" descr="http://disk.mediaindonesia.com/files/news/2021/02/02/dikbud-04.jpg"/>
          <p:cNvPicPr/>
          <p:nvPr/>
        </p:nvPicPr>
        <p:blipFill rotWithShape="1">
          <a:blip r:embed="rId3">
            <a:extLst>
              <a:ext uri="{28A0092B-C50C-407E-A947-70E740481C1C}">
                <a14:useLocalDpi xmlns:a14="http://schemas.microsoft.com/office/drawing/2010/main" val="0"/>
              </a:ext>
            </a:extLst>
          </a:blip>
          <a:srcRect t="16198"/>
          <a:stretch/>
        </p:blipFill>
        <p:spPr bwMode="auto">
          <a:xfrm>
            <a:off x="-164122" y="1"/>
            <a:ext cx="9308122" cy="5143500"/>
          </a:xfrm>
          <a:prstGeom prst="rect">
            <a:avLst/>
          </a:prstGeom>
          <a:ln>
            <a:noFill/>
          </a:ln>
          <a:effectLst>
            <a:softEdge rad="112500"/>
          </a:effectLst>
        </p:spPr>
      </p:pic>
    </p:spTree>
    <p:extLst>
      <p:ext uri="{BB962C8B-B14F-4D97-AF65-F5344CB8AC3E}">
        <p14:creationId xmlns:p14="http://schemas.microsoft.com/office/powerpoint/2010/main" val="532144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541"/>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pic>
        <p:nvPicPr>
          <p:cNvPr id="6" name="Picture 5" descr="http://disk.mediaindonesia.com/files/news/2021/02/02/dikbud-05.jpg"/>
          <p:cNvPicPr/>
          <p:nvPr/>
        </p:nvPicPr>
        <p:blipFill rotWithShape="1">
          <a:blip r:embed="rId3">
            <a:extLst>
              <a:ext uri="{28A0092B-C50C-407E-A947-70E740481C1C}">
                <a14:useLocalDpi xmlns:a14="http://schemas.microsoft.com/office/drawing/2010/main" val="0"/>
              </a:ext>
            </a:extLst>
          </a:blip>
          <a:srcRect t="15983"/>
          <a:stretch/>
        </p:blipFill>
        <p:spPr bwMode="auto">
          <a:xfrm>
            <a:off x="1" y="-82062"/>
            <a:ext cx="9144000" cy="5545016"/>
          </a:xfrm>
          <a:prstGeom prst="rect">
            <a:avLst/>
          </a:prstGeom>
          <a:ln>
            <a:noFill/>
          </a:ln>
          <a:effectLst>
            <a:softEdge rad="112500"/>
          </a:effectLst>
        </p:spPr>
      </p:pic>
    </p:spTree>
    <p:extLst>
      <p:ext uri="{BB962C8B-B14F-4D97-AF65-F5344CB8AC3E}">
        <p14:creationId xmlns:p14="http://schemas.microsoft.com/office/powerpoint/2010/main" val="2730280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541"/>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pic>
        <p:nvPicPr>
          <p:cNvPr id="6" name="Picture 5" descr="http://disk.mediaindonesia.com/files/news/2021/02/02/dikbud-06.jpg"/>
          <p:cNvPicPr/>
          <p:nvPr/>
        </p:nvPicPr>
        <p:blipFill rotWithShape="1">
          <a:blip r:embed="rId3">
            <a:extLst>
              <a:ext uri="{28A0092B-C50C-407E-A947-70E740481C1C}">
                <a14:useLocalDpi xmlns:a14="http://schemas.microsoft.com/office/drawing/2010/main" val="0"/>
              </a:ext>
            </a:extLst>
          </a:blip>
          <a:srcRect l="690" t="15983" r="-1"/>
          <a:stretch/>
        </p:blipFill>
        <p:spPr bwMode="auto">
          <a:xfrm>
            <a:off x="-187569" y="-82062"/>
            <a:ext cx="9331569" cy="5333999"/>
          </a:xfrm>
          <a:prstGeom prst="rect">
            <a:avLst/>
          </a:prstGeom>
          <a:ln>
            <a:noFill/>
          </a:ln>
          <a:effectLst>
            <a:softEdge rad="112500"/>
          </a:effectLst>
        </p:spPr>
      </p:pic>
    </p:spTree>
    <p:extLst>
      <p:ext uri="{BB962C8B-B14F-4D97-AF65-F5344CB8AC3E}">
        <p14:creationId xmlns:p14="http://schemas.microsoft.com/office/powerpoint/2010/main" val="532144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575"/>
        <p:cNvGrpSpPr/>
        <p:nvPr/>
      </p:nvGrpSpPr>
      <p:grpSpPr>
        <a:xfrm>
          <a:off x="0" y="0"/>
          <a:ext cx="0" cy="0"/>
          <a:chOff x="0" y="0"/>
          <a:chExt cx="0" cy="0"/>
        </a:xfrm>
      </p:grpSpPr>
      <p:pic>
        <p:nvPicPr>
          <p:cNvPr id="577" name="Google Shape;577;p4"/>
          <p:cNvPicPr preferRelativeResize="0"/>
          <p:nvPr/>
        </p:nvPicPr>
        <p:blipFill rotWithShape="1">
          <a:blip r:embed="rId3">
            <a:alphaModFix/>
          </a:blip>
          <a:srcRect/>
          <a:stretch/>
        </p:blipFill>
        <p:spPr>
          <a:xfrm>
            <a:off x="263975" y="1810633"/>
            <a:ext cx="3504031" cy="2314541"/>
          </a:xfrm>
          <a:prstGeom prst="rect">
            <a:avLst/>
          </a:prstGeom>
          <a:noFill/>
          <a:ln>
            <a:noFill/>
          </a:ln>
        </p:spPr>
      </p:pic>
      <p:sp>
        <p:nvSpPr>
          <p:cNvPr id="578" name="Google Shape;578;p4"/>
          <p:cNvSpPr txBox="1"/>
          <p:nvPr/>
        </p:nvSpPr>
        <p:spPr>
          <a:xfrm>
            <a:off x="132590" y="1557693"/>
            <a:ext cx="694500" cy="1223400"/>
          </a:xfrm>
          <a:prstGeom prst="rect">
            <a:avLst/>
          </a:prstGeom>
          <a:noFill/>
          <a:ln>
            <a:noFill/>
          </a:ln>
        </p:spPr>
        <p:txBody>
          <a:bodyPr spcFirstLastPara="1" wrap="square" lIns="68575" tIns="34275" rIns="68575" bIns="34275" anchor="ctr" anchorCtr="0">
            <a:noAutofit/>
          </a:bodyPr>
          <a:lstStyle/>
          <a:p>
            <a:pPr marL="12700" marR="0" lvl="0" indent="0" algn="l" rtl="0">
              <a:lnSpc>
                <a:spcPct val="100000"/>
              </a:lnSpc>
              <a:spcBef>
                <a:spcPts val="0"/>
              </a:spcBef>
              <a:spcAft>
                <a:spcPts val="0"/>
              </a:spcAft>
              <a:buClr>
                <a:srgbClr val="000000"/>
              </a:buClr>
              <a:buSzPts val="7500"/>
              <a:buFont typeface="Arial"/>
              <a:buNone/>
            </a:pPr>
            <a:r>
              <a:rPr lang="en" sz="7500" b="1" i="0" u="none" strike="noStrike" cap="none">
                <a:solidFill>
                  <a:srgbClr val="FF9393"/>
                </a:solidFill>
                <a:latin typeface="Arial"/>
                <a:ea typeface="Arial"/>
                <a:cs typeface="Arial"/>
                <a:sym typeface="Arial"/>
              </a:rPr>
              <a:t>“</a:t>
            </a:r>
            <a:endParaRPr sz="1100" b="0" i="0" u="none" strike="noStrike" cap="none">
              <a:solidFill>
                <a:srgbClr val="000000"/>
              </a:solidFill>
              <a:latin typeface="Arial"/>
              <a:ea typeface="Arial"/>
              <a:cs typeface="Arial"/>
              <a:sym typeface="Arial"/>
            </a:endParaRPr>
          </a:p>
        </p:txBody>
      </p:sp>
      <p:sp>
        <p:nvSpPr>
          <p:cNvPr id="579" name="Google Shape;579;p4"/>
          <p:cNvSpPr txBox="1"/>
          <p:nvPr/>
        </p:nvSpPr>
        <p:spPr>
          <a:xfrm rot="10800000">
            <a:off x="3204888" y="3110492"/>
            <a:ext cx="694500" cy="1223400"/>
          </a:xfrm>
          <a:prstGeom prst="rect">
            <a:avLst/>
          </a:prstGeom>
          <a:noFill/>
          <a:ln>
            <a:noFill/>
          </a:ln>
        </p:spPr>
        <p:txBody>
          <a:bodyPr spcFirstLastPara="1" wrap="square" lIns="68575" tIns="34275" rIns="68575" bIns="34275" anchor="ctr" anchorCtr="0">
            <a:noAutofit/>
          </a:bodyPr>
          <a:lstStyle/>
          <a:p>
            <a:pPr marL="12700" marR="0" lvl="0" indent="0" algn="l" rtl="0">
              <a:lnSpc>
                <a:spcPct val="100000"/>
              </a:lnSpc>
              <a:spcBef>
                <a:spcPts val="0"/>
              </a:spcBef>
              <a:spcAft>
                <a:spcPts val="0"/>
              </a:spcAft>
              <a:buClr>
                <a:srgbClr val="000000"/>
              </a:buClr>
              <a:buSzPts val="7500"/>
              <a:buFont typeface="Arial"/>
              <a:buNone/>
            </a:pPr>
            <a:r>
              <a:rPr lang="en" sz="7500" b="1" i="0" u="none" strike="noStrike" cap="none">
                <a:solidFill>
                  <a:schemeClr val="tx1"/>
                </a:solidFill>
                <a:latin typeface="Arial"/>
                <a:ea typeface="Arial"/>
                <a:cs typeface="Arial"/>
                <a:sym typeface="Arial"/>
              </a:rPr>
              <a:t>“</a:t>
            </a:r>
            <a:endParaRPr sz="1100" b="0" i="0" u="none" strike="noStrike" cap="none">
              <a:solidFill>
                <a:schemeClr val="tx1"/>
              </a:solidFill>
              <a:latin typeface="Arial"/>
              <a:ea typeface="Arial"/>
              <a:cs typeface="Arial"/>
              <a:sym typeface="Arial"/>
            </a:endParaRPr>
          </a:p>
        </p:txBody>
      </p:sp>
      <p:sp>
        <p:nvSpPr>
          <p:cNvPr id="580" name="Google Shape;580;p4"/>
          <p:cNvSpPr txBox="1"/>
          <p:nvPr/>
        </p:nvSpPr>
        <p:spPr>
          <a:xfrm>
            <a:off x="645398" y="2009949"/>
            <a:ext cx="3027300" cy="19158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 sz="1500" b="0" i="0" u="none" strike="noStrike" cap="none" dirty="0">
                <a:solidFill>
                  <a:schemeClr val="tx1"/>
                </a:solidFill>
                <a:latin typeface="Calibri"/>
                <a:ea typeface="Calibri"/>
                <a:cs typeface="Calibri"/>
                <a:sym typeface="Calibri"/>
              </a:rPr>
              <a:t>mewujudkan Indonesia maju yang berdaulat, mandiri, dan berkepribadian melalui terciptanya Pelajar Pancasila yang bernalar kritis, kreatif, mandiri, beriman, bertakwa kepada Tuhan YME, dan berakhlak mulia, bergotong royong, dan berkebinekaan global</a:t>
            </a:r>
            <a:endParaRPr sz="1100" b="0" i="0" u="none" strike="noStrike" cap="none" dirty="0">
              <a:solidFill>
                <a:schemeClr val="tx1"/>
              </a:solidFill>
              <a:sym typeface="Arial"/>
            </a:endParaRPr>
          </a:p>
        </p:txBody>
      </p:sp>
      <p:grpSp>
        <p:nvGrpSpPr>
          <p:cNvPr id="581" name="Google Shape;581;p4"/>
          <p:cNvGrpSpPr/>
          <p:nvPr/>
        </p:nvGrpSpPr>
        <p:grpSpPr>
          <a:xfrm>
            <a:off x="4518800" y="1303344"/>
            <a:ext cx="4625206" cy="2971950"/>
            <a:chOff x="1839425" y="762853"/>
            <a:chExt cx="5463272" cy="3519600"/>
          </a:xfrm>
        </p:grpSpPr>
        <p:sp>
          <p:nvSpPr>
            <p:cNvPr id="582" name="Google Shape;582;p4"/>
            <p:cNvSpPr/>
            <p:nvPr/>
          </p:nvSpPr>
          <p:spPr>
            <a:xfrm>
              <a:off x="2655688" y="762853"/>
              <a:ext cx="3826800" cy="35196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83" name="Google Shape;583;p4"/>
            <p:cNvSpPr txBox="1"/>
            <p:nvPr/>
          </p:nvSpPr>
          <p:spPr>
            <a:xfrm>
              <a:off x="4008508" y="2284306"/>
              <a:ext cx="1119000" cy="477000"/>
            </a:xfrm>
            <a:prstGeom prst="rect">
              <a:avLst/>
            </a:prstGeom>
            <a:noFill/>
            <a:ln>
              <a:noFill/>
            </a:ln>
          </p:spPr>
          <p:txBody>
            <a:bodyPr spcFirstLastPara="1" wrap="square" lIns="0" tIns="10000" rIns="0" bIns="0" anchor="t" anchorCtr="0">
              <a:noAutofit/>
            </a:bodyPr>
            <a:lstStyle/>
            <a:p>
              <a:pPr marL="12700" marR="0" lvl="0" indent="101600" algn="l"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PELAJAR  PANCASILA</a:t>
              </a:r>
              <a:endParaRPr sz="1200" b="0" i="0" u="none" strike="noStrike" cap="none">
                <a:solidFill>
                  <a:srgbClr val="000000"/>
                </a:solidFill>
                <a:latin typeface="Arial"/>
                <a:ea typeface="Arial"/>
                <a:cs typeface="Arial"/>
                <a:sym typeface="Arial"/>
              </a:endParaRPr>
            </a:p>
          </p:txBody>
        </p:sp>
        <p:sp>
          <p:nvSpPr>
            <p:cNvPr id="584" name="Google Shape;584;p4"/>
            <p:cNvSpPr/>
            <p:nvPr/>
          </p:nvSpPr>
          <p:spPr>
            <a:xfrm>
              <a:off x="5570688" y="3061950"/>
              <a:ext cx="536100" cy="5439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85" name="Google Shape;585;p4"/>
            <p:cNvSpPr/>
            <p:nvPr/>
          </p:nvSpPr>
          <p:spPr>
            <a:xfrm>
              <a:off x="5590113" y="3081376"/>
              <a:ext cx="456000" cy="4638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86" name="Google Shape;586;p4"/>
            <p:cNvSpPr/>
            <p:nvPr/>
          </p:nvSpPr>
          <p:spPr>
            <a:xfrm>
              <a:off x="3125319" y="3055094"/>
              <a:ext cx="536100" cy="54390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87" name="Google Shape;587;p4"/>
            <p:cNvSpPr/>
            <p:nvPr/>
          </p:nvSpPr>
          <p:spPr>
            <a:xfrm>
              <a:off x="3144745" y="3074520"/>
              <a:ext cx="456000" cy="46380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88" name="Google Shape;588;p4"/>
            <p:cNvSpPr/>
            <p:nvPr/>
          </p:nvSpPr>
          <p:spPr>
            <a:xfrm>
              <a:off x="3008764" y="2134082"/>
              <a:ext cx="536100" cy="543900"/>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89" name="Google Shape;589;p4"/>
            <p:cNvSpPr/>
            <p:nvPr/>
          </p:nvSpPr>
          <p:spPr>
            <a:xfrm>
              <a:off x="3117678" y="2153508"/>
              <a:ext cx="276225" cy="463390"/>
            </a:xfrm>
            <a:custGeom>
              <a:avLst/>
              <a:gdLst/>
              <a:ahLst/>
              <a:cxnLst/>
              <a:rect l="l" t="t" r="r" b="b"/>
              <a:pathLst>
                <a:path w="368300" h="617854" extrusionOk="0">
                  <a:moveTo>
                    <a:pt x="137892" y="617356"/>
                  </a:moveTo>
                  <a:lnTo>
                    <a:pt x="102319" y="617356"/>
                  </a:lnTo>
                  <a:lnTo>
                    <a:pt x="108787" y="362434"/>
                  </a:lnTo>
                  <a:lnTo>
                    <a:pt x="0" y="218008"/>
                  </a:lnTo>
                  <a:lnTo>
                    <a:pt x="93" y="217119"/>
                  </a:lnTo>
                  <a:lnTo>
                    <a:pt x="21146" y="58501"/>
                  </a:lnTo>
                  <a:lnTo>
                    <a:pt x="77064" y="51988"/>
                  </a:lnTo>
                  <a:lnTo>
                    <a:pt x="77064" y="6"/>
                  </a:lnTo>
                  <a:lnTo>
                    <a:pt x="140923" y="6"/>
                  </a:lnTo>
                  <a:lnTo>
                    <a:pt x="240344" y="0"/>
                  </a:lnTo>
                  <a:lnTo>
                    <a:pt x="240344" y="15266"/>
                  </a:lnTo>
                  <a:lnTo>
                    <a:pt x="304204" y="15266"/>
                  </a:lnTo>
                  <a:lnTo>
                    <a:pt x="304204" y="36182"/>
                  </a:lnTo>
                  <a:lnTo>
                    <a:pt x="176489" y="36182"/>
                  </a:lnTo>
                  <a:lnTo>
                    <a:pt x="112626" y="36188"/>
                  </a:lnTo>
                  <a:lnTo>
                    <a:pt x="112626" y="48100"/>
                  </a:lnTo>
                  <a:lnTo>
                    <a:pt x="120181" y="48499"/>
                  </a:lnTo>
                  <a:lnTo>
                    <a:pt x="127473" y="49942"/>
                  </a:lnTo>
                  <a:lnTo>
                    <a:pt x="134416" y="52367"/>
                  </a:lnTo>
                  <a:lnTo>
                    <a:pt x="140925" y="55711"/>
                  </a:lnTo>
                  <a:lnTo>
                    <a:pt x="176489" y="55711"/>
                  </a:lnTo>
                  <a:lnTo>
                    <a:pt x="176489" y="84398"/>
                  </a:lnTo>
                  <a:lnTo>
                    <a:pt x="111464" y="84398"/>
                  </a:lnTo>
                  <a:lnTo>
                    <a:pt x="52685" y="91248"/>
                  </a:lnTo>
                  <a:lnTo>
                    <a:pt x="37200" y="207912"/>
                  </a:lnTo>
                  <a:lnTo>
                    <a:pt x="137409" y="340947"/>
                  </a:lnTo>
                  <a:lnTo>
                    <a:pt x="195313" y="357016"/>
                  </a:lnTo>
                  <a:lnTo>
                    <a:pt x="189085" y="380256"/>
                  </a:lnTo>
                  <a:lnTo>
                    <a:pt x="143910" y="380256"/>
                  </a:lnTo>
                  <a:lnTo>
                    <a:pt x="137892" y="617356"/>
                  </a:lnTo>
                  <a:close/>
                </a:path>
                <a:path w="368300" h="617854" extrusionOk="0">
                  <a:moveTo>
                    <a:pt x="240346" y="158371"/>
                  </a:moveTo>
                  <a:lnTo>
                    <a:pt x="198436" y="158371"/>
                  </a:lnTo>
                  <a:lnTo>
                    <a:pt x="204733" y="151963"/>
                  </a:lnTo>
                  <a:lnTo>
                    <a:pt x="204783" y="36182"/>
                  </a:lnTo>
                  <a:lnTo>
                    <a:pt x="304204" y="36182"/>
                  </a:lnTo>
                  <a:lnTo>
                    <a:pt x="304204" y="51450"/>
                  </a:lnTo>
                  <a:lnTo>
                    <a:pt x="240346" y="51450"/>
                  </a:lnTo>
                  <a:lnTo>
                    <a:pt x="240346" y="158371"/>
                  </a:lnTo>
                  <a:close/>
                </a:path>
                <a:path w="368300" h="617854" extrusionOk="0">
                  <a:moveTo>
                    <a:pt x="176489" y="55711"/>
                  </a:moveTo>
                  <a:lnTo>
                    <a:pt x="140925" y="55711"/>
                  </a:lnTo>
                  <a:lnTo>
                    <a:pt x="140925" y="36188"/>
                  </a:lnTo>
                  <a:lnTo>
                    <a:pt x="176489" y="36188"/>
                  </a:lnTo>
                  <a:lnTo>
                    <a:pt x="176489" y="55711"/>
                  </a:lnTo>
                  <a:close/>
                </a:path>
                <a:path w="368300" h="617854" extrusionOk="0">
                  <a:moveTo>
                    <a:pt x="304205" y="173637"/>
                  </a:moveTo>
                  <a:lnTo>
                    <a:pt x="262297" y="173637"/>
                  </a:lnTo>
                  <a:lnTo>
                    <a:pt x="268643" y="167180"/>
                  </a:lnTo>
                  <a:lnTo>
                    <a:pt x="268645" y="51450"/>
                  </a:lnTo>
                  <a:lnTo>
                    <a:pt x="304204" y="51450"/>
                  </a:lnTo>
                  <a:lnTo>
                    <a:pt x="304204" y="54891"/>
                  </a:lnTo>
                  <a:lnTo>
                    <a:pt x="368067" y="54891"/>
                  </a:lnTo>
                  <a:lnTo>
                    <a:pt x="368067" y="91075"/>
                  </a:lnTo>
                  <a:lnTo>
                    <a:pt x="304205" y="91075"/>
                  </a:lnTo>
                  <a:lnTo>
                    <a:pt x="304205" y="173637"/>
                  </a:lnTo>
                  <a:close/>
                </a:path>
                <a:path w="368300" h="617854" extrusionOk="0">
                  <a:moveTo>
                    <a:pt x="196210" y="299290"/>
                  </a:moveTo>
                  <a:lnTo>
                    <a:pt x="178982" y="249646"/>
                  </a:lnTo>
                  <a:lnTo>
                    <a:pt x="143759" y="220599"/>
                  </a:lnTo>
                  <a:lnTo>
                    <a:pt x="92674" y="203490"/>
                  </a:lnTo>
                  <a:lnTo>
                    <a:pt x="77066" y="201535"/>
                  </a:lnTo>
                  <a:lnTo>
                    <a:pt x="77066" y="141529"/>
                  </a:lnTo>
                  <a:lnTo>
                    <a:pt x="129027" y="115416"/>
                  </a:lnTo>
                  <a:lnTo>
                    <a:pt x="132992" y="106988"/>
                  </a:lnTo>
                  <a:lnTo>
                    <a:pt x="131178" y="98684"/>
                  </a:lnTo>
                  <a:lnTo>
                    <a:pt x="128545" y="92412"/>
                  </a:lnTo>
                  <a:lnTo>
                    <a:pt x="124025" y="87682"/>
                  </a:lnTo>
                  <a:lnTo>
                    <a:pt x="118154" y="84882"/>
                  </a:lnTo>
                  <a:lnTo>
                    <a:pt x="111464" y="84398"/>
                  </a:lnTo>
                  <a:lnTo>
                    <a:pt x="176489" y="84398"/>
                  </a:lnTo>
                  <a:lnTo>
                    <a:pt x="176525" y="149602"/>
                  </a:lnTo>
                  <a:lnTo>
                    <a:pt x="140932" y="149602"/>
                  </a:lnTo>
                  <a:lnTo>
                    <a:pt x="139748" y="150316"/>
                  </a:lnTo>
                  <a:lnTo>
                    <a:pt x="138533" y="150995"/>
                  </a:lnTo>
                  <a:lnTo>
                    <a:pt x="113547" y="163552"/>
                  </a:lnTo>
                  <a:lnTo>
                    <a:pt x="115580" y="169054"/>
                  </a:lnTo>
                  <a:lnTo>
                    <a:pt x="120814" y="172844"/>
                  </a:lnTo>
                  <a:lnTo>
                    <a:pt x="245912" y="172844"/>
                  </a:lnTo>
                  <a:lnTo>
                    <a:pt x="246692" y="173637"/>
                  </a:lnTo>
                  <a:lnTo>
                    <a:pt x="304205" y="173637"/>
                  </a:lnTo>
                  <a:lnTo>
                    <a:pt x="304205" y="176577"/>
                  </a:lnTo>
                  <a:lnTo>
                    <a:pt x="310552" y="183034"/>
                  </a:lnTo>
                  <a:lnTo>
                    <a:pt x="368067" y="183034"/>
                  </a:lnTo>
                  <a:lnTo>
                    <a:pt x="368067" y="188364"/>
                  </a:lnTo>
                  <a:lnTo>
                    <a:pt x="166832" y="188364"/>
                  </a:lnTo>
                  <a:lnTo>
                    <a:pt x="166180" y="189265"/>
                  </a:lnTo>
                  <a:lnTo>
                    <a:pt x="165501" y="190139"/>
                  </a:lnTo>
                  <a:lnTo>
                    <a:pt x="164795" y="190992"/>
                  </a:lnTo>
                  <a:lnTo>
                    <a:pt x="192854" y="211437"/>
                  </a:lnTo>
                  <a:lnTo>
                    <a:pt x="213520" y="236326"/>
                  </a:lnTo>
                  <a:lnTo>
                    <a:pt x="226562" y="265306"/>
                  </a:lnTo>
                  <a:lnTo>
                    <a:pt x="231750" y="298025"/>
                  </a:lnTo>
                  <a:lnTo>
                    <a:pt x="196210" y="299290"/>
                  </a:lnTo>
                  <a:close/>
                </a:path>
                <a:path w="368300" h="617854" extrusionOk="0">
                  <a:moveTo>
                    <a:pt x="368067" y="183034"/>
                  </a:moveTo>
                  <a:lnTo>
                    <a:pt x="326157" y="183034"/>
                  </a:lnTo>
                  <a:lnTo>
                    <a:pt x="332501" y="176577"/>
                  </a:lnTo>
                  <a:lnTo>
                    <a:pt x="332504" y="91075"/>
                  </a:lnTo>
                  <a:lnTo>
                    <a:pt x="368067" y="91075"/>
                  </a:lnTo>
                  <a:lnTo>
                    <a:pt x="368067" y="183034"/>
                  </a:lnTo>
                  <a:close/>
                </a:path>
                <a:path w="368300" h="617854" extrusionOk="0">
                  <a:moveTo>
                    <a:pt x="245912" y="172844"/>
                  </a:moveTo>
                  <a:lnTo>
                    <a:pt x="134582" y="172844"/>
                  </a:lnTo>
                  <a:lnTo>
                    <a:pt x="140929" y="166386"/>
                  </a:lnTo>
                  <a:lnTo>
                    <a:pt x="140932" y="149602"/>
                  </a:lnTo>
                  <a:lnTo>
                    <a:pt x="176525" y="149602"/>
                  </a:lnTo>
                  <a:lnTo>
                    <a:pt x="176540" y="151963"/>
                  </a:lnTo>
                  <a:lnTo>
                    <a:pt x="182862" y="158371"/>
                  </a:lnTo>
                  <a:lnTo>
                    <a:pt x="240346" y="158371"/>
                  </a:lnTo>
                  <a:lnTo>
                    <a:pt x="240346" y="167180"/>
                  </a:lnTo>
                  <a:lnTo>
                    <a:pt x="245912" y="172844"/>
                  </a:lnTo>
                  <a:close/>
                </a:path>
                <a:path w="368300" h="617854" extrusionOk="0">
                  <a:moveTo>
                    <a:pt x="199096" y="194554"/>
                  </a:moveTo>
                  <a:lnTo>
                    <a:pt x="182018" y="194554"/>
                  </a:lnTo>
                  <a:lnTo>
                    <a:pt x="173907" y="192309"/>
                  </a:lnTo>
                  <a:lnTo>
                    <a:pt x="166832" y="188364"/>
                  </a:lnTo>
                  <a:lnTo>
                    <a:pt x="368067" y="188364"/>
                  </a:lnTo>
                  <a:lnTo>
                    <a:pt x="368067" y="188581"/>
                  </a:lnTo>
                  <a:lnTo>
                    <a:pt x="214043" y="188581"/>
                  </a:lnTo>
                  <a:lnTo>
                    <a:pt x="207064" y="192387"/>
                  </a:lnTo>
                  <a:lnTo>
                    <a:pt x="199096" y="194554"/>
                  </a:lnTo>
                  <a:close/>
                </a:path>
                <a:path w="368300" h="617854" extrusionOk="0">
                  <a:moveTo>
                    <a:pt x="254497" y="209821"/>
                  </a:moveTo>
                  <a:lnTo>
                    <a:pt x="242414" y="208309"/>
                  </a:lnTo>
                  <a:lnTo>
                    <a:pt x="231404" y="204018"/>
                  </a:lnTo>
                  <a:lnTo>
                    <a:pt x="221827" y="197319"/>
                  </a:lnTo>
                  <a:lnTo>
                    <a:pt x="214043" y="188581"/>
                  </a:lnTo>
                  <a:lnTo>
                    <a:pt x="368067" y="188581"/>
                  </a:lnTo>
                  <a:lnTo>
                    <a:pt x="368067" y="201984"/>
                  </a:lnTo>
                  <a:lnTo>
                    <a:pt x="281027" y="201984"/>
                  </a:lnTo>
                  <a:lnTo>
                    <a:pt x="275011" y="205298"/>
                  </a:lnTo>
                  <a:lnTo>
                    <a:pt x="268537" y="207760"/>
                  </a:lnTo>
                  <a:lnTo>
                    <a:pt x="261675" y="209293"/>
                  </a:lnTo>
                  <a:lnTo>
                    <a:pt x="254497" y="209821"/>
                  </a:lnTo>
                  <a:close/>
                </a:path>
                <a:path w="368300" h="617854" extrusionOk="0">
                  <a:moveTo>
                    <a:pt x="323272" y="219217"/>
                  </a:moveTo>
                  <a:lnTo>
                    <a:pt x="318357" y="219217"/>
                  </a:lnTo>
                  <a:lnTo>
                    <a:pt x="307536" y="218008"/>
                  </a:lnTo>
                  <a:lnTo>
                    <a:pt x="297537" y="214557"/>
                  </a:lnTo>
                  <a:lnTo>
                    <a:pt x="288615" y="209128"/>
                  </a:lnTo>
                  <a:lnTo>
                    <a:pt x="281027" y="201984"/>
                  </a:lnTo>
                  <a:lnTo>
                    <a:pt x="368067" y="201984"/>
                  </a:lnTo>
                  <a:lnTo>
                    <a:pt x="368067" y="217119"/>
                  </a:lnTo>
                  <a:lnTo>
                    <a:pt x="332505" y="217119"/>
                  </a:lnTo>
                  <a:lnTo>
                    <a:pt x="328018" y="218476"/>
                  </a:lnTo>
                  <a:lnTo>
                    <a:pt x="323272" y="219217"/>
                  </a:lnTo>
                  <a:close/>
                </a:path>
                <a:path w="368300" h="617854" extrusionOk="0">
                  <a:moveTo>
                    <a:pt x="341950" y="617356"/>
                  </a:moveTo>
                  <a:lnTo>
                    <a:pt x="306386" y="617356"/>
                  </a:lnTo>
                  <a:lnTo>
                    <a:pt x="303113" y="364885"/>
                  </a:lnTo>
                  <a:lnTo>
                    <a:pt x="332505" y="304903"/>
                  </a:lnTo>
                  <a:lnTo>
                    <a:pt x="332505" y="217119"/>
                  </a:lnTo>
                  <a:lnTo>
                    <a:pt x="368067" y="217119"/>
                  </a:lnTo>
                  <a:lnTo>
                    <a:pt x="368067" y="313421"/>
                  </a:lnTo>
                  <a:lnTo>
                    <a:pt x="338786" y="373178"/>
                  </a:lnTo>
                  <a:lnTo>
                    <a:pt x="341950" y="617356"/>
                  </a:lnTo>
                  <a:close/>
                </a:path>
                <a:path w="368300" h="617854" extrusionOk="0">
                  <a:moveTo>
                    <a:pt x="185957" y="391925"/>
                  </a:moveTo>
                  <a:lnTo>
                    <a:pt x="143910" y="380256"/>
                  </a:lnTo>
                  <a:lnTo>
                    <a:pt x="189085" y="380256"/>
                  </a:lnTo>
                  <a:lnTo>
                    <a:pt x="185957" y="391925"/>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0" name="Google Shape;590;p4"/>
            <p:cNvSpPr/>
            <p:nvPr/>
          </p:nvSpPr>
          <p:spPr>
            <a:xfrm>
              <a:off x="5650677" y="2134082"/>
              <a:ext cx="537300" cy="54390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1" name="Google Shape;591;p4"/>
            <p:cNvSpPr/>
            <p:nvPr/>
          </p:nvSpPr>
          <p:spPr>
            <a:xfrm>
              <a:off x="5670102" y="2153517"/>
              <a:ext cx="456247" cy="462915"/>
            </a:xfrm>
            <a:custGeom>
              <a:avLst/>
              <a:gdLst/>
              <a:ahLst/>
              <a:cxnLst/>
              <a:rect l="l" t="t" r="r" b="b"/>
              <a:pathLst>
                <a:path w="608329" h="617220" extrusionOk="0">
                  <a:moveTo>
                    <a:pt x="158165" y="281165"/>
                  </a:moveTo>
                  <a:lnTo>
                    <a:pt x="156883" y="278066"/>
                  </a:lnTo>
                  <a:lnTo>
                    <a:pt x="152463" y="273570"/>
                  </a:lnTo>
                  <a:lnTo>
                    <a:pt x="149402" y="272300"/>
                  </a:lnTo>
                  <a:lnTo>
                    <a:pt x="143154" y="272300"/>
                  </a:lnTo>
                  <a:lnTo>
                    <a:pt x="140093" y="273570"/>
                  </a:lnTo>
                  <a:lnTo>
                    <a:pt x="135674" y="278066"/>
                  </a:lnTo>
                  <a:lnTo>
                    <a:pt x="134404" y="281165"/>
                  </a:lnTo>
                  <a:lnTo>
                    <a:pt x="134404" y="287528"/>
                  </a:lnTo>
                  <a:lnTo>
                    <a:pt x="135674" y="290639"/>
                  </a:lnTo>
                  <a:lnTo>
                    <a:pt x="140093" y="295122"/>
                  </a:lnTo>
                  <a:lnTo>
                    <a:pt x="143154" y="296418"/>
                  </a:lnTo>
                  <a:lnTo>
                    <a:pt x="149402" y="296418"/>
                  </a:lnTo>
                  <a:lnTo>
                    <a:pt x="152463" y="295122"/>
                  </a:lnTo>
                  <a:lnTo>
                    <a:pt x="156883" y="290639"/>
                  </a:lnTo>
                  <a:lnTo>
                    <a:pt x="158165" y="287528"/>
                  </a:lnTo>
                  <a:lnTo>
                    <a:pt x="158165" y="281165"/>
                  </a:lnTo>
                  <a:close/>
                </a:path>
                <a:path w="608329" h="617220" extrusionOk="0">
                  <a:moveTo>
                    <a:pt x="495909" y="334391"/>
                  </a:moveTo>
                  <a:lnTo>
                    <a:pt x="494639" y="331279"/>
                  </a:lnTo>
                  <a:lnTo>
                    <a:pt x="490220" y="326783"/>
                  </a:lnTo>
                  <a:lnTo>
                    <a:pt x="487159" y="325488"/>
                  </a:lnTo>
                  <a:lnTo>
                    <a:pt x="480910" y="325488"/>
                  </a:lnTo>
                  <a:lnTo>
                    <a:pt x="477850" y="326783"/>
                  </a:lnTo>
                  <a:lnTo>
                    <a:pt x="473430" y="331266"/>
                  </a:lnTo>
                  <a:lnTo>
                    <a:pt x="472147" y="334378"/>
                  </a:lnTo>
                  <a:lnTo>
                    <a:pt x="472147" y="340741"/>
                  </a:lnTo>
                  <a:lnTo>
                    <a:pt x="473430" y="343839"/>
                  </a:lnTo>
                  <a:lnTo>
                    <a:pt x="477850" y="348335"/>
                  </a:lnTo>
                  <a:lnTo>
                    <a:pt x="480910" y="349605"/>
                  </a:lnTo>
                  <a:lnTo>
                    <a:pt x="487159" y="349605"/>
                  </a:lnTo>
                  <a:lnTo>
                    <a:pt x="490220" y="348335"/>
                  </a:lnTo>
                  <a:lnTo>
                    <a:pt x="494639" y="343839"/>
                  </a:lnTo>
                  <a:lnTo>
                    <a:pt x="495909" y="340741"/>
                  </a:lnTo>
                  <a:lnTo>
                    <a:pt x="495909" y="334391"/>
                  </a:lnTo>
                  <a:close/>
                </a:path>
                <a:path w="608329" h="617220" extrusionOk="0">
                  <a:moveTo>
                    <a:pt x="608253" y="133350"/>
                  </a:moveTo>
                  <a:lnTo>
                    <a:pt x="606577" y="123190"/>
                  </a:lnTo>
                  <a:lnTo>
                    <a:pt x="601929" y="114300"/>
                  </a:lnTo>
                  <a:lnTo>
                    <a:pt x="594829" y="106680"/>
                  </a:lnTo>
                  <a:lnTo>
                    <a:pt x="585812" y="101600"/>
                  </a:lnTo>
                  <a:lnTo>
                    <a:pt x="587133" y="97790"/>
                  </a:lnTo>
                  <a:lnTo>
                    <a:pt x="587857" y="93980"/>
                  </a:lnTo>
                  <a:lnTo>
                    <a:pt x="587857" y="90170"/>
                  </a:lnTo>
                  <a:lnTo>
                    <a:pt x="585228" y="76200"/>
                  </a:lnTo>
                  <a:lnTo>
                    <a:pt x="584492" y="75171"/>
                  </a:lnTo>
                  <a:lnTo>
                    <a:pt x="584492" y="128270"/>
                  </a:lnTo>
                  <a:lnTo>
                    <a:pt x="584492" y="138430"/>
                  </a:lnTo>
                  <a:lnTo>
                    <a:pt x="580136" y="143510"/>
                  </a:lnTo>
                  <a:lnTo>
                    <a:pt x="483247" y="143510"/>
                  </a:lnTo>
                  <a:lnTo>
                    <a:pt x="477926" y="148590"/>
                  </a:lnTo>
                  <a:lnTo>
                    <a:pt x="477926" y="162560"/>
                  </a:lnTo>
                  <a:lnTo>
                    <a:pt x="483247" y="167640"/>
                  </a:lnTo>
                  <a:lnTo>
                    <a:pt x="560362" y="167640"/>
                  </a:lnTo>
                  <a:lnTo>
                    <a:pt x="564108" y="172720"/>
                  </a:lnTo>
                  <a:lnTo>
                    <a:pt x="564108" y="182880"/>
                  </a:lnTo>
                  <a:lnTo>
                    <a:pt x="559752" y="186690"/>
                  </a:lnTo>
                  <a:lnTo>
                    <a:pt x="483247" y="186690"/>
                  </a:lnTo>
                  <a:lnTo>
                    <a:pt x="477926" y="193040"/>
                  </a:lnTo>
                  <a:lnTo>
                    <a:pt x="477926" y="205740"/>
                  </a:lnTo>
                  <a:lnTo>
                    <a:pt x="483247" y="210820"/>
                  </a:lnTo>
                  <a:lnTo>
                    <a:pt x="532993" y="210820"/>
                  </a:lnTo>
                  <a:lnTo>
                    <a:pt x="537806" y="212090"/>
                  </a:lnTo>
                  <a:lnTo>
                    <a:pt x="541540" y="215900"/>
                  </a:lnTo>
                  <a:lnTo>
                    <a:pt x="541540" y="226060"/>
                  </a:lnTo>
                  <a:lnTo>
                    <a:pt x="537197" y="231140"/>
                  </a:lnTo>
                  <a:lnTo>
                    <a:pt x="411861" y="231140"/>
                  </a:lnTo>
                  <a:lnTo>
                    <a:pt x="402577" y="229870"/>
                  </a:lnTo>
                  <a:lnTo>
                    <a:pt x="402577" y="254000"/>
                  </a:lnTo>
                  <a:lnTo>
                    <a:pt x="402577" y="321310"/>
                  </a:lnTo>
                  <a:lnTo>
                    <a:pt x="390982" y="332740"/>
                  </a:lnTo>
                  <a:lnTo>
                    <a:pt x="377456" y="349250"/>
                  </a:lnTo>
                  <a:lnTo>
                    <a:pt x="367144" y="367030"/>
                  </a:lnTo>
                  <a:lnTo>
                    <a:pt x="360197" y="387350"/>
                  </a:lnTo>
                  <a:lnTo>
                    <a:pt x="356768" y="407670"/>
                  </a:lnTo>
                  <a:lnTo>
                    <a:pt x="356400" y="407670"/>
                  </a:lnTo>
                  <a:lnTo>
                    <a:pt x="356400" y="431800"/>
                  </a:lnTo>
                  <a:lnTo>
                    <a:pt x="356400" y="527050"/>
                  </a:lnTo>
                  <a:lnTo>
                    <a:pt x="283184" y="527050"/>
                  </a:lnTo>
                  <a:lnTo>
                    <a:pt x="280162" y="528320"/>
                  </a:lnTo>
                  <a:lnTo>
                    <a:pt x="254660" y="554990"/>
                  </a:lnTo>
                  <a:lnTo>
                    <a:pt x="244106" y="563880"/>
                  </a:lnTo>
                  <a:lnTo>
                    <a:pt x="232422" y="571500"/>
                  </a:lnTo>
                  <a:lnTo>
                    <a:pt x="219773" y="576580"/>
                  </a:lnTo>
                  <a:lnTo>
                    <a:pt x="206336" y="580390"/>
                  </a:lnTo>
                  <a:lnTo>
                    <a:pt x="146291" y="593090"/>
                  </a:lnTo>
                  <a:lnTo>
                    <a:pt x="143548" y="591820"/>
                  </a:lnTo>
                  <a:lnTo>
                    <a:pt x="139001" y="589280"/>
                  </a:lnTo>
                  <a:lnTo>
                    <a:pt x="137490" y="586740"/>
                  </a:lnTo>
                  <a:lnTo>
                    <a:pt x="136080" y="579120"/>
                  </a:lnTo>
                  <a:lnTo>
                    <a:pt x="139420" y="574040"/>
                  </a:lnTo>
                  <a:lnTo>
                    <a:pt x="175945" y="563880"/>
                  </a:lnTo>
                  <a:lnTo>
                    <a:pt x="180733" y="557530"/>
                  </a:lnTo>
                  <a:lnTo>
                    <a:pt x="178866" y="542290"/>
                  </a:lnTo>
                  <a:lnTo>
                    <a:pt x="172580" y="535940"/>
                  </a:lnTo>
                  <a:lnTo>
                    <a:pt x="48514" y="535940"/>
                  </a:lnTo>
                  <a:lnTo>
                    <a:pt x="44157" y="532130"/>
                  </a:lnTo>
                  <a:lnTo>
                    <a:pt x="44157" y="520700"/>
                  </a:lnTo>
                  <a:lnTo>
                    <a:pt x="47891" y="516890"/>
                  </a:lnTo>
                  <a:lnTo>
                    <a:pt x="125018" y="516890"/>
                  </a:lnTo>
                  <a:lnTo>
                    <a:pt x="130340" y="510540"/>
                  </a:lnTo>
                  <a:lnTo>
                    <a:pt x="130340" y="497840"/>
                  </a:lnTo>
                  <a:lnTo>
                    <a:pt x="125018" y="492760"/>
                  </a:lnTo>
                  <a:lnTo>
                    <a:pt x="28117" y="492760"/>
                  </a:lnTo>
                  <a:lnTo>
                    <a:pt x="23761" y="487680"/>
                  </a:lnTo>
                  <a:lnTo>
                    <a:pt x="23761" y="477520"/>
                  </a:lnTo>
                  <a:lnTo>
                    <a:pt x="28117" y="472440"/>
                  </a:lnTo>
                  <a:lnTo>
                    <a:pt x="125018" y="472440"/>
                  </a:lnTo>
                  <a:lnTo>
                    <a:pt x="130340" y="467360"/>
                  </a:lnTo>
                  <a:lnTo>
                    <a:pt x="130340" y="453390"/>
                  </a:lnTo>
                  <a:lnTo>
                    <a:pt x="125018" y="448310"/>
                  </a:lnTo>
                  <a:lnTo>
                    <a:pt x="47891" y="448310"/>
                  </a:lnTo>
                  <a:lnTo>
                    <a:pt x="44157" y="443230"/>
                  </a:lnTo>
                  <a:lnTo>
                    <a:pt x="44157" y="433070"/>
                  </a:lnTo>
                  <a:lnTo>
                    <a:pt x="48514" y="429260"/>
                  </a:lnTo>
                  <a:lnTo>
                    <a:pt x="125018" y="429260"/>
                  </a:lnTo>
                  <a:lnTo>
                    <a:pt x="130340" y="424180"/>
                  </a:lnTo>
                  <a:lnTo>
                    <a:pt x="130340" y="410210"/>
                  </a:lnTo>
                  <a:lnTo>
                    <a:pt x="125018" y="405130"/>
                  </a:lnTo>
                  <a:lnTo>
                    <a:pt x="75260" y="405130"/>
                  </a:lnTo>
                  <a:lnTo>
                    <a:pt x="70459" y="403860"/>
                  </a:lnTo>
                  <a:lnTo>
                    <a:pt x="66713" y="400050"/>
                  </a:lnTo>
                  <a:lnTo>
                    <a:pt x="66713" y="389890"/>
                  </a:lnTo>
                  <a:lnTo>
                    <a:pt x="71069" y="384810"/>
                  </a:lnTo>
                  <a:lnTo>
                    <a:pt x="196392" y="384810"/>
                  </a:lnTo>
                  <a:lnTo>
                    <a:pt x="248551" y="401320"/>
                  </a:lnTo>
                  <a:lnTo>
                    <a:pt x="280162" y="430530"/>
                  </a:lnTo>
                  <a:lnTo>
                    <a:pt x="283184" y="431800"/>
                  </a:lnTo>
                  <a:lnTo>
                    <a:pt x="356400" y="431800"/>
                  </a:lnTo>
                  <a:lnTo>
                    <a:pt x="356400" y="407670"/>
                  </a:lnTo>
                  <a:lnTo>
                    <a:pt x="291274" y="407670"/>
                  </a:lnTo>
                  <a:lnTo>
                    <a:pt x="279717" y="396240"/>
                  </a:lnTo>
                  <a:lnTo>
                    <a:pt x="245681" y="372110"/>
                  </a:lnTo>
                  <a:lnTo>
                    <a:pt x="205676" y="361950"/>
                  </a:lnTo>
                  <a:lnTo>
                    <a:pt x="205676" y="360680"/>
                  </a:lnTo>
                  <a:lnTo>
                    <a:pt x="205676" y="294640"/>
                  </a:lnTo>
                  <a:lnTo>
                    <a:pt x="217271" y="283210"/>
                  </a:lnTo>
                  <a:lnTo>
                    <a:pt x="230644" y="266700"/>
                  </a:lnTo>
                  <a:lnTo>
                    <a:pt x="240957" y="248920"/>
                  </a:lnTo>
                  <a:lnTo>
                    <a:pt x="247967" y="228600"/>
                  </a:lnTo>
                  <a:lnTo>
                    <a:pt x="251472" y="208280"/>
                  </a:lnTo>
                  <a:lnTo>
                    <a:pt x="316979" y="208280"/>
                  </a:lnTo>
                  <a:lnTo>
                    <a:pt x="362572" y="243840"/>
                  </a:lnTo>
                  <a:lnTo>
                    <a:pt x="402577" y="254000"/>
                  </a:lnTo>
                  <a:lnTo>
                    <a:pt x="402577" y="229870"/>
                  </a:lnTo>
                  <a:lnTo>
                    <a:pt x="393369" y="228600"/>
                  </a:lnTo>
                  <a:lnTo>
                    <a:pt x="375843" y="223520"/>
                  </a:lnTo>
                  <a:lnTo>
                    <a:pt x="359714" y="214630"/>
                  </a:lnTo>
                  <a:lnTo>
                    <a:pt x="351739" y="208280"/>
                  </a:lnTo>
                  <a:lnTo>
                    <a:pt x="345363" y="203200"/>
                  </a:lnTo>
                  <a:lnTo>
                    <a:pt x="328091" y="185420"/>
                  </a:lnTo>
                  <a:lnTo>
                    <a:pt x="325069" y="184150"/>
                  </a:lnTo>
                  <a:lnTo>
                    <a:pt x="251853" y="184150"/>
                  </a:lnTo>
                  <a:lnTo>
                    <a:pt x="251853" y="88900"/>
                  </a:lnTo>
                  <a:lnTo>
                    <a:pt x="325069" y="88900"/>
                  </a:lnTo>
                  <a:lnTo>
                    <a:pt x="328091" y="87630"/>
                  </a:lnTo>
                  <a:lnTo>
                    <a:pt x="347522" y="67310"/>
                  </a:lnTo>
                  <a:lnTo>
                    <a:pt x="349948" y="64770"/>
                  </a:lnTo>
                  <a:lnTo>
                    <a:pt x="353593" y="60960"/>
                  </a:lnTo>
                  <a:lnTo>
                    <a:pt x="388480" y="39370"/>
                  </a:lnTo>
                  <a:lnTo>
                    <a:pt x="461962" y="22860"/>
                  </a:lnTo>
                  <a:lnTo>
                    <a:pt x="464705" y="24130"/>
                  </a:lnTo>
                  <a:lnTo>
                    <a:pt x="469252" y="26670"/>
                  </a:lnTo>
                  <a:lnTo>
                    <a:pt x="470776" y="29210"/>
                  </a:lnTo>
                  <a:lnTo>
                    <a:pt x="472173" y="36830"/>
                  </a:lnTo>
                  <a:lnTo>
                    <a:pt x="468833" y="43180"/>
                  </a:lnTo>
                  <a:lnTo>
                    <a:pt x="432308" y="52070"/>
                  </a:lnTo>
                  <a:lnTo>
                    <a:pt x="427532" y="58420"/>
                  </a:lnTo>
                  <a:lnTo>
                    <a:pt x="429387" y="73660"/>
                  </a:lnTo>
                  <a:lnTo>
                    <a:pt x="435673" y="80010"/>
                  </a:lnTo>
                  <a:lnTo>
                    <a:pt x="559752" y="80010"/>
                  </a:lnTo>
                  <a:lnTo>
                    <a:pt x="564108" y="83820"/>
                  </a:lnTo>
                  <a:lnTo>
                    <a:pt x="564108" y="95250"/>
                  </a:lnTo>
                  <a:lnTo>
                    <a:pt x="560362" y="99060"/>
                  </a:lnTo>
                  <a:lnTo>
                    <a:pt x="483247" y="99060"/>
                  </a:lnTo>
                  <a:lnTo>
                    <a:pt x="477926" y="105410"/>
                  </a:lnTo>
                  <a:lnTo>
                    <a:pt x="477926" y="118110"/>
                  </a:lnTo>
                  <a:lnTo>
                    <a:pt x="483247" y="123190"/>
                  </a:lnTo>
                  <a:lnTo>
                    <a:pt x="580136" y="123190"/>
                  </a:lnTo>
                  <a:lnTo>
                    <a:pt x="584492" y="128270"/>
                  </a:lnTo>
                  <a:lnTo>
                    <a:pt x="584492" y="75171"/>
                  </a:lnTo>
                  <a:lnTo>
                    <a:pt x="578040" y="66040"/>
                  </a:lnTo>
                  <a:lnTo>
                    <a:pt x="567410" y="58420"/>
                  </a:lnTo>
                  <a:lnTo>
                    <a:pt x="554393" y="55880"/>
                  </a:lnTo>
                  <a:lnTo>
                    <a:pt x="487311" y="55880"/>
                  </a:lnTo>
                  <a:lnTo>
                    <a:pt x="491312" y="49530"/>
                  </a:lnTo>
                  <a:lnTo>
                    <a:pt x="493953" y="43180"/>
                  </a:lnTo>
                  <a:lnTo>
                    <a:pt x="495122" y="35560"/>
                  </a:lnTo>
                  <a:lnTo>
                    <a:pt x="494652" y="27940"/>
                  </a:lnTo>
                  <a:lnTo>
                    <a:pt x="493179" y="22860"/>
                  </a:lnTo>
                  <a:lnTo>
                    <a:pt x="492810" y="21590"/>
                  </a:lnTo>
                  <a:lnTo>
                    <a:pt x="468071" y="0"/>
                  </a:lnTo>
                  <a:lnTo>
                    <a:pt x="454647" y="0"/>
                  </a:lnTo>
                  <a:lnTo>
                    <a:pt x="397319" y="11430"/>
                  </a:lnTo>
                  <a:lnTo>
                    <a:pt x="349986" y="33020"/>
                  </a:lnTo>
                  <a:lnTo>
                    <a:pt x="316979" y="64770"/>
                  </a:lnTo>
                  <a:lnTo>
                    <a:pt x="249516" y="64770"/>
                  </a:lnTo>
                  <a:lnTo>
                    <a:pt x="244576" y="55880"/>
                  </a:lnTo>
                  <a:lnTo>
                    <a:pt x="237413" y="49530"/>
                  </a:lnTo>
                  <a:lnTo>
                    <a:pt x="228523" y="44450"/>
                  </a:lnTo>
                  <a:lnTo>
                    <a:pt x="228104" y="44399"/>
                  </a:lnTo>
                  <a:lnTo>
                    <a:pt x="228104" y="71120"/>
                  </a:lnTo>
                  <a:lnTo>
                    <a:pt x="228104" y="198120"/>
                  </a:lnTo>
                  <a:lnTo>
                    <a:pt x="212217" y="251460"/>
                  </a:lnTo>
                  <a:lnTo>
                    <a:pt x="183184" y="283210"/>
                  </a:lnTo>
                  <a:lnTo>
                    <a:pt x="181927" y="287020"/>
                  </a:lnTo>
                  <a:lnTo>
                    <a:pt x="181927" y="360680"/>
                  </a:lnTo>
                  <a:lnTo>
                    <a:pt x="158165" y="360680"/>
                  </a:lnTo>
                  <a:lnTo>
                    <a:pt x="158165" y="322580"/>
                  </a:lnTo>
                  <a:lnTo>
                    <a:pt x="152844" y="317500"/>
                  </a:lnTo>
                  <a:lnTo>
                    <a:pt x="139725" y="317500"/>
                  </a:lnTo>
                  <a:lnTo>
                    <a:pt x="134404" y="322580"/>
                  </a:lnTo>
                  <a:lnTo>
                    <a:pt x="134404" y="360680"/>
                  </a:lnTo>
                  <a:lnTo>
                    <a:pt x="87922" y="360680"/>
                  </a:lnTo>
                  <a:lnTo>
                    <a:pt x="87922" y="287020"/>
                  </a:lnTo>
                  <a:lnTo>
                    <a:pt x="86664" y="283210"/>
                  </a:lnTo>
                  <a:lnTo>
                    <a:pt x="61087" y="257810"/>
                  </a:lnTo>
                  <a:lnTo>
                    <a:pt x="51968" y="247650"/>
                  </a:lnTo>
                  <a:lnTo>
                    <a:pt x="44564" y="234950"/>
                  </a:lnTo>
                  <a:lnTo>
                    <a:pt x="38963" y="222250"/>
                  </a:lnTo>
                  <a:lnTo>
                    <a:pt x="35267" y="208280"/>
                  </a:lnTo>
                  <a:lnTo>
                    <a:pt x="23431" y="147320"/>
                  </a:lnTo>
                  <a:lnTo>
                    <a:pt x="23990" y="144780"/>
                  </a:lnTo>
                  <a:lnTo>
                    <a:pt x="27114" y="140970"/>
                  </a:lnTo>
                  <a:lnTo>
                    <a:pt x="29464" y="138430"/>
                  </a:lnTo>
                  <a:lnTo>
                    <a:pt x="37452" y="137160"/>
                  </a:lnTo>
                  <a:lnTo>
                    <a:pt x="42570" y="140970"/>
                  </a:lnTo>
                  <a:lnTo>
                    <a:pt x="51523" y="177800"/>
                  </a:lnTo>
                  <a:lnTo>
                    <a:pt x="58445" y="182880"/>
                  </a:lnTo>
                  <a:lnTo>
                    <a:pt x="73799" y="180340"/>
                  </a:lnTo>
                  <a:lnTo>
                    <a:pt x="79375" y="173990"/>
                  </a:lnTo>
                  <a:lnTo>
                    <a:pt x="79375" y="137160"/>
                  </a:lnTo>
                  <a:lnTo>
                    <a:pt x="79375" y="121920"/>
                  </a:lnTo>
                  <a:lnTo>
                    <a:pt x="79375" y="48260"/>
                  </a:lnTo>
                  <a:lnTo>
                    <a:pt x="83731" y="44450"/>
                  </a:lnTo>
                  <a:lnTo>
                    <a:pt x="94043" y="44450"/>
                  </a:lnTo>
                  <a:lnTo>
                    <a:pt x="98132" y="48260"/>
                  </a:lnTo>
                  <a:lnTo>
                    <a:pt x="98717" y="53340"/>
                  </a:lnTo>
                  <a:lnTo>
                    <a:pt x="98793" y="125730"/>
                  </a:lnTo>
                  <a:lnTo>
                    <a:pt x="104114" y="132080"/>
                  </a:lnTo>
                  <a:lnTo>
                    <a:pt x="117233" y="132080"/>
                  </a:lnTo>
                  <a:lnTo>
                    <a:pt x="122555" y="125730"/>
                  </a:lnTo>
                  <a:lnTo>
                    <a:pt x="122478" y="44450"/>
                  </a:lnTo>
                  <a:lnTo>
                    <a:pt x="122478" y="27940"/>
                  </a:lnTo>
                  <a:lnTo>
                    <a:pt x="126834" y="22860"/>
                  </a:lnTo>
                  <a:lnTo>
                    <a:pt x="137541" y="22860"/>
                  </a:lnTo>
                  <a:lnTo>
                    <a:pt x="141897" y="27940"/>
                  </a:lnTo>
                  <a:lnTo>
                    <a:pt x="141897" y="125730"/>
                  </a:lnTo>
                  <a:lnTo>
                    <a:pt x="147218" y="132080"/>
                  </a:lnTo>
                  <a:lnTo>
                    <a:pt x="160337" y="132080"/>
                  </a:lnTo>
                  <a:lnTo>
                    <a:pt x="165658" y="125730"/>
                  </a:lnTo>
                  <a:lnTo>
                    <a:pt x="165658" y="53340"/>
                  </a:lnTo>
                  <a:lnTo>
                    <a:pt x="166230" y="48260"/>
                  </a:lnTo>
                  <a:lnTo>
                    <a:pt x="170332" y="44450"/>
                  </a:lnTo>
                  <a:lnTo>
                    <a:pt x="180644" y="44450"/>
                  </a:lnTo>
                  <a:lnTo>
                    <a:pt x="185000" y="48260"/>
                  </a:lnTo>
                  <a:lnTo>
                    <a:pt x="185000" y="125730"/>
                  </a:lnTo>
                  <a:lnTo>
                    <a:pt x="190322" y="132080"/>
                  </a:lnTo>
                  <a:lnTo>
                    <a:pt x="203441" y="132080"/>
                  </a:lnTo>
                  <a:lnTo>
                    <a:pt x="208762" y="125730"/>
                  </a:lnTo>
                  <a:lnTo>
                    <a:pt x="208762" y="76200"/>
                  </a:lnTo>
                  <a:lnTo>
                    <a:pt x="209334" y="71120"/>
                  </a:lnTo>
                  <a:lnTo>
                    <a:pt x="213436" y="67310"/>
                  </a:lnTo>
                  <a:lnTo>
                    <a:pt x="223748" y="67310"/>
                  </a:lnTo>
                  <a:lnTo>
                    <a:pt x="228104" y="71120"/>
                  </a:lnTo>
                  <a:lnTo>
                    <a:pt x="228104" y="44399"/>
                  </a:lnTo>
                  <a:lnTo>
                    <a:pt x="218389" y="43180"/>
                  </a:lnTo>
                  <a:lnTo>
                    <a:pt x="210908" y="43180"/>
                  </a:lnTo>
                  <a:lnTo>
                    <a:pt x="207492" y="44450"/>
                  </a:lnTo>
                  <a:lnTo>
                    <a:pt x="202933" y="35560"/>
                  </a:lnTo>
                  <a:lnTo>
                    <a:pt x="195643" y="26670"/>
                  </a:lnTo>
                  <a:lnTo>
                    <a:pt x="188569" y="22860"/>
                  </a:lnTo>
                  <a:lnTo>
                    <a:pt x="186220" y="21590"/>
                  </a:lnTo>
                  <a:lnTo>
                    <a:pt x="175285" y="20320"/>
                  </a:lnTo>
                  <a:lnTo>
                    <a:pt x="167360" y="20320"/>
                  </a:lnTo>
                  <a:lnTo>
                    <a:pt x="163779" y="21590"/>
                  </a:lnTo>
                  <a:lnTo>
                    <a:pt x="158953" y="12700"/>
                  </a:lnTo>
                  <a:lnTo>
                    <a:pt x="151739" y="6350"/>
                  </a:lnTo>
                  <a:lnTo>
                    <a:pt x="142633" y="1270"/>
                  </a:lnTo>
                  <a:lnTo>
                    <a:pt x="132181" y="0"/>
                  </a:lnTo>
                  <a:lnTo>
                    <a:pt x="121742" y="1270"/>
                  </a:lnTo>
                  <a:lnTo>
                    <a:pt x="112636" y="6350"/>
                  </a:lnTo>
                  <a:lnTo>
                    <a:pt x="105410" y="12700"/>
                  </a:lnTo>
                  <a:lnTo>
                    <a:pt x="100596" y="21590"/>
                  </a:lnTo>
                  <a:lnTo>
                    <a:pt x="97002" y="20320"/>
                  </a:lnTo>
                  <a:lnTo>
                    <a:pt x="89077" y="20320"/>
                  </a:lnTo>
                  <a:lnTo>
                    <a:pt x="76073" y="22860"/>
                  </a:lnTo>
                  <a:lnTo>
                    <a:pt x="65430" y="30480"/>
                  </a:lnTo>
                  <a:lnTo>
                    <a:pt x="58242" y="40640"/>
                  </a:lnTo>
                  <a:lnTo>
                    <a:pt x="55613" y="54610"/>
                  </a:lnTo>
                  <a:lnTo>
                    <a:pt x="55613" y="121920"/>
                  </a:lnTo>
                  <a:lnTo>
                    <a:pt x="49593" y="118110"/>
                  </a:lnTo>
                  <a:lnTo>
                    <a:pt x="42849" y="115570"/>
                  </a:lnTo>
                  <a:lnTo>
                    <a:pt x="35598" y="114300"/>
                  </a:lnTo>
                  <a:lnTo>
                    <a:pt x="28054" y="114300"/>
                  </a:lnTo>
                  <a:lnTo>
                    <a:pt x="685" y="142240"/>
                  </a:lnTo>
                  <a:lnTo>
                    <a:pt x="0" y="148590"/>
                  </a:lnTo>
                  <a:lnTo>
                    <a:pt x="647" y="154940"/>
                  </a:lnTo>
                  <a:lnTo>
                    <a:pt x="11950" y="213360"/>
                  </a:lnTo>
                  <a:lnTo>
                    <a:pt x="32880" y="261620"/>
                  </a:lnTo>
                  <a:lnTo>
                    <a:pt x="64160" y="294640"/>
                  </a:lnTo>
                  <a:lnTo>
                    <a:pt x="64160" y="363220"/>
                  </a:lnTo>
                  <a:lnTo>
                    <a:pt x="55613" y="368300"/>
                  </a:lnTo>
                  <a:lnTo>
                    <a:pt x="48907" y="375920"/>
                  </a:lnTo>
                  <a:lnTo>
                    <a:pt x="44526" y="384810"/>
                  </a:lnTo>
                  <a:lnTo>
                    <a:pt x="42951" y="394970"/>
                  </a:lnTo>
                  <a:lnTo>
                    <a:pt x="42951" y="398780"/>
                  </a:lnTo>
                  <a:lnTo>
                    <a:pt x="43599" y="402590"/>
                  </a:lnTo>
                  <a:lnTo>
                    <a:pt x="44780" y="406400"/>
                  </a:lnTo>
                  <a:lnTo>
                    <a:pt x="35039" y="410210"/>
                  </a:lnTo>
                  <a:lnTo>
                    <a:pt x="27317" y="417830"/>
                  </a:lnTo>
                  <a:lnTo>
                    <a:pt x="22225" y="427990"/>
                  </a:lnTo>
                  <a:lnTo>
                    <a:pt x="20396" y="439420"/>
                  </a:lnTo>
                  <a:lnTo>
                    <a:pt x="20396" y="443230"/>
                  </a:lnTo>
                  <a:lnTo>
                    <a:pt x="21120" y="447040"/>
                  </a:lnTo>
                  <a:lnTo>
                    <a:pt x="22428" y="450850"/>
                  </a:lnTo>
                  <a:lnTo>
                    <a:pt x="13423" y="455930"/>
                  </a:lnTo>
                  <a:lnTo>
                    <a:pt x="6324" y="462280"/>
                  </a:lnTo>
                  <a:lnTo>
                    <a:pt x="1676" y="472440"/>
                  </a:lnTo>
                  <a:lnTo>
                    <a:pt x="0" y="482600"/>
                  </a:lnTo>
                  <a:lnTo>
                    <a:pt x="1676" y="492760"/>
                  </a:lnTo>
                  <a:lnTo>
                    <a:pt x="6324" y="502920"/>
                  </a:lnTo>
                  <a:lnTo>
                    <a:pt x="13423" y="509270"/>
                  </a:lnTo>
                  <a:lnTo>
                    <a:pt x="22428" y="514350"/>
                  </a:lnTo>
                  <a:lnTo>
                    <a:pt x="21120" y="518160"/>
                  </a:lnTo>
                  <a:lnTo>
                    <a:pt x="20396" y="521970"/>
                  </a:lnTo>
                  <a:lnTo>
                    <a:pt x="20396" y="525780"/>
                  </a:lnTo>
                  <a:lnTo>
                    <a:pt x="23025" y="539750"/>
                  </a:lnTo>
                  <a:lnTo>
                    <a:pt x="30213" y="549910"/>
                  </a:lnTo>
                  <a:lnTo>
                    <a:pt x="40843" y="557530"/>
                  </a:lnTo>
                  <a:lnTo>
                    <a:pt x="53860" y="560070"/>
                  </a:lnTo>
                  <a:lnTo>
                    <a:pt x="120942" y="560070"/>
                  </a:lnTo>
                  <a:lnTo>
                    <a:pt x="116941" y="566420"/>
                  </a:lnTo>
                  <a:lnTo>
                    <a:pt x="114300" y="572770"/>
                  </a:lnTo>
                  <a:lnTo>
                    <a:pt x="113131" y="580390"/>
                  </a:lnTo>
                  <a:lnTo>
                    <a:pt x="113614" y="588010"/>
                  </a:lnTo>
                  <a:lnTo>
                    <a:pt x="140182" y="617220"/>
                  </a:lnTo>
                  <a:lnTo>
                    <a:pt x="149161" y="617220"/>
                  </a:lnTo>
                  <a:lnTo>
                    <a:pt x="151384" y="615950"/>
                  </a:lnTo>
                  <a:lnTo>
                    <a:pt x="210934" y="604520"/>
                  </a:lnTo>
                  <a:lnTo>
                    <a:pt x="258267" y="582930"/>
                  </a:lnTo>
                  <a:lnTo>
                    <a:pt x="291274" y="551180"/>
                  </a:lnTo>
                  <a:lnTo>
                    <a:pt x="358736" y="551180"/>
                  </a:lnTo>
                  <a:lnTo>
                    <a:pt x="363677" y="560070"/>
                  </a:lnTo>
                  <a:lnTo>
                    <a:pt x="370840" y="567690"/>
                  </a:lnTo>
                  <a:lnTo>
                    <a:pt x="379730" y="571500"/>
                  </a:lnTo>
                  <a:lnTo>
                    <a:pt x="389864" y="572770"/>
                  </a:lnTo>
                  <a:lnTo>
                    <a:pt x="397344" y="572770"/>
                  </a:lnTo>
                  <a:lnTo>
                    <a:pt x="400761" y="571500"/>
                  </a:lnTo>
                  <a:lnTo>
                    <a:pt x="405320" y="581660"/>
                  </a:lnTo>
                  <a:lnTo>
                    <a:pt x="412623" y="589280"/>
                  </a:lnTo>
                  <a:lnTo>
                    <a:pt x="422046" y="594360"/>
                  </a:lnTo>
                  <a:lnTo>
                    <a:pt x="432968" y="595630"/>
                  </a:lnTo>
                  <a:lnTo>
                    <a:pt x="440893" y="595630"/>
                  </a:lnTo>
                  <a:lnTo>
                    <a:pt x="444487" y="594360"/>
                  </a:lnTo>
                  <a:lnTo>
                    <a:pt x="449300" y="603250"/>
                  </a:lnTo>
                  <a:lnTo>
                    <a:pt x="456526" y="610870"/>
                  </a:lnTo>
                  <a:lnTo>
                    <a:pt x="465620" y="614680"/>
                  </a:lnTo>
                  <a:lnTo>
                    <a:pt x="476072" y="617220"/>
                  </a:lnTo>
                  <a:lnTo>
                    <a:pt x="486524" y="614680"/>
                  </a:lnTo>
                  <a:lnTo>
                    <a:pt x="495617" y="610870"/>
                  </a:lnTo>
                  <a:lnTo>
                    <a:pt x="502843" y="603250"/>
                  </a:lnTo>
                  <a:lnTo>
                    <a:pt x="507657" y="594360"/>
                  </a:lnTo>
                  <a:lnTo>
                    <a:pt x="511251" y="595630"/>
                  </a:lnTo>
                  <a:lnTo>
                    <a:pt x="519176" y="595630"/>
                  </a:lnTo>
                  <a:lnTo>
                    <a:pt x="525678" y="594360"/>
                  </a:lnTo>
                  <a:lnTo>
                    <a:pt x="532193" y="593090"/>
                  </a:lnTo>
                  <a:lnTo>
                    <a:pt x="542823" y="585470"/>
                  </a:lnTo>
                  <a:lnTo>
                    <a:pt x="550011" y="575310"/>
                  </a:lnTo>
                  <a:lnTo>
                    <a:pt x="550799" y="571500"/>
                  </a:lnTo>
                  <a:lnTo>
                    <a:pt x="552640" y="562610"/>
                  </a:lnTo>
                  <a:lnTo>
                    <a:pt x="552640" y="494030"/>
                  </a:lnTo>
                  <a:lnTo>
                    <a:pt x="558660" y="497840"/>
                  </a:lnTo>
                  <a:lnTo>
                    <a:pt x="565404" y="500380"/>
                  </a:lnTo>
                  <a:lnTo>
                    <a:pt x="572655" y="501650"/>
                  </a:lnTo>
                  <a:lnTo>
                    <a:pt x="580199" y="501650"/>
                  </a:lnTo>
                  <a:lnTo>
                    <a:pt x="607568" y="474980"/>
                  </a:lnTo>
                  <a:lnTo>
                    <a:pt x="608253" y="467360"/>
                  </a:lnTo>
                  <a:lnTo>
                    <a:pt x="607606" y="461010"/>
                  </a:lnTo>
                  <a:lnTo>
                    <a:pt x="596303" y="402590"/>
                  </a:lnTo>
                  <a:lnTo>
                    <a:pt x="591667" y="386080"/>
                  </a:lnTo>
                  <a:lnTo>
                    <a:pt x="584822" y="369963"/>
                  </a:lnTo>
                  <a:lnTo>
                    <a:pt x="584822" y="468630"/>
                  </a:lnTo>
                  <a:lnTo>
                    <a:pt x="584263" y="471170"/>
                  </a:lnTo>
                  <a:lnTo>
                    <a:pt x="581139" y="476250"/>
                  </a:lnTo>
                  <a:lnTo>
                    <a:pt x="578789" y="477520"/>
                  </a:lnTo>
                  <a:lnTo>
                    <a:pt x="570801" y="478790"/>
                  </a:lnTo>
                  <a:lnTo>
                    <a:pt x="565683" y="474980"/>
                  </a:lnTo>
                  <a:lnTo>
                    <a:pt x="556729" y="438150"/>
                  </a:lnTo>
                  <a:lnTo>
                    <a:pt x="549808" y="433070"/>
                  </a:lnTo>
                  <a:lnTo>
                    <a:pt x="534454" y="435610"/>
                  </a:lnTo>
                  <a:lnTo>
                    <a:pt x="528878" y="441960"/>
                  </a:lnTo>
                  <a:lnTo>
                    <a:pt x="528878" y="567690"/>
                  </a:lnTo>
                  <a:lnTo>
                    <a:pt x="524522" y="571500"/>
                  </a:lnTo>
                  <a:lnTo>
                    <a:pt x="514210" y="571500"/>
                  </a:lnTo>
                  <a:lnTo>
                    <a:pt x="510108" y="567690"/>
                  </a:lnTo>
                  <a:lnTo>
                    <a:pt x="509536" y="562610"/>
                  </a:lnTo>
                  <a:lnTo>
                    <a:pt x="509460" y="490220"/>
                  </a:lnTo>
                  <a:lnTo>
                    <a:pt x="504139" y="483870"/>
                  </a:lnTo>
                  <a:lnTo>
                    <a:pt x="491020" y="483870"/>
                  </a:lnTo>
                  <a:lnTo>
                    <a:pt x="485698" y="490220"/>
                  </a:lnTo>
                  <a:lnTo>
                    <a:pt x="485775" y="588010"/>
                  </a:lnTo>
                  <a:lnTo>
                    <a:pt x="481418" y="593090"/>
                  </a:lnTo>
                  <a:lnTo>
                    <a:pt x="470712" y="593090"/>
                  </a:lnTo>
                  <a:lnTo>
                    <a:pt x="466356" y="588010"/>
                  </a:lnTo>
                  <a:lnTo>
                    <a:pt x="466356" y="490220"/>
                  </a:lnTo>
                  <a:lnTo>
                    <a:pt x="461035" y="483870"/>
                  </a:lnTo>
                  <a:lnTo>
                    <a:pt x="447916" y="483870"/>
                  </a:lnTo>
                  <a:lnTo>
                    <a:pt x="442595" y="490220"/>
                  </a:lnTo>
                  <a:lnTo>
                    <a:pt x="442595" y="562610"/>
                  </a:lnTo>
                  <a:lnTo>
                    <a:pt x="442023" y="567690"/>
                  </a:lnTo>
                  <a:lnTo>
                    <a:pt x="437934" y="571500"/>
                  </a:lnTo>
                  <a:lnTo>
                    <a:pt x="427609" y="571500"/>
                  </a:lnTo>
                  <a:lnTo>
                    <a:pt x="423252" y="567690"/>
                  </a:lnTo>
                  <a:lnTo>
                    <a:pt x="423252" y="551180"/>
                  </a:lnTo>
                  <a:lnTo>
                    <a:pt x="423252" y="548640"/>
                  </a:lnTo>
                  <a:lnTo>
                    <a:pt x="423252" y="490220"/>
                  </a:lnTo>
                  <a:lnTo>
                    <a:pt x="417931" y="483870"/>
                  </a:lnTo>
                  <a:lnTo>
                    <a:pt x="404812" y="483870"/>
                  </a:lnTo>
                  <a:lnTo>
                    <a:pt x="399491" y="490220"/>
                  </a:lnTo>
                  <a:lnTo>
                    <a:pt x="399491" y="539750"/>
                  </a:lnTo>
                  <a:lnTo>
                    <a:pt x="398919" y="544830"/>
                  </a:lnTo>
                  <a:lnTo>
                    <a:pt x="394817" y="548640"/>
                  </a:lnTo>
                  <a:lnTo>
                    <a:pt x="384505" y="548640"/>
                  </a:lnTo>
                  <a:lnTo>
                    <a:pt x="380149" y="544830"/>
                  </a:lnTo>
                  <a:lnTo>
                    <a:pt x="380149" y="417830"/>
                  </a:lnTo>
                  <a:lnTo>
                    <a:pt x="395935" y="364490"/>
                  </a:lnTo>
                  <a:lnTo>
                    <a:pt x="425069" y="332740"/>
                  </a:lnTo>
                  <a:lnTo>
                    <a:pt x="426326" y="328930"/>
                  </a:lnTo>
                  <a:lnTo>
                    <a:pt x="426326" y="255270"/>
                  </a:lnTo>
                  <a:lnTo>
                    <a:pt x="472147" y="255270"/>
                  </a:lnTo>
                  <a:lnTo>
                    <a:pt x="472147" y="298450"/>
                  </a:lnTo>
                  <a:lnTo>
                    <a:pt x="477469" y="303530"/>
                  </a:lnTo>
                  <a:lnTo>
                    <a:pt x="490588" y="303530"/>
                  </a:lnTo>
                  <a:lnTo>
                    <a:pt x="495909" y="298450"/>
                  </a:lnTo>
                  <a:lnTo>
                    <a:pt x="495909" y="255270"/>
                  </a:lnTo>
                  <a:lnTo>
                    <a:pt x="520331" y="255270"/>
                  </a:lnTo>
                  <a:lnTo>
                    <a:pt x="520331" y="328930"/>
                  </a:lnTo>
                  <a:lnTo>
                    <a:pt x="521589" y="332740"/>
                  </a:lnTo>
                  <a:lnTo>
                    <a:pt x="547154" y="358140"/>
                  </a:lnTo>
                  <a:lnTo>
                    <a:pt x="556285" y="369570"/>
                  </a:lnTo>
                  <a:lnTo>
                    <a:pt x="563689" y="381000"/>
                  </a:lnTo>
                  <a:lnTo>
                    <a:pt x="569290" y="393700"/>
                  </a:lnTo>
                  <a:lnTo>
                    <a:pt x="572985" y="407670"/>
                  </a:lnTo>
                  <a:lnTo>
                    <a:pt x="584822" y="468630"/>
                  </a:lnTo>
                  <a:lnTo>
                    <a:pt x="584822" y="369963"/>
                  </a:lnTo>
                  <a:lnTo>
                    <a:pt x="584657" y="369570"/>
                  </a:lnTo>
                  <a:lnTo>
                    <a:pt x="575373" y="354330"/>
                  </a:lnTo>
                  <a:lnTo>
                    <a:pt x="563943" y="341630"/>
                  </a:lnTo>
                  <a:lnTo>
                    <a:pt x="544093" y="321310"/>
                  </a:lnTo>
                  <a:lnTo>
                    <a:pt x="544093" y="255270"/>
                  </a:lnTo>
                  <a:lnTo>
                    <a:pt x="544093" y="252730"/>
                  </a:lnTo>
                  <a:lnTo>
                    <a:pt x="552640" y="247650"/>
                  </a:lnTo>
                  <a:lnTo>
                    <a:pt x="559346" y="240030"/>
                  </a:lnTo>
                  <a:lnTo>
                    <a:pt x="563727" y="231140"/>
                  </a:lnTo>
                  <a:lnTo>
                    <a:pt x="565302" y="220980"/>
                  </a:lnTo>
                  <a:lnTo>
                    <a:pt x="565302" y="217170"/>
                  </a:lnTo>
                  <a:lnTo>
                    <a:pt x="564654" y="213360"/>
                  </a:lnTo>
                  <a:lnTo>
                    <a:pt x="563473" y="209550"/>
                  </a:lnTo>
                  <a:lnTo>
                    <a:pt x="573214" y="205740"/>
                  </a:lnTo>
                  <a:lnTo>
                    <a:pt x="580936" y="198120"/>
                  </a:lnTo>
                  <a:lnTo>
                    <a:pt x="586028" y="187960"/>
                  </a:lnTo>
                  <a:lnTo>
                    <a:pt x="587857" y="177800"/>
                  </a:lnTo>
                  <a:lnTo>
                    <a:pt x="587857" y="172720"/>
                  </a:lnTo>
                  <a:lnTo>
                    <a:pt x="587133" y="168910"/>
                  </a:lnTo>
                  <a:lnTo>
                    <a:pt x="585812" y="165100"/>
                  </a:lnTo>
                  <a:lnTo>
                    <a:pt x="594829" y="161290"/>
                  </a:lnTo>
                  <a:lnTo>
                    <a:pt x="601929" y="153670"/>
                  </a:lnTo>
                  <a:lnTo>
                    <a:pt x="606577" y="143510"/>
                  </a:lnTo>
                  <a:lnTo>
                    <a:pt x="608253" y="13335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2" name="Google Shape;592;p4"/>
            <p:cNvSpPr/>
            <p:nvPr/>
          </p:nvSpPr>
          <p:spPr>
            <a:xfrm>
              <a:off x="3253301" y="1335338"/>
              <a:ext cx="536100" cy="543900"/>
            </a:xfrm>
            <a:prstGeom prst="rect">
              <a:avLst/>
            </a:prstGeom>
            <a:blipFill rotWithShape="1">
              <a:blip r:embed="rId11">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3" name="Google Shape;593;p4"/>
            <p:cNvSpPr/>
            <p:nvPr/>
          </p:nvSpPr>
          <p:spPr>
            <a:xfrm>
              <a:off x="3272860" y="1370647"/>
              <a:ext cx="454819" cy="431483"/>
            </a:xfrm>
            <a:custGeom>
              <a:avLst/>
              <a:gdLst/>
              <a:ahLst/>
              <a:cxnLst/>
              <a:rect l="l" t="t" r="r" b="b"/>
              <a:pathLst>
                <a:path w="606425" h="575310" extrusionOk="0">
                  <a:moveTo>
                    <a:pt x="189306" y="556361"/>
                  </a:moveTo>
                  <a:lnTo>
                    <a:pt x="183959" y="550964"/>
                  </a:lnTo>
                  <a:lnTo>
                    <a:pt x="170865" y="550964"/>
                  </a:lnTo>
                  <a:lnTo>
                    <a:pt x="165569" y="556361"/>
                  </a:lnTo>
                  <a:lnTo>
                    <a:pt x="165569" y="569683"/>
                  </a:lnTo>
                  <a:lnTo>
                    <a:pt x="170865" y="575081"/>
                  </a:lnTo>
                  <a:lnTo>
                    <a:pt x="184035" y="575081"/>
                  </a:lnTo>
                  <a:lnTo>
                    <a:pt x="189306" y="569683"/>
                  </a:lnTo>
                  <a:lnTo>
                    <a:pt x="189306" y="556361"/>
                  </a:lnTo>
                  <a:close/>
                </a:path>
                <a:path w="606425" h="575310" extrusionOk="0">
                  <a:moveTo>
                    <a:pt x="275399" y="501053"/>
                  </a:moveTo>
                  <a:lnTo>
                    <a:pt x="254774" y="472262"/>
                  </a:lnTo>
                  <a:lnTo>
                    <a:pt x="254774" y="470801"/>
                  </a:lnTo>
                  <a:lnTo>
                    <a:pt x="253504" y="419404"/>
                  </a:lnTo>
                  <a:lnTo>
                    <a:pt x="236855" y="359270"/>
                  </a:lnTo>
                  <a:lnTo>
                    <a:pt x="231076" y="351612"/>
                  </a:lnTo>
                  <a:lnTo>
                    <a:pt x="231076" y="470801"/>
                  </a:lnTo>
                  <a:lnTo>
                    <a:pt x="123901" y="470801"/>
                  </a:lnTo>
                  <a:lnTo>
                    <a:pt x="123901" y="468998"/>
                  </a:lnTo>
                  <a:lnTo>
                    <a:pt x="117881" y="442264"/>
                  </a:lnTo>
                  <a:lnTo>
                    <a:pt x="102870" y="418172"/>
                  </a:lnTo>
                  <a:lnTo>
                    <a:pt x="83375" y="397141"/>
                  </a:lnTo>
                  <a:lnTo>
                    <a:pt x="63931" y="379653"/>
                  </a:lnTo>
                  <a:lnTo>
                    <a:pt x="56908" y="373545"/>
                  </a:lnTo>
                  <a:lnTo>
                    <a:pt x="53708" y="370586"/>
                  </a:lnTo>
                  <a:lnTo>
                    <a:pt x="39509" y="356946"/>
                  </a:lnTo>
                  <a:lnTo>
                    <a:pt x="29921" y="344246"/>
                  </a:lnTo>
                  <a:lnTo>
                    <a:pt x="24701" y="328993"/>
                  </a:lnTo>
                  <a:lnTo>
                    <a:pt x="23609" y="307644"/>
                  </a:lnTo>
                  <a:lnTo>
                    <a:pt x="35610" y="126022"/>
                  </a:lnTo>
                  <a:lnTo>
                    <a:pt x="42672" y="118554"/>
                  </a:lnTo>
                  <a:lnTo>
                    <a:pt x="61201" y="118579"/>
                  </a:lnTo>
                  <a:lnTo>
                    <a:pt x="67043" y="127419"/>
                  </a:lnTo>
                  <a:lnTo>
                    <a:pt x="75082" y="232791"/>
                  </a:lnTo>
                  <a:lnTo>
                    <a:pt x="72555" y="233730"/>
                  </a:lnTo>
                  <a:lnTo>
                    <a:pt x="70078" y="234937"/>
                  </a:lnTo>
                  <a:lnTo>
                    <a:pt x="67703" y="236423"/>
                  </a:lnTo>
                  <a:lnTo>
                    <a:pt x="55816" y="247726"/>
                  </a:lnTo>
                  <a:lnTo>
                    <a:pt x="49314" y="262305"/>
                  </a:lnTo>
                  <a:lnTo>
                    <a:pt x="48653" y="278307"/>
                  </a:lnTo>
                  <a:lnTo>
                    <a:pt x="54254" y="293852"/>
                  </a:lnTo>
                  <a:lnTo>
                    <a:pt x="107708" y="382104"/>
                  </a:lnTo>
                  <a:lnTo>
                    <a:pt x="115011" y="383870"/>
                  </a:lnTo>
                  <a:lnTo>
                    <a:pt x="126149" y="376885"/>
                  </a:lnTo>
                  <a:lnTo>
                    <a:pt x="127889" y="369455"/>
                  </a:lnTo>
                  <a:lnTo>
                    <a:pt x="74447" y="281203"/>
                  </a:lnTo>
                  <a:lnTo>
                    <a:pt x="72072" y="274650"/>
                  </a:lnTo>
                  <a:lnTo>
                    <a:pt x="72364" y="267893"/>
                  </a:lnTo>
                  <a:lnTo>
                    <a:pt x="75107" y="261734"/>
                  </a:lnTo>
                  <a:lnTo>
                    <a:pt x="80124" y="256959"/>
                  </a:lnTo>
                  <a:lnTo>
                    <a:pt x="86588" y="254558"/>
                  </a:lnTo>
                  <a:lnTo>
                    <a:pt x="93230" y="254838"/>
                  </a:lnTo>
                  <a:lnTo>
                    <a:pt x="99288" y="257632"/>
                  </a:lnTo>
                  <a:lnTo>
                    <a:pt x="103974" y="262750"/>
                  </a:lnTo>
                  <a:lnTo>
                    <a:pt x="141020" y="323913"/>
                  </a:lnTo>
                  <a:lnTo>
                    <a:pt x="145630" y="326072"/>
                  </a:lnTo>
                  <a:lnTo>
                    <a:pt x="185140" y="340360"/>
                  </a:lnTo>
                  <a:lnTo>
                    <a:pt x="217919" y="374269"/>
                  </a:lnTo>
                  <a:lnTo>
                    <a:pt x="229946" y="422211"/>
                  </a:lnTo>
                  <a:lnTo>
                    <a:pt x="231076" y="470801"/>
                  </a:lnTo>
                  <a:lnTo>
                    <a:pt x="231076" y="351612"/>
                  </a:lnTo>
                  <a:lnTo>
                    <a:pt x="218998" y="335572"/>
                  </a:lnTo>
                  <a:lnTo>
                    <a:pt x="194195" y="317906"/>
                  </a:lnTo>
                  <a:lnTo>
                    <a:pt x="161632" y="305485"/>
                  </a:lnTo>
                  <a:lnTo>
                    <a:pt x="157772" y="304431"/>
                  </a:lnTo>
                  <a:lnTo>
                    <a:pt x="157162" y="304165"/>
                  </a:lnTo>
                  <a:lnTo>
                    <a:pt x="156933" y="303911"/>
                  </a:lnTo>
                  <a:lnTo>
                    <a:pt x="156298" y="303161"/>
                  </a:lnTo>
                  <a:lnTo>
                    <a:pt x="126860" y="254558"/>
                  </a:lnTo>
                  <a:lnTo>
                    <a:pt x="124155" y="250101"/>
                  </a:lnTo>
                  <a:lnTo>
                    <a:pt x="119126" y="243395"/>
                  </a:lnTo>
                  <a:lnTo>
                    <a:pt x="113068" y="238010"/>
                  </a:lnTo>
                  <a:lnTo>
                    <a:pt x="106197" y="233997"/>
                  </a:lnTo>
                  <a:lnTo>
                    <a:pt x="98742" y="231394"/>
                  </a:lnTo>
                  <a:lnTo>
                    <a:pt x="91351" y="134302"/>
                  </a:lnTo>
                  <a:lnTo>
                    <a:pt x="66255" y="97497"/>
                  </a:lnTo>
                  <a:lnTo>
                    <a:pt x="51384" y="94437"/>
                  </a:lnTo>
                  <a:lnTo>
                    <a:pt x="36322" y="97472"/>
                  </a:lnTo>
                  <a:lnTo>
                    <a:pt x="23901" y="105841"/>
                  </a:lnTo>
                  <a:lnTo>
                    <a:pt x="15201" y="118478"/>
                  </a:lnTo>
                  <a:lnTo>
                    <a:pt x="11315" y="134264"/>
                  </a:lnTo>
                  <a:lnTo>
                    <a:pt x="0" y="305485"/>
                  </a:lnTo>
                  <a:lnTo>
                    <a:pt x="0" y="307644"/>
                  </a:lnTo>
                  <a:lnTo>
                    <a:pt x="9321" y="356336"/>
                  </a:lnTo>
                  <a:lnTo>
                    <a:pt x="37795" y="388454"/>
                  </a:lnTo>
                  <a:lnTo>
                    <a:pt x="48526" y="397979"/>
                  </a:lnTo>
                  <a:lnTo>
                    <a:pt x="65278" y="412965"/>
                  </a:lnTo>
                  <a:lnTo>
                    <a:pt x="82080" y="430428"/>
                  </a:lnTo>
                  <a:lnTo>
                    <a:pt x="95021" y="449414"/>
                  </a:lnTo>
                  <a:lnTo>
                    <a:pt x="100190" y="468998"/>
                  </a:lnTo>
                  <a:lnTo>
                    <a:pt x="100190" y="472262"/>
                  </a:lnTo>
                  <a:lnTo>
                    <a:pt x="91935" y="476529"/>
                  </a:lnTo>
                  <a:lnTo>
                    <a:pt x="85394" y="483082"/>
                  </a:lnTo>
                  <a:lnTo>
                    <a:pt x="81114" y="491439"/>
                  </a:lnTo>
                  <a:lnTo>
                    <a:pt x="79565" y="501053"/>
                  </a:lnTo>
                  <a:lnTo>
                    <a:pt x="79565" y="544830"/>
                  </a:lnTo>
                  <a:lnTo>
                    <a:pt x="81915" y="556590"/>
                  </a:lnTo>
                  <a:lnTo>
                    <a:pt x="88290" y="566204"/>
                  </a:lnTo>
                  <a:lnTo>
                    <a:pt x="97751" y="572693"/>
                  </a:lnTo>
                  <a:lnTo>
                    <a:pt x="109321" y="575081"/>
                  </a:lnTo>
                  <a:lnTo>
                    <a:pt x="130746" y="575081"/>
                  </a:lnTo>
                  <a:lnTo>
                    <a:pt x="136055" y="569683"/>
                  </a:lnTo>
                  <a:lnTo>
                    <a:pt x="136055" y="556361"/>
                  </a:lnTo>
                  <a:lnTo>
                    <a:pt x="130746" y="550964"/>
                  </a:lnTo>
                  <a:lnTo>
                    <a:pt x="106045" y="550964"/>
                  </a:lnTo>
                  <a:lnTo>
                    <a:pt x="103327" y="548208"/>
                  </a:lnTo>
                  <a:lnTo>
                    <a:pt x="103276" y="497725"/>
                  </a:lnTo>
                  <a:lnTo>
                    <a:pt x="106045" y="494906"/>
                  </a:lnTo>
                  <a:lnTo>
                    <a:pt x="248920" y="494906"/>
                  </a:lnTo>
                  <a:lnTo>
                    <a:pt x="251701" y="497725"/>
                  </a:lnTo>
                  <a:lnTo>
                    <a:pt x="251701" y="548208"/>
                  </a:lnTo>
                  <a:lnTo>
                    <a:pt x="248983" y="550964"/>
                  </a:lnTo>
                  <a:lnTo>
                    <a:pt x="224116" y="550964"/>
                  </a:lnTo>
                  <a:lnTo>
                    <a:pt x="218808" y="556361"/>
                  </a:lnTo>
                  <a:lnTo>
                    <a:pt x="218808" y="569683"/>
                  </a:lnTo>
                  <a:lnTo>
                    <a:pt x="224116" y="575081"/>
                  </a:lnTo>
                  <a:lnTo>
                    <a:pt x="245643" y="575081"/>
                  </a:lnTo>
                  <a:lnTo>
                    <a:pt x="257213" y="572693"/>
                  </a:lnTo>
                  <a:lnTo>
                    <a:pt x="266674" y="566204"/>
                  </a:lnTo>
                  <a:lnTo>
                    <a:pt x="273050" y="556590"/>
                  </a:lnTo>
                  <a:lnTo>
                    <a:pt x="275399" y="544830"/>
                  </a:lnTo>
                  <a:lnTo>
                    <a:pt x="275399" y="501053"/>
                  </a:lnTo>
                  <a:close/>
                </a:path>
                <a:path w="606425" h="575310" extrusionOk="0">
                  <a:moveTo>
                    <a:pt x="475767" y="105422"/>
                  </a:moveTo>
                  <a:lnTo>
                    <a:pt x="468058" y="63627"/>
                  </a:lnTo>
                  <a:lnTo>
                    <a:pt x="452145" y="38379"/>
                  </a:lnTo>
                  <a:lnTo>
                    <a:pt x="452145" y="105321"/>
                  </a:lnTo>
                  <a:lnTo>
                    <a:pt x="446138" y="138150"/>
                  </a:lnTo>
                  <a:lnTo>
                    <a:pt x="428028" y="167005"/>
                  </a:lnTo>
                  <a:lnTo>
                    <a:pt x="376809" y="217233"/>
                  </a:lnTo>
                  <a:lnTo>
                    <a:pt x="372122" y="205892"/>
                  </a:lnTo>
                  <a:lnTo>
                    <a:pt x="365785" y="195440"/>
                  </a:lnTo>
                  <a:lnTo>
                    <a:pt x="365379" y="194957"/>
                  </a:lnTo>
                  <a:lnTo>
                    <a:pt x="357911" y="186093"/>
                  </a:lnTo>
                  <a:lnTo>
                    <a:pt x="356781" y="185115"/>
                  </a:lnTo>
                  <a:lnTo>
                    <a:pt x="356781" y="236867"/>
                  </a:lnTo>
                  <a:lnTo>
                    <a:pt x="303187" y="289445"/>
                  </a:lnTo>
                  <a:lnTo>
                    <a:pt x="249593" y="236867"/>
                  </a:lnTo>
                  <a:lnTo>
                    <a:pt x="252222" y="224307"/>
                  </a:lnTo>
                  <a:lnTo>
                    <a:pt x="255549" y="217220"/>
                  </a:lnTo>
                  <a:lnTo>
                    <a:pt x="257606" y="212826"/>
                  </a:lnTo>
                  <a:lnTo>
                    <a:pt x="265455" y="202895"/>
                  </a:lnTo>
                  <a:lnTo>
                    <a:pt x="275463" y="194957"/>
                  </a:lnTo>
                  <a:lnTo>
                    <a:pt x="281800" y="198221"/>
                  </a:lnTo>
                  <a:lnTo>
                    <a:pt x="288582" y="200634"/>
                  </a:lnTo>
                  <a:lnTo>
                    <a:pt x="295732" y="202133"/>
                  </a:lnTo>
                  <a:lnTo>
                    <a:pt x="303187" y="202641"/>
                  </a:lnTo>
                  <a:lnTo>
                    <a:pt x="310642" y="202133"/>
                  </a:lnTo>
                  <a:lnTo>
                    <a:pt x="317792" y="200634"/>
                  </a:lnTo>
                  <a:lnTo>
                    <a:pt x="324573" y="198221"/>
                  </a:lnTo>
                  <a:lnTo>
                    <a:pt x="330911" y="194957"/>
                  </a:lnTo>
                  <a:lnTo>
                    <a:pt x="340918" y="202895"/>
                  </a:lnTo>
                  <a:lnTo>
                    <a:pt x="348767" y="212826"/>
                  </a:lnTo>
                  <a:lnTo>
                    <a:pt x="354152" y="224307"/>
                  </a:lnTo>
                  <a:lnTo>
                    <a:pt x="356781" y="236867"/>
                  </a:lnTo>
                  <a:lnTo>
                    <a:pt x="356781" y="185115"/>
                  </a:lnTo>
                  <a:lnTo>
                    <a:pt x="349224" y="178536"/>
                  </a:lnTo>
                  <a:lnTo>
                    <a:pt x="348640" y="178028"/>
                  </a:lnTo>
                  <a:lnTo>
                    <a:pt x="352602" y="171030"/>
                  </a:lnTo>
                  <a:lnTo>
                    <a:pt x="355536" y="163461"/>
                  </a:lnTo>
                  <a:lnTo>
                    <a:pt x="357365" y="155384"/>
                  </a:lnTo>
                  <a:lnTo>
                    <a:pt x="358000" y="146913"/>
                  </a:lnTo>
                  <a:lnTo>
                    <a:pt x="353682" y="125247"/>
                  </a:lnTo>
                  <a:lnTo>
                    <a:pt x="347091" y="115303"/>
                  </a:lnTo>
                  <a:lnTo>
                    <a:pt x="341922" y="107530"/>
                  </a:lnTo>
                  <a:lnTo>
                    <a:pt x="334302" y="102311"/>
                  </a:lnTo>
                  <a:lnTo>
                    <a:pt x="334302" y="146913"/>
                  </a:lnTo>
                  <a:lnTo>
                    <a:pt x="331851" y="159207"/>
                  </a:lnTo>
                  <a:lnTo>
                    <a:pt x="325170" y="169265"/>
                  </a:lnTo>
                  <a:lnTo>
                    <a:pt x="315290" y="176047"/>
                  </a:lnTo>
                  <a:lnTo>
                    <a:pt x="303187" y="178536"/>
                  </a:lnTo>
                  <a:lnTo>
                    <a:pt x="291084" y="176047"/>
                  </a:lnTo>
                  <a:lnTo>
                    <a:pt x="281190" y="169265"/>
                  </a:lnTo>
                  <a:lnTo>
                    <a:pt x="274523" y="159207"/>
                  </a:lnTo>
                  <a:lnTo>
                    <a:pt x="272072" y="146913"/>
                  </a:lnTo>
                  <a:lnTo>
                    <a:pt x="274523" y="134632"/>
                  </a:lnTo>
                  <a:lnTo>
                    <a:pt x="281190" y="124574"/>
                  </a:lnTo>
                  <a:lnTo>
                    <a:pt x="291084" y="117792"/>
                  </a:lnTo>
                  <a:lnTo>
                    <a:pt x="303187" y="115303"/>
                  </a:lnTo>
                  <a:lnTo>
                    <a:pt x="315290" y="117792"/>
                  </a:lnTo>
                  <a:lnTo>
                    <a:pt x="325170" y="124574"/>
                  </a:lnTo>
                  <a:lnTo>
                    <a:pt x="331851" y="134632"/>
                  </a:lnTo>
                  <a:lnTo>
                    <a:pt x="334302" y="146913"/>
                  </a:lnTo>
                  <a:lnTo>
                    <a:pt x="334302" y="102311"/>
                  </a:lnTo>
                  <a:lnTo>
                    <a:pt x="324497" y="95580"/>
                  </a:lnTo>
                  <a:lnTo>
                    <a:pt x="303187" y="91198"/>
                  </a:lnTo>
                  <a:lnTo>
                    <a:pt x="281876" y="95580"/>
                  </a:lnTo>
                  <a:lnTo>
                    <a:pt x="264439" y="107530"/>
                  </a:lnTo>
                  <a:lnTo>
                    <a:pt x="252691" y="125247"/>
                  </a:lnTo>
                  <a:lnTo>
                    <a:pt x="248373" y="146913"/>
                  </a:lnTo>
                  <a:lnTo>
                    <a:pt x="249008" y="155384"/>
                  </a:lnTo>
                  <a:lnTo>
                    <a:pt x="250837" y="163461"/>
                  </a:lnTo>
                  <a:lnTo>
                    <a:pt x="253771" y="171030"/>
                  </a:lnTo>
                  <a:lnTo>
                    <a:pt x="257733" y="178028"/>
                  </a:lnTo>
                  <a:lnTo>
                    <a:pt x="248462" y="186093"/>
                  </a:lnTo>
                  <a:lnTo>
                    <a:pt x="240588" y="195440"/>
                  </a:lnTo>
                  <a:lnTo>
                    <a:pt x="234251" y="205879"/>
                  </a:lnTo>
                  <a:lnTo>
                    <a:pt x="229565" y="217220"/>
                  </a:lnTo>
                  <a:lnTo>
                    <a:pt x="178371" y="167005"/>
                  </a:lnTo>
                  <a:lnTo>
                    <a:pt x="160261" y="138150"/>
                  </a:lnTo>
                  <a:lnTo>
                    <a:pt x="154241" y="105321"/>
                  </a:lnTo>
                  <a:lnTo>
                    <a:pt x="160324" y="72504"/>
                  </a:lnTo>
                  <a:lnTo>
                    <a:pt x="178511" y="43688"/>
                  </a:lnTo>
                  <a:lnTo>
                    <a:pt x="201015" y="28651"/>
                  </a:lnTo>
                  <a:lnTo>
                    <a:pt x="227647" y="24218"/>
                  </a:lnTo>
                  <a:lnTo>
                    <a:pt x="255181" y="30276"/>
                  </a:lnTo>
                  <a:lnTo>
                    <a:pt x="280238" y="46748"/>
                  </a:lnTo>
                  <a:lnTo>
                    <a:pt x="295109" y="60871"/>
                  </a:lnTo>
                  <a:lnTo>
                    <a:pt x="311264" y="60871"/>
                  </a:lnTo>
                  <a:lnTo>
                    <a:pt x="326123" y="46748"/>
                  </a:lnTo>
                  <a:lnTo>
                    <a:pt x="343344" y="35433"/>
                  </a:lnTo>
                  <a:lnTo>
                    <a:pt x="351193" y="30276"/>
                  </a:lnTo>
                  <a:lnTo>
                    <a:pt x="378714" y="24218"/>
                  </a:lnTo>
                  <a:lnTo>
                    <a:pt x="405371" y="28651"/>
                  </a:lnTo>
                  <a:lnTo>
                    <a:pt x="427888" y="43675"/>
                  </a:lnTo>
                  <a:lnTo>
                    <a:pt x="446062" y="72504"/>
                  </a:lnTo>
                  <a:lnTo>
                    <a:pt x="452145" y="105321"/>
                  </a:lnTo>
                  <a:lnTo>
                    <a:pt x="452145" y="38379"/>
                  </a:lnTo>
                  <a:lnTo>
                    <a:pt x="444931" y="26924"/>
                  </a:lnTo>
                  <a:lnTo>
                    <a:pt x="441744" y="24218"/>
                  </a:lnTo>
                  <a:lnTo>
                    <a:pt x="430644" y="14782"/>
                  </a:lnTo>
                  <a:lnTo>
                    <a:pt x="414337" y="6146"/>
                  </a:lnTo>
                  <a:lnTo>
                    <a:pt x="396417" y="1155"/>
                  </a:lnTo>
                  <a:lnTo>
                    <a:pt x="377278" y="0"/>
                  </a:lnTo>
                  <a:lnTo>
                    <a:pt x="358940" y="2489"/>
                  </a:lnTo>
                  <a:lnTo>
                    <a:pt x="341325" y="8293"/>
                  </a:lnTo>
                  <a:lnTo>
                    <a:pt x="324853" y="17233"/>
                  </a:lnTo>
                  <a:lnTo>
                    <a:pt x="309943" y="29121"/>
                  </a:lnTo>
                  <a:lnTo>
                    <a:pt x="304761" y="34048"/>
                  </a:lnTo>
                  <a:lnTo>
                    <a:pt x="303187" y="35433"/>
                  </a:lnTo>
                  <a:lnTo>
                    <a:pt x="301612" y="34048"/>
                  </a:lnTo>
                  <a:lnTo>
                    <a:pt x="296430" y="29121"/>
                  </a:lnTo>
                  <a:lnTo>
                    <a:pt x="290283" y="24218"/>
                  </a:lnTo>
                  <a:lnTo>
                    <a:pt x="281520" y="17233"/>
                  </a:lnTo>
                  <a:lnTo>
                    <a:pt x="265049" y="8293"/>
                  </a:lnTo>
                  <a:lnTo>
                    <a:pt x="247446" y="2489"/>
                  </a:lnTo>
                  <a:lnTo>
                    <a:pt x="229108" y="0"/>
                  </a:lnTo>
                  <a:lnTo>
                    <a:pt x="210032" y="1155"/>
                  </a:lnTo>
                  <a:lnTo>
                    <a:pt x="161480" y="26924"/>
                  </a:lnTo>
                  <a:lnTo>
                    <a:pt x="138328" y="63627"/>
                  </a:lnTo>
                  <a:lnTo>
                    <a:pt x="130606" y="105422"/>
                  </a:lnTo>
                  <a:lnTo>
                    <a:pt x="138328" y="147205"/>
                  </a:lnTo>
                  <a:lnTo>
                    <a:pt x="161467" y="183908"/>
                  </a:lnTo>
                  <a:lnTo>
                    <a:pt x="297256" y="317131"/>
                  </a:lnTo>
                  <a:lnTo>
                    <a:pt x="300215" y="318249"/>
                  </a:lnTo>
                  <a:lnTo>
                    <a:pt x="306146" y="318249"/>
                  </a:lnTo>
                  <a:lnTo>
                    <a:pt x="309118" y="317131"/>
                  </a:lnTo>
                  <a:lnTo>
                    <a:pt x="337337" y="289445"/>
                  </a:lnTo>
                  <a:lnTo>
                    <a:pt x="410959" y="217233"/>
                  </a:lnTo>
                  <a:lnTo>
                    <a:pt x="444931" y="183908"/>
                  </a:lnTo>
                  <a:lnTo>
                    <a:pt x="468058" y="147205"/>
                  </a:lnTo>
                  <a:lnTo>
                    <a:pt x="475767" y="105422"/>
                  </a:lnTo>
                  <a:close/>
                </a:path>
                <a:path w="606425" h="575310" extrusionOk="0">
                  <a:moveTo>
                    <a:pt x="606374" y="305485"/>
                  </a:moveTo>
                  <a:lnTo>
                    <a:pt x="595071" y="134289"/>
                  </a:lnTo>
                  <a:lnTo>
                    <a:pt x="591185" y="118554"/>
                  </a:lnTo>
                  <a:lnTo>
                    <a:pt x="582764" y="106273"/>
                  </a:lnTo>
                  <a:lnTo>
                    <a:pt x="582764" y="307644"/>
                  </a:lnTo>
                  <a:lnTo>
                    <a:pt x="581672" y="328993"/>
                  </a:lnTo>
                  <a:lnTo>
                    <a:pt x="552665" y="370586"/>
                  </a:lnTo>
                  <a:lnTo>
                    <a:pt x="542442" y="379653"/>
                  </a:lnTo>
                  <a:lnTo>
                    <a:pt x="522998" y="397141"/>
                  </a:lnTo>
                  <a:lnTo>
                    <a:pt x="503504" y="418172"/>
                  </a:lnTo>
                  <a:lnTo>
                    <a:pt x="503097" y="418833"/>
                  </a:lnTo>
                  <a:lnTo>
                    <a:pt x="503097" y="497725"/>
                  </a:lnTo>
                  <a:lnTo>
                    <a:pt x="503097" y="548157"/>
                  </a:lnTo>
                  <a:lnTo>
                    <a:pt x="500329" y="550964"/>
                  </a:lnTo>
                  <a:lnTo>
                    <a:pt x="357454" y="550964"/>
                  </a:lnTo>
                  <a:lnTo>
                    <a:pt x="354672" y="548157"/>
                  </a:lnTo>
                  <a:lnTo>
                    <a:pt x="354672" y="497725"/>
                  </a:lnTo>
                  <a:lnTo>
                    <a:pt x="357454" y="494906"/>
                  </a:lnTo>
                  <a:lnTo>
                    <a:pt x="500329" y="494906"/>
                  </a:lnTo>
                  <a:lnTo>
                    <a:pt x="503097" y="497725"/>
                  </a:lnTo>
                  <a:lnTo>
                    <a:pt x="503097" y="418833"/>
                  </a:lnTo>
                  <a:lnTo>
                    <a:pt x="488492" y="442264"/>
                  </a:lnTo>
                  <a:lnTo>
                    <a:pt x="482473" y="468985"/>
                  </a:lnTo>
                  <a:lnTo>
                    <a:pt x="482473" y="470801"/>
                  </a:lnTo>
                  <a:lnTo>
                    <a:pt x="375297" y="470801"/>
                  </a:lnTo>
                  <a:lnTo>
                    <a:pt x="376428" y="422211"/>
                  </a:lnTo>
                  <a:lnTo>
                    <a:pt x="388454" y="374269"/>
                  </a:lnTo>
                  <a:lnTo>
                    <a:pt x="421246" y="340360"/>
                  </a:lnTo>
                  <a:lnTo>
                    <a:pt x="460743" y="326072"/>
                  </a:lnTo>
                  <a:lnTo>
                    <a:pt x="465353" y="323913"/>
                  </a:lnTo>
                  <a:lnTo>
                    <a:pt x="505841" y="257060"/>
                  </a:lnTo>
                  <a:lnTo>
                    <a:pt x="511949" y="254063"/>
                  </a:lnTo>
                  <a:lnTo>
                    <a:pt x="520915" y="254533"/>
                  </a:lnTo>
                  <a:lnTo>
                    <a:pt x="523709" y="255371"/>
                  </a:lnTo>
                  <a:lnTo>
                    <a:pt x="530186" y="259422"/>
                  </a:lnTo>
                  <a:lnTo>
                    <a:pt x="532942" y="263309"/>
                  </a:lnTo>
                  <a:lnTo>
                    <a:pt x="535089" y="272503"/>
                  </a:lnTo>
                  <a:lnTo>
                    <a:pt x="534352" y="277215"/>
                  </a:lnTo>
                  <a:lnTo>
                    <a:pt x="478485" y="369455"/>
                  </a:lnTo>
                  <a:lnTo>
                    <a:pt x="480225" y="376885"/>
                  </a:lnTo>
                  <a:lnTo>
                    <a:pt x="491363" y="383870"/>
                  </a:lnTo>
                  <a:lnTo>
                    <a:pt x="498665" y="382117"/>
                  </a:lnTo>
                  <a:lnTo>
                    <a:pt x="552107" y="293852"/>
                  </a:lnTo>
                  <a:lnTo>
                    <a:pt x="555663" y="286473"/>
                  </a:lnTo>
                  <a:lnTo>
                    <a:pt x="557695" y="278625"/>
                  </a:lnTo>
                  <a:lnTo>
                    <a:pt x="558177" y="270522"/>
                  </a:lnTo>
                  <a:lnTo>
                    <a:pt x="557072" y="262343"/>
                  </a:lnTo>
                  <a:lnTo>
                    <a:pt x="531291" y="232791"/>
                  </a:lnTo>
                  <a:lnTo>
                    <a:pt x="539330" y="127419"/>
                  </a:lnTo>
                  <a:lnTo>
                    <a:pt x="545160" y="118579"/>
                  </a:lnTo>
                  <a:lnTo>
                    <a:pt x="554990" y="118554"/>
                  </a:lnTo>
                  <a:lnTo>
                    <a:pt x="563702" y="118554"/>
                  </a:lnTo>
                  <a:lnTo>
                    <a:pt x="570763" y="126022"/>
                  </a:lnTo>
                  <a:lnTo>
                    <a:pt x="582764" y="307644"/>
                  </a:lnTo>
                  <a:lnTo>
                    <a:pt x="582764" y="106273"/>
                  </a:lnTo>
                  <a:lnTo>
                    <a:pt x="582485" y="105867"/>
                  </a:lnTo>
                  <a:lnTo>
                    <a:pt x="570039" y="97472"/>
                  </a:lnTo>
                  <a:lnTo>
                    <a:pt x="554964" y="94437"/>
                  </a:lnTo>
                  <a:lnTo>
                    <a:pt x="540105" y="97497"/>
                  </a:lnTo>
                  <a:lnTo>
                    <a:pt x="527773" y="105867"/>
                  </a:lnTo>
                  <a:lnTo>
                    <a:pt x="519061" y="118478"/>
                  </a:lnTo>
                  <a:lnTo>
                    <a:pt x="515023" y="134277"/>
                  </a:lnTo>
                  <a:lnTo>
                    <a:pt x="507631" y="231394"/>
                  </a:lnTo>
                  <a:lnTo>
                    <a:pt x="500176" y="233984"/>
                  </a:lnTo>
                  <a:lnTo>
                    <a:pt x="493318" y="237998"/>
                  </a:lnTo>
                  <a:lnTo>
                    <a:pt x="487248" y="243382"/>
                  </a:lnTo>
                  <a:lnTo>
                    <a:pt x="482219" y="250088"/>
                  </a:lnTo>
                  <a:lnTo>
                    <a:pt x="450062" y="303161"/>
                  </a:lnTo>
                  <a:lnTo>
                    <a:pt x="449440" y="303911"/>
                  </a:lnTo>
                  <a:lnTo>
                    <a:pt x="449211" y="304165"/>
                  </a:lnTo>
                  <a:lnTo>
                    <a:pt x="448602" y="304419"/>
                  </a:lnTo>
                  <a:lnTo>
                    <a:pt x="444754" y="305485"/>
                  </a:lnTo>
                  <a:lnTo>
                    <a:pt x="412178" y="317906"/>
                  </a:lnTo>
                  <a:lnTo>
                    <a:pt x="369519" y="359283"/>
                  </a:lnTo>
                  <a:lnTo>
                    <a:pt x="354622" y="404774"/>
                  </a:lnTo>
                  <a:lnTo>
                    <a:pt x="351599" y="448068"/>
                  </a:lnTo>
                  <a:lnTo>
                    <a:pt x="351599" y="472262"/>
                  </a:lnTo>
                  <a:lnTo>
                    <a:pt x="343331" y="476529"/>
                  </a:lnTo>
                  <a:lnTo>
                    <a:pt x="336804" y="483082"/>
                  </a:lnTo>
                  <a:lnTo>
                    <a:pt x="332511" y="491439"/>
                  </a:lnTo>
                  <a:lnTo>
                    <a:pt x="330974" y="501053"/>
                  </a:lnTo>
                  <a:lnTo>
                    <a:pt x="330974" y="544817"/>
                  </a:lnTo>
                  <a:lnTo>
                    <a:pt x="333311" y="556590"/>
                  </a:lnTo>
                  <a:lnTo>
                    <a:pt x="339699" y="566204"/>
                  </a:lnTo>
                  <a:lnTo>
                    <a:pt x="349161" y="572693"/>
                  </a:lnTo>
                  <a:lnTo>
                    <a:pt x="360730" y="575081"/>
                  </a:lnTo>
                  <a:lnTo>
                    <a:pt x="497039" y="575081"/>
                  </a:lnTo>
                  <a:lnTo>
                    <a:pt x="526796" y="544817"/>
                  </a:lnTo>
                  <a:lnTo>
                    <a:pt x="526796" y="501053"/>
                  </a:lnTo>
                  <a:lnTo>
                    <a:pt x="506171" y="472262"/>
                  </a:lnTo>
                  <a:lnTo>
                    <a:pt x="506171" y="470801"/>
                  </a:lnTo>
                  <a:lnTo>
                    <a:pt x="506171" y="468985"/>
                  </a:lnTo>
                  <a:lnTo>
                    <a:pt x="511352" y="449414"/>
                  </a:lnTo>
                  <a:lnTo>
                    <a:pt x="524294" y="430428"/>
                  </a:lnTo>
                  <a:lnTo>
                    <a:pt x="541096" y="412965"/>
                  </a:lnTo>
                  <a:lnTo>
                    <a:pt x="557847" y="397979"/>
                  </a:lnTo>
                  <a:lnTo>
                    <a:pt x="565124" y="391642"/>
                  </a:lnTo>
                  <a:lnTo>
                    <a:pt x="568579" y="388454"/>
                  </a:lnTo>
                  <a:lnTo>
                    <a:pt x="584758" y="372808"/>
                  </a:lnTo>
                  <a:lnTo>
                    <a:pt x="597039" y="356336"/>
                  </a:lnTo>
                  <a:lnTo>
                    <a:pt x="604558" y="335470"/>
                  </a:lnTo>
                  <a:lnTo>
                    <a:pt x="606374" y="307644"/>
                  </a:lnTo>
                  <a:lnTo>
                    <a:pt x="606374" y="305485"/>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4" name="Google Shape;594;p4"/>
            <p:cNvSpPr/>
            <p:nvPr/>
          </p:nvSpPr>
          <p:spPr>
            <a:xfrm>
              <a:off x="5416423" y="1341052"/>
              <a:ext cx="536100" cy="543900"/>
            </a:xfrm>
            <a:prstGeom prst="rect">
              <a:avLst/>
            </a:prstGeom>
            <a:blipFill rotWithShape="1">
              <a:blip r:embed="rId1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5" name="Google Shape;595;p4"/>
            <p:cNvSpPr/>
            <p:nvPr/>
          </p:nvSpPr>
          <p:spPr>
            <a:xfrm>
              <a:off x="5609981" y="1481112"/>
              <a:ext cx="106500" cy="108300"/>
            </a:xfrm>
            <a:prstGeom prst="rect">
              <a:avLst/>
            </a:prstGeom>
            <a:blipFill rotWithShape="1">
              <a:blip r:embed="rId1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6" name="Google Shape;596;p4"/>
            <p:cNvSpPr/>
            <p:nvPr/>
          </p:nvSpPr>
          <p:spPr>
            <a:xfrm>
              <a:off x="5450014" y="1564665"/>
              <a:ext cx="427196" cy="192881"/>
            </a:xfrm>
            <a:custGeom>
              <a:avLst/>
              <a:gdLst/>
              <a:ahLst/>
              <a:cxnLst/>
              <a:rect l="l" t="t" r="r" b="b"/>
              <a:pathLst>
                <a:path w="569595" h="257175" extrusionOk="0">
                  <a:moveTo>
                    <a:pt x="373762" y="60573"/>
                  </a:moveTo>
                  <a:lnTo>
                    <a:pt x="348357" y="60573"/>
                  </a:lnTo>
                  <a:lnTo>
                    <a:pt x="363841" y="35808"/>
                  </a:lnTo>
                  <a:lnTo>
                    <a:pt x="385232" y="16686"/>
                  </a:lnTo>
                  <a:lnTo>
                    <a:pt x="411036" y="4364"/>
                  </a:lnTo>
                  <a:lnTo>
                    <a:pt x="439758" y="0"/>
                  </a:lnTo>
                  <a:lnTo>
                    <a:pt x="469980" y="4"/>
                  </a:lnTo>
                  <a:lnTo>
                    <a:pt x="508595" y="7973"/>
                  </a:lnTo>
                  <a:lnTo>
                    <a:pt x="530144" y="22768"/>
                  </a:lnTo>
                  <a:lnTo>
                    <a:pt x="437582" y="22772"/>
                  </a:lnTo>
                  <a:lnTo>
                    <a:pt x="435423" y="22867"/>
                  </a:lnTo>
                  <a:lnTo>
                    <a:pt x="433279" y="23052"/>
                  </a:lnTo>
                  <a:lnTo>
                    <a:pt x="434478" y="28290"/>
                  </a:lnTo>
                  <a:lnTo>
                    <a:pt x="411505" y="28290"/>
                  </a:lnTo>
                  <a:lnTo>
                    <a:pt x="396964" y="36051"/>
                  </a:lnTo>
                  <a:lnTo>
                    <a:pt x="384437" y="46581"/>
                  </a:lnTo>
                  <a:lnTo>
                    <a:pt x="374295" y="59497"/>
                  </a:lnTo>
                  <a:lnTo>
                    <a:pt x="373762" y="60573"/>
                  </a:lnTo>
                  <a:close/>
                </a:path>
                <a:path w="569595" h="257175" extrusionOk="0">
                  <a:moveTo>
                    <a:pt x="393696" y="256781"/>
                  </a:moveTo>
                  <a:lnTo>
                    <a:pt x="174924" y="256781"/>
                  </a:lnTo>
                  <a:lnTo>
                    <a:pt x="169922" y="251690"/>
                  </a:lnTo>
                  <a:lnTo>
                    <a:pt x="169922" y="209387"/>
                  </a:lnTo>
                  <a:lnTo>
                    <a:pt x="5010" y="209387"/>
                  </a:lnTo>
                  <a:lnTo>
                    <a:pt x="0" y="204296"/>
                  </a:lnTo>
                  <a:lnTo>
                    <a:pt x="0" y="101052"/>
                  </a:lnTo>
                  <a:lnTo>
                    <a:pt x="7832" y="61738"/>
                  </a:lnTo>
                  <a:lnTo>
                    <a:pt x="29116" y="29631"/>
                  </a:lnTo>
                  <a:lnTo>
                    <a:pt x="60674" y="7971"/>
                  </a:lnTo>
                  <a:lnTo>
                    <a:pt x="99300" y="4"/>
                  </a:lnTo>
                  <a:lnTo>
                    <a:pt x="129499" y="4"/>
                  </a:lnTo>
                  <a:lnTo>
                    <a:pt x="158070" y="4387"/>
                  </a:lnTo>
                  <a:lnTo>
                    <a:pt x="183748" y="16578"/>
                  </a:lnTo>
                  <a:lnTo>
                    <a:pt x="190681" y="22768"/>
                  </a:lnTo>
                  <a:lnTo>
                    <a:pt x="97581" y="22772"/>
                  </a:lnTo>
                  <a:lnTo>
                    <a:pt x="96069" y="22835"/>
                  </a:lnTo>
                  <a:lnTo>
                    <a:pt x="94477" y="22934"/>
                  </a:lnTo>
                  <a:lnTo>
                    <a:pt x="95754" y="27657"/>
                  </a:lnTo>
                  <a:lnTo>
                    <a:pt x="72547" y="27657"/>
                  </a:lnTo>
                  <a:lnTo>
                    <a:pt x="52000" y="39339"/>
                  </a:lnTo>
                  <a:lnTo>
                    <a:pt x="36174" y="56364"/>
                  </a:lnTo>
                  <a:lnTo>
                    <a:pt x="25991" y="77384"/>
                  </a:lnTo>
                  <a:lnTo>
                    <a:pt x="22372" y="101052"/>
                  </a:lnTo>
                  <a:lnTo>
                    <a:pt x="22372" y="186619"/>
                  </a:lnTo>
                  <a:lnTo>
                    <a:pt x="192294" y="186619"/>
                  </a:lnTo>
                  <a:lnTo>
                    <a:pt x="192294" y="234013"/>
                  </a:lnTo>
                  <a:lnTo>
                    <a:pt x="398706" y="234013"/>
                  </a:lnTo>
                  <a:lnTo>
                    <a:pt x="398706" y="251690"/>
                  </a:lnTo>
                  <a:lnTo>
                    <a:pt x="393696" y="256781"/>
                  </a:lnTo>
                  <a:close/>
                </a:path>
                <a:path w="569595" h="257175" extrusionOk="0">
                  <a:moveTo>
                    <a:pt x="136307" y="91847"/>
                  </a:moveTo>
                  <a:lnTo>
                    <a:pt x="113105" y="91847"/>
                  </a:lnTo>
                  <a:lnTo>
                    <a:pt x="131768" y="22815"/>
                  </a:lnTo>
                  <a:lnTo>
                    <a:pt x="130257" y="22768"/>
                  </a:lnTo>
                  <a:lnTo>
                    <a:pt x="190681" y="22768"/>
                  </a:lnTo>
                  <a:lnTo>
                    <a:pt x="195274" y="26867"/>
                  </a:lnTo>
                  <a:lnTo>
                    <a:pt x="153872" y="26867"/>
                  </a:lnTo>
                  <a:lnTo>
                    <a:pt x="136307" y="91847"/>
                  </a:lnTo>
                  <a:close/>
                </a:path>
                <a:path w="569595" h="257175" extrusionOk="0">
                  <a:moveTo>
                    <a:pt x="479946" y="86752"/>
                  </a:moveTo>
                  <a:lnTo>
                    <a:pt x="452412" y="86752"/>
                  </a:lnTo>
                  <a:lnTo>
                    <a:pt x="452711" y="86748"/>
                  </a:lnTo>
                  <a:lnTo>
                    <a:pt x="455488" y="86388"/>
                  </a:lnTo>
                  <a:lnTo>
                    <a:pt x="457601" y="84376"/>
                  </a:lnTo>
                  <a:lnTo>
                    <a:pt x="458134" y="81700"/>
                  </a:lnTo>
                  <a:lnTo>
                    <a:pt x="471623" y="22811"/>
                  </a:lnTo>
                  <a:lnTo>
                    <a:pt x="471067" y="22803"/>
                  </a:lnTo>
                  <a:lnTo>
                    <a:pt x="470519" y="22768"/>
                  </a:lnTo>
                  <a:lnTo>
                    <a:pt x="530144" y="22768"/>
                  </a:lnTo>
                  <a:lnTo>
                    <a:pt x="535734" y="26606"/>
                  </a:lnTo>
                  <a:lnTo>
                    <a:pt x="493723" y="26606"/>
                  </a:lnTo>
                  <a:lnTo>
                    <a:pt x="479946" y="86752"/>
                  </a:lnTo>
                  <a:close/>
                </a:path>
                <a:path w="569595" h="257175" extrusionOk="0">
                  <a:moveTo>
                    <a:pt x="569253" y="186615"/>
                  </a:moveTo>
                  <a:lnTo>
                    <a:pt x="546881" y="186615"/>
                  </a:lnTo>
                  <a:lnTo>
                    <a:pt x="546881" y="101052"/>
                  </a:lnTo>
                  <a:lnTo>
                    <a:pt x="543011" y="76597"/>
                  </a:lnTo>
                  <a:lnTo>
                    <a:pt x="532163" y="55058"/>
                  </a:lnTo>
                  <a:lnTo>
                    <a:pt x="515384" y="37905"/>
                  </a:lnTo>
                  <a:lnTo>
                    <a:pt x="493723" y="26606"/>
                  </a:lnTo>
                  <a:lnTo>
                    <a:pt x="535734" y="26606"/>
                  </a:lnTo>
                  <a:lnTo>
                    <a:pt x="540140" y="29631"/>
                  </a:lnTo>
                  <a:lnTo>
                    <a:pt x="561421" y="61738"/>
                  </a:lnTo>
                  <a:lnTo>
                    <a:pt x="569253" y="101052"/>
                  </a:lnTo>
                  <a:lnTo>
                    <a:pt x="569253" y="186615"/>
                  </a:lnTo>
                  <a:close/>
                </a:path>
                <a:path w="569595" h="257175" extrusionOk="0">
                  <a:moveTo>
                    <a:pt x="192294" y="186619"/>
                  </a:moveTo>
                  <a:lnTo>
                    <a:pt x="169914" y="186619"/>
                  </a:lnTo>
                  <a:lnTo>
                    <a:pt x="169914" y="148442"/>
                  </a:lnTo>
                  <a:lnTo>
                    <a:pt x="172039" y="127643"/>
                  </a:lnTo>
                  <a:lnTo>
                    <a:pt x="178251" y="107938"/>
                  </a:lnTo>
                  <a:lnTo>
                    <a:pt x="188286" y="89938"/>
                  </a:lnTo>
                  <a:lnTo>
                    <a:pt x="201879" y="74257"/>
                  </a:lnTo>
                  <a:lnTo>
                    <a:pt x="194038" y="58509"/>
                  </a:lnTo>
                  <a:lnTo>
                    <a:pt x="183118" y="45061"/>
                  </a:lnTo>
                  <a:lnTo>
                    <a:pt x="169577" y="34363"/>
                  </a:lnTo>
                  <a:lnTo>
                    <a:pt x="153872" y="26867"/>
                  </a:lnTo>
                  <a:lnTo>
                    <a:pt x="195274" y="26867"/>
                  </a:lnTo>
                  <a:lnTo>
                    <a:pt x="205049" y="35593"/>
                  </a:lnTo>
                  <a:lnTo>
                    <a:pt x="220492" y="60446"/>
                  </a:lnTo>
                  <a:lnTo>
                    <a:pt x="348102" y="60446"/>
                  </a:lnTo>
                  <a:lnTo>
                    <a:pt x="348357" y="60573"/>
                  </a:lnTo>
                  <a:lnTo>
                    <a:pt x="373762" y="60573"/>
                  </a:lnTo>
                  <a:lnTo>
                    <a:pt x="369014" y="70162"/>
                  </a:lnTo>
                  <a:lnTo>
                    <a:pt x="269020" y="70162"/>
                  </a:lnTo>
                  <a:lnTo>
                    <a:pt x="268656" y="70178"/>
                  </a:lnTo>
                  <a:lnTo>
                    <a:pt x="269719" y="73703"/>
                  </a:lnTo>
                  <a:lnTo>
                    <a:pt x="246322" y="73703"/>
                  </a:lnTo>
                  <a:lnTo>
                    <a:pt x="224336" y="84885"/>
                  </a:lnTo>
                  <a:lnTo>
                    <a:pt x="207278" y="102072"/>
                  </a:lnTo>
                  <a:lnTo>
                    <a:pt x="196236" y="123760"/>
                  </a:lnTo>
                  <a:lnTo>
                    <a:pt x="192295" y="148442"/>
                  </a:lnTo>
                  <a:lnTo>
                    <a:pt x="192294" y="186619"/>
                  </a:lnTo>
                  <a:close/>
                </a:path>
                <a:path w="569595" h="257175" extrusionOk="0">
                  <a:moveTo>
                    <a:pt x="124291" y="186619"/>
                  </a:moveTo>
                  <a:lnTo>
                    <a:pt x="101918" y="186619"/>
                  </a:lnTo>
                  <a:lnTo>
                    <a:pt x="101918" y="136299"/>
                  </a:lnTo>
                  <a:lnTo>
                    <a:pt x="72547" y="27657"/>
                  </a:lnTo>
                  <a:lnTo>
                    <a:pt x="95754" y="27657"/>
                  </a:lnTo>
                  <a:lnTo>
                    <a:pt x="113105" y="91847"/>
                  </a:lnTo>
                  <a:lnTo>
                    <a:pt x="136307" y="91847"/>
                  </a:lnTo>
                  <a:lnTo>
                    <a:pt x="124291" y="136299"/>
                  </a:lnTo>
                  <a:lnTo>
                    <a:pt x="124291" y="186619"/>
                  </a:lnTo>
                  <a:close/>
                </a:path>
                <a:path w="569595" h="257175" extrusionOk="0">
                  <a:moveTo>
                    <a:pt x="569253" y="186627"/>
                  </a:moveTo>
                  <a:lnTo>
                    <a:pt x="441233" y="186627"/>
                  </a:lnTo>
                  <a:lnTo>
                    <a:pt x="441175" y="107089"/>
                  </a:lnTo>
                  <a:lnTo>
                    <a:pt x="435475" y="103638"/>
                  </a:lnTo>
                  <a:lnTo>
                    <a:pt x="430709" y="98935"/>
                  </a:lnTo>
                  <a:lnTo>
                    <a:pt x="427148" y="93297"/>
                  </a:lnTo>
                  <a:lnTo>
                    <a:pt x="424934" y="86906"/>
                  </a:lnTo>
                  <a:lnTo>
                    <a:pt x="411505" y="28290"/>
                  </a:lnTo>
                  <a:lnTo>
                    <a:pt x="434478" y="28290"/>
                  </a:lnTo>
                  <a:lnTo>
                    <a:pt x="446710" y="81740"/>
                  </a:lnTo>
                  <a:lnTo>
                    <a:pt x="447246" y="84515"/>
                  </a:lnTo>
                  <a:lnTo>
                    <a:pt x="449592" y="86593"/>
                  </a:lnTo>
                  <a:lnTo>
                    <a:pt x="452412" y="86752"/>
                  </a:lnTo>
                  <a:lnTo>
                    <a:pt x="479946" y="86752"/>
                  </a:lnTo>
                  <a:lnTo>
                    <a:pt x="479911" y="86906"/>
                  </a:lnTo>
                  <a:lnTo>
                    <a:pt x="477655" y="93302"/>
                  </a:lnTo>
                  <a:lnTo>
                    <a:pt x="474051" y="98958"/>
                  </a:lnTo>
                  <a:lnTo>
                    <a:pt x="469336" y="103599"/>
                  </a:lnTo>
                  <a:lnTo>
                    <a:pt x="463606" y="107089"/>
                  </a:lnTo>
                  <a:lnTo>
                    <a:pt x="463606" y="186615"/>
                  </a:lnTo>
                  <a:lnTo>
                    <a:pt x="569253" y="186615"/>
                  </a:lnTo>
                  <a:close/>
                </a:path>
                <a:path w="569595" h="257175" extrusionOk="0">
                  <a:moveTo>
                    <a:pt x="348102" y="60446"/>
                  </a:moveTo>
                  <a:lnTo>
                    <a:pt x="220492" y="60446"/>
                  </a:lnTo>
                  <a:lnTo>
                    <a:pt x="231970" y="54791"/>
                  </a:lnTo>
                  <a:lnTo>
                    <a:pt x="244019" y="50702"/>
                  </a:lnTo>
                  <a:lnTo>
                    <a:pt x="256485" y="48222"/>
                  </a:lnTo>
                  <a:lnTo>
                    <a:pt x="269214" y="47394"/>
                  </a:lnTo>
                  <a:lnTo>
                    <a:pt x="299417" y="47394"/>
                  </a:lnTo>
                  <a:lnTo>
                    <a:pt x="312207" y="48230"/>
                  </a:lnTo>
                  <a:lnTo>
                    <a:pt x="324731" y="50734"/>
                  </a:lnTo>
                  <a:lnTo>
                    <a:pt x="336833" y="54863"/>
                  </a:lnTo>
                  <a:lnTo>
                    <a:pt x="348102" y="60446"/>
                  </a:lnTo>
                  <a:close/>
                </a:path>
                <a:path w="569595" h="257175" extrusionOk="0">
                  <a:moveTo>
                    <a:pt x="310515" y="131379"/>
                  </a:moveTo>
                  <a:lnTo>
                    <a:pt x="287112" y="131379"/>
                  </a:lnTo>
                  <a:lnTo>
                    <a:pt x="305491" y="70427"/>
                  </a:lnTo>
                  <a:lnTo>
                    <a:pt x="303488" y="70269"/>
                  </a:lnTo>
                  <a:lnTo>
                    <a:pt x="301464" y="70162"/>
                  </a:lnTo>
                  <a:lnTo>
                    <a:pt x="369014" y="70162"/>
                  </a:lnTo>
                  <a:lnTo>
                    <a:pt x="366907" y="74415"/>
                  </a:lnTo>
                  <a:lnTo>
                    <a:pt x="367874" y="75534"/>
                  </a:lnTo>
                  <a:lnTo>
                    <a:pt x="327356" y="75534"/>
                  </a:lnTo>
                  <a:lnTo>
                    <a:pt x="310515" y="131379"/>
                  </a:lnTo>
                  <a:close/>
                </a:path>
                <a:path w="569595" h="257175" extrusionOk="0">
                  <a:moveTo>
                    <a:pt x="298299" y="234013"/>
                  </a:moveTo>
                  <a:lnTo>
                    <a:pt x="275926" y="234013"/>
                  </a:lnTo>
                  <a:lnTo>
                    <a:pt x="275926" y="171887"/>
                  </a:lnTo>
                  <a:lnTo>
                    <a:pt x="246322" y="73703"/>
                  </a:lnTo>
                  <a:lnTo>
                    <a:pt x="269719" y="73703"/>
                  </a:lnTo>
                  <a:lnTo>
                    <a:pt x="287112" y="131379"/>
                  </a:lnTo>
                  <a:lnTo>
                    <a:pt x="310515" y="131379"/>
                  </a:lnTo>
                  <a:lnTo>
                    <a:pt x="298299" y="171887"/>
                  </a:lnTo>
                  <a:lnTo>
                    <a:pt x="298299" y="234013"/>
                  </a:lnTo>
                  <a:close/>
                </a:path>
                <a:path w="569595" h="257175" extrusionOk="0">
                  <a:moveTo>
                    <a:pt x="398706" y="234013"/>
                  </a:moveTo>
                  <a:lnTo>
                    <a:pt x="376334" y="234013"/>
                  </a:lnTo>
                  <a:lnTo>
                    <a:pt x="376334" y="148442"/>
                  </a:lnTo>
                  <a:lnTo>
                    <a:pt x="372814" y="125099"/>
                  </a:lnTo>
                  <a:lnTo>
                    <a:pt x="362895" y="104299"/>
                  </a:lnTo>
                  <a:lnTo>
                    <a:pt x="347451" y="87344"/>
                  </a:lnTo>
                  <a:lnTo>
                    <a:pt x="327356" y="75534"/>
                  </a:lnTo>
                  <a:lnTo>
                    <a:pt x="367874" y="75534"/>
                  </a:lnTo>
                  <a:lnTo>
                    <a:pt x="380433" y="90080"/>
                  </a:lnTo>
                  <a:lnTo>
                    <a:pt x="390416" y="108043"/>
                  </a:lnTo>
                  <a:lnTo>
                    <a:pt x="396594" y="127700"/>
                  </a:lnTo>
                  <a:lnTo>
                    <a:pt x="398706" y="148442"/>
                  </a:lnTo>
                  <a:lnTo>
                    <a:pt x="398706" y="186627"/>
                  </a:lnTo>
                  <a:lnTo>
                    <a:pt x="569253" y="186627"/>
                  </a:lnTo>
                  <a:lnTo>
                    <a:pt x="569245" y="204296"/>
                  </a:lnTo>
                  <a:lnTo>
                    <a:pt x="564243" y="209387"/>
                  </a:lnTo>
                  <a:lnTo>
                    <a:pt x="398706" y="209387"/>
                  </a:lnTo>
                  <a:lnTo>
                    <a:pt x="398706" y="234013"/>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7" name="Google Shape;597;p4"/>
            <p:cNvSpPr/>
            <p:nvPr/>
          </p:nvSpPr>
          <p:spPr>
            <a:xfrm>
              <a:off x="5738096" y="1421427"/>
              <a:ext cx="105600" cy="132900"/>
            </a:xfrm>
            <a:prstGeom prst="rect">
              <a:avLst/>
            </a:prstGeom>
            <a:blipFill rotWithShape="1">
              <a:blip r:embed="rId14">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8" name="Google Shape;598;p4"/>
            <p:cNvSpPr/>
            <p:nvPr/>
          </p:nvSpPr>
          <p:spPr>
            <a:xfrm>
              <a:off x="5482587" y="1446056"/>
              <a:ext cx="106500" cy="108300"/>
            </a:xfrm>
            <a:prstGeom prst="rect">
              <a:avLst/>
            </a:prstGeom>
            <a:blipFill rotWithShape="1">
              <a:blip r:embed="rId15">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599" name="Google Shape;599;p4"/>
            <p:cNvSpPr/>
            <p:nvPr/>
          </p:nvSpPr>
          <p:spPr>
            <a:xfrm>
              <a:off x="5555318" y="1625344"/>
              <a:ext cx="289084" cy="58102"/>
            </a:xfrm>
            <a:custGeom>
              <a:avLst/>
              <a:gdLst/>
              <a:ahLst/>
              <a:cxnLst/>
              <a:rect l="l" t="t" r="r" b="b"/>
              <a:pathLst>
                <a:path w="385445" h="77469" extrusionOk="0">
                  <a:moveTo>
                    <a:pt x="38531" y="5092"/>
                  </a:moveTo>
                  <a:lnTo>
                    <a:pt x="33515" y="0"/>
                  </a:lnTo>
                  <a:lnTo>
                    <a:pt x="5003" y="0"/>
                  </a:lnTo>
                  <a:lnTo>
                    <a:pt x="0" y="5092"/>
                  </a:lnTo>
                  <a:lnTo>
                    <a:pt x="0" y="17665"/>
                  </a:lnTo>
                  <a:lnTo>
                    <a:pt x="5003" y="22758"/>
                  </a:lnTo>
                  <a:lnTo>
                    <a:pt x="33515" y="22758"/>
                  </a:lnTo>
                  <a:lnTo>
                    <a:pt x="38531" y="17665"/>
                  </a:lnTo>
                  <a:lnTo>
                    <a:pt x="38531" y="5092"/>
                  </a:lnTo>
                  <a:close/>
                </a:path>
                <a:path w="385445" h="77469" extrusionOk="0">
                  <a:moveTo>
                    <a:pt x="219989" y="59486"/>
                  </a:moveTo>
                  <a:lnTo>
                    <a:pt x="214985" y="54381"/>
                  </a:lnTo>
                  <a:lnTo>
                    <a:pt x="181495" y="54381"/>
                  </a:lnTo>
                  <a:lnTo>
                    <a:pt x="176491" y="59486"/>
                  </a:lnTo>
                  <a:lnTo>
                    <a:pt x="176491" y="72059"/>
                  </a:lnTo>
                  <a:lnTo>
                    <a:pt x="181495" y="77152"/>
                  </a:lnTo>
                  <a:lnTo>
                    <a:pt x="214985" y="77152"/>
                  </a:lnTo>
                  <a:lnTo>
                    <a:pt x="219989" y="72059"/>
                  </a:lnTo>
                  <a:lnTo>
                    <a:pt x="219989" y="59486"/>
                  </a:lnTo>
                  <a:close/>
                </a:path>
                <a:path w="385445" h="77469" extrusionOk="0">
                  <a:moveTo>
                    <a:pt x="385305" y="8890"/>
                  </a:moveTo>
                  <a:lnTo>
                    <a:pt x="380288" y="3784"/>
                  </a:lnTo>
                  <a:lnTo>
                    <a:pt x="346811" y="3784"/>
                  </a:lnTo>
                  <a:lnTo>
                    <a:pt x="341795" y="8890"/>
                  </a:lnTo>
                  <a:lnTo>
                    <a:pt x="341795" y="21463"/>
                  </a:lnTo>
                  <a:lnTo>
                    <a:pt x="346811" y="26555"/>
                  </a:lnTo>
                  <a:lnTo>
                    <a:pt x="380288" y="26555"/>
                  </a:lnTo>
                  <a:lnTo>
                    <a:pt x="385305" y="21463"/>
                  </a:lnTo>
                  <a:lnTo>
                    <a:pt x="385305" y="889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600" name="Google Shape;600;p4"/>
            <p:cNvSpPr txBox="1"/>
            <p:nvPr/>
          </p:nvSpPr>
          <p:spPr>
            <a:xfrm>
              <a:off x="1839425" y="868616"/>
              <a:ext cx="1119000" cy="384600"/>
            </a:xfrm>
            <a:prstGeom prst="rect">
              <a:avLst/>
            </a:prstGeom>
            <a:noFill/>
            <a:ln>
              <a:noFill/>
            </a:ln>
          </p:spPr>
          <p:txBody>
            <a:bodyPr spcFirstLastPara="1" wrap="square" lIns="0" tIns="9050" rIns="0" bIns="0" anchor="t" anchorCtr="0">
              <a:noAutofit/>
            </a:bodyPr>
            <a:lstStyle/>
            <a:p>
              <a:pPr marL="0" marR="0" lvl="0" indent="0" algn="r"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Beriman, bertakwa kepada</a:t>
              </a:r>
              <a:endParaRPr sz="900" b="1"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Tuhan YME, dan berakhlak</a:t>
              </a:r>
              <a:r>
                <a:rPr lang="en" sz="900" b="0" i="0" u="none" strike="noStrike" cap="none">
                  <a:solidFill>
                    <a:srgbClr val="000000"/>
                  </a:solidFill>
                  <a:latin typeface="Arial"/>
                  <a:ea typeface="Arial"/>
                  <a:cs typeface="Arial"/>
                  <a:sym typeface="Arial"/>
                </a:rPr>
                <a:t> </a:t>
              </a:r>
              <a:r>
                <a:rPr lang="en" sz="900" b="1" i="0" u="none" strike="noStrike" cap="none">
                  <a:solidFill>
                    <a:srgbClr val="000000"/>
                  </a:solidFill>
                  <a:latin typeface="Arial"/>
                  <a:ea typeface="Arial"/>
                  <a:cs typeface="Arial"/>
                  <a:sym typeface="Arial"/>
                </a:rPr>
                <a:t>mulia</a:t>
              </a:r>
              <a:endParaRPr sz="900" b="0" i="0" u="none" strike="noStrike" cap="none">
                <a:solidFill>
                  <a:srgbClr val="000000"/>
                </a:solidFill>
                <a:latin typeface="Arial"/>
                <a:ea typeface="Arial"/>
                <a:cs typeface="Arial"/>
                <a:sym typeface="Arial"/>
              </a:endParaRPr>
            </a:p>
          </p:txBody>
        </p:sp>
        <p:sp>
          <p:nvSpPr>
            <p:cNvPr id="601" name="Google Shape;601;p4"/>
            <p:cNvSpPr txBox="1"/>
            <p:nvPr/>
          </p:nvSpPr>
          <p:spPr>
            <a:xfrm>
              <a:off x="2072564" y="2174212"/>
              <a:ext cx="559800" cy="193800"/>
            </a:xfrm>
            <a:prstGeom prst="rect">
              <a:avLst/>
            </a:prstGeom>
            <a:noFill/>
            <a:ln>
              <a:noFill/>
            </a:ln>
          </p:spPr>
          <p:txBody>
            <a:bodyPr spcFirstLastPara="1" wrap="square" lIns="0" tIns="9050" rIns="0" bIns="0" anchor="t" anchorCtr="0">
              <a:noAutofit/>
            </a:bodyPr>
            <a:lstStyle/>
            <a:p>
              <a:pPr marL="1270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Mandiri</a:t>
              </a:r>
              <a:endParaRPr sz="900" b="0" i="0" u="none" strike="noStrike" cap="none">
                <a:solidFill>
                  <a:srgbClr val="000000"/>
                </a:solidFill>
                <a:latin typeface="Arial"/>
                <a:ea typeface="Arial"/>
                <a:cs typeface="Arial"/>
                <a:sym typeface="Arial"/>
              </a:endParaRPr>
            </a:p>
          </p:txBody>
        </p:sp>
        <p:sp>
          <p:nvSpPr>
            <p:cNvPr id="602" name="Google Shape;602;p4"/>
            <p:cNvSpPr txBox="1"/>
            <p:nvPr/>
          </p:nvSpPr>
          <p:spPr>
            <a:xfrm>
              <a:off x="2011587" y="3374849"/>
              <a:ext cx="636000" cy="384600"/>
            </a:xfrm>
            <a:prstGeom prst="rect">
              <a:avLst/>
            </a:prstGeom>
            <a:noFill/>
            <a:ln>
              <a:noFill/>
            </a:ln>
          </p:spPr>
          <p:txBody>
            <a:bodyPr spcFirstLastPara="1" wrap="square" lIns="0" tIns="9050" rIns="0" bIns="0" anchor="t" anchorCtr="0">
              <a:noAutofit/>
            </a:bodyPr>
            <a:lstStyle/>
            <a:p>
              <a:pPr marL="0" marR="0" lvl="0" indent="0" algn="r"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Bernalar</a:t>
              </a:r>
              <a:endParaRPr sz="9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Kritis</a:t>
              </a:r>
              <a:endParaRPr sz="900" b="0" i="0" u="none" strike="noStrike" cap="none">
                <a:solidFill>
                  <a:srgbClr val="000000"/>
                </a:solidFill>
                <a:latin typeface="Arial"/>
                <a:ea typeface="Arial"/>
                <a:cs typeface="Arial"/>
                <a:sym typeface="Arial"/>
              </a:endParaRPr>
            </a:p>
          </p:txBody>
        </p:sp>
        <p:sp>
          <p:nvSpPr>
            <p:cNvPr id="603" name="Google Shape;603;p4"/>
            <p:cNvSpPr txBox="1"/>
            <p:nvPr/>
          </p:nvSpPr>
          <p:spPr>
            <a:xfrm>
              <a:off x="6509382" y="3406157"/>
              <a:ext cx="500400" cy="193800"/>
            </a:xfrm>
            <a:prstGeom prst="rect">
              <a:avLst/>
            </a:prstGeom>
            <a:noFill/>
            <a:ln>
              <a:noFill/>
            </a:ln>
          </p:spPr>
          <p:txBody>
            <a:bodyPr spcFirstLastPara="1" wrap="square" lIns="0" tIns="9050" rIns="0" bIns="0" anchor="t" anchorCtr="0">
              <a:noAutofit/>
            </a:bodyPr>
            <a:lstStyle/>
            <a:p>
              <a:pPr marL="1270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Kreatif</a:t>
              </a:r>
              <a:endParaRPr sz="900" b="0" i="0" u="none" strike="noStrike" cap="none">
                <a:solidFill>
                  <a:srgbClr val="000000"/>
                </a:solidFill>
                <a:latin typeface="Arial"/>
                <a:ea typeface="Arial"/>
                <a:cs typeface="Arial"/>
                <a:sym typeface="Arial"/>
              </a:endParaRPr>
            </a:p>
          </p:txBody>
        </p:sp>
        <p:sp>
          <p:nvSpPr>
            <p:cNvPr id="604" name="Google Shape;604;p4"/>
            <p:cNvSpPr txBox="1"/>
            <p:nvPr/>
          </p:nvSpPr>
          <p:spPr>
            <a:xfrm>
              <a:off x="6482497" y="2078825"/>
              <a:ext cx="820200" cy="384600"/>
            </a:xfrm>
            <a:prstGeom prst="rect">
              <a:avLst/>
            </a:prstGeom>
            <a:noFill/>
            <a:ln>
              <a:noFill/>
            </a:ln>
          </p:spPr>
          <p:txBody>
            <a:bodyPr spcFirstLastPara="1" wrap="square" lIns="0" tIns="9050" rIns="0" bIns="0" anchor="t" anchorCtr="0">
              <a:noAutofit/>
            </a:bodyPr>
            <a:lstStyle/>
            <a:p>
              <a:pPr marL="1270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Bergotong-</a:t>
              </a:r>
              <a:endParaRPr sz="900" b="1" i="0" u="none" strike="noStrike" cap="none">
                <a:solidFill>
                  <a:srgbClr val="000000"/>
                </a:solidFill>
                <a:latin typeface="Arial"/>
                <a:ea typeface="Arial"/>
                <a:cs typeface="Arial"/>
                <a:sym typeface="Arial"/>
              </a:endParaRPr>
            </a:p>
            <a:p>
              <a:pPr marL="1270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Royong</a:t>
              </a:r>
              <a:endParaRPr sz="900" b="0" i="0" u="none" strike="noStrike" cap="none">
                <a:solidFill>
                  <a:srgbClr val="000000"/>
                </a:solidFill>
                <a:latin typeface="Arial"/>
                <a:ea typeface="Arial"/>
                <a:cs typeface="Arial"/>
                <a:sym typeface="Arial"/>
              </a:endParaRPr>
            </a:p>
          </p:txBody>
        </p:sp>
        <p:sp>
          <p:nvSpPr>
            <p:cNvPr id="605" name="Google Shape;605;p4"/>
            <p:cNvSpPr txBox="1"/>
            <p:nvPr/>
          </p:nvSpPr>
          <p:spPr>
            <a:xfrm>
              <a:off x="6106794" y="1031753"/>
              <a:ext cx="1119000" cy="384600"/>
            </a:xfrm>
            <a:prstGeom prst="rect">
              <a:avLst/>
            </a:prstGeom>
            <a:noFill/>
            <a:ln>
              <a:noFill/>
            </a:ln>
          </p:spPr>
          <p:txBody>
            <a:bodyPr spcFirstLastPara="1" wrap="square" lIns="0" tIns="9050" rIns="0" bIns="0" anchor="t" anchorCtr="0">
              <a:noAutofit/>
            </a:bodyPr>
            <a:lstStyle/>
            <a:p>
              <a:pPr marL="1270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Berkebinekaan  Global</a:t>
              </a:r>
              <a:endParaRPr sz="900" b="0" i="0" u="none" strike="noStrike" cap="none">
                <a:solidFill>
                  <a:srgbClr val="000000"/>
                </a:solidFill>
                <a:latin typeface="Arial"/>
                <a:ea typeface="Arial"/>
                <a:cs typeface="Arial"/>
                <a:sym typeface="Arial"/>
              </a:endParaRPr>
            </a:p>
          </p:txBody>
        </p:sp>
      </p:grpSp>
      <p:sp>
        <p:nvSpPr>
          <p:cNvPr id="606" name="Google Shape;606;p4"/>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p>
            <a:pPr marL="0" lvl="0" indent="0" algn="r" rtl="0">
              <a:lnSpc>
                <a:spcPct val="100000"/>
              </a:lnSpc>
              <a:spcBef>
                <a:spcPts val="0"/>
              </a:spcBef>
              <a:spcAft>
                <a:spcPts val="0"/>
              </a:spcAft>
              <a:buSzPts val="800"/>
              <a:buNone/>
            </a:pPr>
            <a:fld id="{00000000-1234-1234-1234-123412341234}" type="slidenum">
              <a:rPr lang="en"/>
              <a:t>6</a:t>
            </a:fld>
            <a:endParaRPr/>
          </a:p>
        </p:txBody>
      </p:sp>
      <p:sp>
        <p:nvSpPr>
          <p:cNvPr id="38" name="Google Shape;576;p4"/>
          <p:cNvSpPr txBox="1"/>
          <p:nvPr/>
        </p:nvSpPr>
        <p:spPr>
          <a:xfrm>
            <a:off x="132590" y="1014748"/>
            <a:ext cx="3975600" cy="4386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chemeClr val="lt1"/>
              </a:buClr>
              <a:buSzPts val="2400"/>
              <a:buFont typeface="Calibri"/>
              <a:buNone/>
            </a:pPr>
            <a:r>
              <a:rPr lang="en" sz="2400" b="0" i="0" u="none" strike="noStrike" cap="none" dirty="0">
                <a:solidFill>
                  <a:schemeClr val="tx1"/>
                </a:solidFill>
                <a:latin typeface="Calibri"/>
                <a:ea typeface="Calibri"/>
                <a:cs typeface="Calibri"/>
                <a:sym typeface="Calibri"/>
              </a:rPr>
              <a:t>VISI PENDIDIKAN INDONESIA</a:t>
            </a:r>
            <a:endParaRPr sz="2400" b="0" i="0" u="none" strike="noStrike" cap="none" dirty="0">
              <a:solidFill>
                <a:schemeClr val="tx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610"/>
        <p:cNvGrpSpPr/>
        <p:nvPr/>
      </p:nvGrpSpPr>
      <p:grpSpPr>
        <a:xfrm>
          <a:off x="0" y="0"/>
          <a:ext cx="0" cy="0"/>
          <a:chOff x="0" y="0"/>
          <a:chExt cx="0" cy="0"/>
        </a:xfrm>
      </p:grpSpPr>
      <p:sp>
        <p:nvSpPr>
          <p:cNvPr id="611" name="Google Shape;611;p5"/>
          <p:cNvSpPr txBox="1">
            <a:spLocks noGrp="1"/>
          </p:cNvSpPr>
          <p:nvPr>
            <p:ph type="sldNum" idx="12"/>
          </p:nvPr>
        </p:nvSpPr>
        <p:spPr>
          <a:xfrm>
            <a:off x="7010400" y="4733788"/>
            <a:ext cx="2057400" cy="2739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800"/>
              <a:buNone/>
            </a:pPr>
            <a:fld id="{00000000-1234-1234-1234-123412341234}" type="slidenum">
              <a:rPr lang="en"/>
              <a:t>7</a:t>
            </a:fld>
            <a:endParaRPr/>
          </a:p>
        </p:txBody>
      </p:sp>
      <p:sp>
        <p:nvSpPr>
          <p:cNvPr id="612" name="Google Shape;612;p5"/>
          <p:cNvSpPr txBox="1">
            <a:spLocks noGrp="1"/>
          </p:cNvSpPr>
          <p:nvPr>
            <p:ph type="title"/>
          </p:nvPr>
        </p:nvSpPr>
        <p:spPr>
          <a:xfrm>
            <a:off x="628650" y="273850"/>
            <a:ext cx="3234900" cy="627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1400"/>
              <a:buNone/>
            </a:pPr>
            <a:r>
              <a:rPr lang="en" sz="1800" b="1"/>
              <a:t>Sekolah Penggerak sebagai katalis</a:t>
            </a:r>
            <a:endParaRPr sz="1800" b="1"/>
          </a:p>
        </p:txBody>
      </p:sp>
      <p:sp>
        <p:nvSpPr>
          <p:cNvPr id="613" name="Google Shape;613;p5"/>
          <p:cNvSpPr txBox="1">
            <a:spLocks noGrp="1"/>
          </p:cNvSpPr>
          <p:nvPr>
            <p:ph type="title"/>
          </p:nvPr>
        </p:nvSpPr>
        <p:spPr>
          <a:xfrm>
            <a:off x="5390950" y="273850"/>
            <a:ext cx="3352800" cy="6420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1800" b="1" dirty="0"/>
              <a:t>Gambaran Akhir Sekolah Penggerak Secara Umum </a:t>
            </a:r>
            <a:endParaRPr sz="1800" b="1" dirty="0"/>
          </a:p>
        </p:txBody>
      </p:sp>
      <p:sp>
        <p:nvSpPr>
          <p:cNvPr id="614" name="Google Shape;614;p5"/>
          <p:cNvSpPr/>
          <p:nvPr/>
        </p:nvSpPr>
        <p:spPr>
          <a:xfrm>
            <a:off x="727375" y="1027650"/>
            <a:ext cx="4291123" cy="3485484"/>
          </a:xfrm>
          <a:custGeom>
            <a:avLst/>
            <a:gdLst/>
            <a:ahLst/>
            <a:cxnLst/>
            <a:rect l="l" t="t" r="r" b="b"/>
            <a:pathLst>
              <a:path w="21504" h="21600" extrusionOk="0">
                <a:moveTo>
                  <a:pt x="12612" y="0"/>
                </a:moveTo>
                <a:lnTo>
                  <a:pt x="116" y="0"/>
                </a:lnTo>
                <a:cubicBezTo>
                  <a:pt x="46" y="0"/>
                  <a:pt x="0" y="56"/>
                  <a:pt x="0" y="141"/>
                </a:cubicBezTo>
                <a:lnTo>
                  <a:pt x="0" y="141"/>
                </a:lnTo>
                <a:cubicBezTo>
                  <a:pt x="0" y="226"/>
                  <a:pt x="46" y="282"/>
                  <a:pt x="116" y="282"/>
                </a:cubicBezTo>
                <a:lnTo>
                  <a:pt x="12600" y="282"/>
                </a:lnTo>
                <a:cubicBezTo>
                  <a:pt x="12809" y="282"/>
                  <a:pt x="13018" y="381"/>
                  <a:pt x="13169" y="564"/>
                </a:cubicBezTo>
                <a:lnTo>
                  <a:pt x="14435" y="2102"/>
                </a:lnTo>
                <a:cubicBezTo>
                  <a:pt x="14748" y="2483"/>
                  <a:pt x="14748" y="3104"/>
                  <a:pt x="14435" y="3485"/>
                </a:cubicBezTo>
                <a:lnTo>
                  <a:pt x="13157" y="5037"/>
                </a:lnTo>
                <a:cubicBezTo>
                  <a:pt x="13006" y="5220"/>
                  <a:pt x="12797" y="5319"/>
                  <a:pt x="12588" y="5319"/>
                </a:cubicBezTo>
                <a:lnTo>
                  <a:pt x="116" y="5319"/>
                </a:lnTo>
                <a:cubicBezTo>
                  <a:pt x="46" y="5319"/>
                  <a:pt x="0" y="5375"/>
                  <a:pt x="0" y="5460"/>
                </a:cubicBezTo>
                <a:lnTo>
                  <a:pt x="0" y="5460"/>
                </a:lnTo>
                <a:cubicBezTo>
                  <a:pt x="0" y="5545"/>
                  <a:pt x="46" y="5601"/>
                  <a:pt x="116" y="5601"/>
                </a:cubicBezTo>
                <a:lnTo>
                  <a:pt x="12588" y="5601"/>
                </a:lnTo>
                <a:cubicBezTo>
                  <a:pt x="12797" y="5601"/>
                  <a:pt x="13006" y="5700"/>
                  <a:pt x="13157" y="5883"/>
                </a:cubicBezTo>
                <a:lnTo>
                  <a:pt x="14435" y="7435"/>
                </a:lnTo>
                <a:cubicBezTo>
                  <a:pt x="14748" y="7816"/>
                  <a:pt x="14748" y="8437"/>
                  <a:pt x="14435" y="8818"/>
                </a:cubicBezTo>
                <a:lnTo>
                  <a:pt x="13157" y="10370"/>
                </a:lnTo>
                <a:cubicBezTo>
                  <a:pt x="13006" y="10553"/>
                  <a:pt x="12797" y="10652"/>
                  <a:pt x="12588" y="10652"/>
                </a:cubicBezTo>
                <a:lnTo>
                  <a:pt x="116" y="10652"/>
                </a:lnTo>
                <a:cubicBezTo>
                  <a:pt x="46" y="10652"/>
                  <a:pt x="0" y="10708"/>
                  <a:pt x="0" y="10793"/>
                </a:cubicBezTo>
                <a:lnTo>
                  <a:pt x="0" y="10793"/>
                </a:lnTo>
                <a:cubicBezTo>
                  <a:pt x="0" y="10878"/>
                  <a:pt x="46" y="10934"/>
                  <a:pt x="116" y="10934"/>
                </a:cubicBezTo>
                <a:lnTo>
                  <a:pt x="12600" y="10934"/>
                </a:lnTo>
                <a:cubicBezTo>
                  <a:pt x="12809" y="10934"/>
                  <a:pt x="13018" y="11033"/>
                  <a:pt x="13169" y="11216"/>
                </a:cubicBezTo>
                <a:lnTo>
                  <a:pt x="14446" y="12768"/>
                </a:lnTo>
                <a:cubicBezTo>
                  <a:pt x="14760" y="13149"/>
                  <a:pt x="14760" y="13770"/>
                  <a:pt x="14446" y="14151"/>
                </a:cubicBezTo>
                <a:lnTo>
                  <a:pt x="13169" y="15703"/>
                </a:lnTo>
                <a:cubicBezTo>
                  <a:pt x="13018" y="15886"/>
                  <a:pt x="12809" y="15985"/>
                  <a:pt x="12600" y="15985"/>
                </a:cubicBezTo>
                <a:lnTo>
                  <a:pt x="116" y="15985"/>
                </a:lnTo>
                <a:cubicBezTo>
                  <a:pt x="46" y="15985"/>
                  <a:pt x="0" y="16041"/>
                  <a:pt x="0" y="16126"/>
                </a:cubicBezTo>
                <a:lnTo>
                  <a:pt x="0" y="16126"/>
                </a:lnTo>
                <a:cubicBezTo>
                  <a:pt x="0" y="16211"/>
                  <a:pt x="46" y="16267"/>
                  <a:pt x="116" y="16267"/>
                </a:cubicBezTo>
                <a:lnTo>
                  <a:pt x="12600" y="16267"/>
                </a:lnTo>
                <a:cubicBezTo>
                  <a:pt x="12809" y="16267"/>
                  <a:pt x="13018" y="16366"/>
                  <a:pt x="13169" y="16549"/>
                </a:cubicBezTo>
                <a:lnTo>
                  <a:pt x="14446" y="18101"/>
                </a:lnTo>
                <a:cubicBezTo>
                  <a:pt x="14760" y="18482"/>
                  <a:pt x="14760" y="19103"/>
                  <a:pt x="14446" y="19484"/>
                </a:cubicBezTo>
                <a:lnTo>
                  <a:pt x="13169" y="21036"/>
                </a:lnTo>
                <a:cubicBezTo>
                  <a:pt x="13018" y="21219"/>
                  <a:pt x="12809" y="21318"/>
                  <a:pt x="12600" y="21318"/>
                </a:cubicBezTo>
                <a:lnTo>
                  <a:pt x="116" y="21318"/>
                </a:lnTo>
                <a:cubicBezTo>
                  <a:pt x="46" y="21318"/>
                  <a:pt x="0" y="21374"/>
                  <a:pt x="0" y="21459"/>
                </a:cubicBezTo>
                <a:lnTo>
                  <a:pt x="0" y="21459"/>
                </a:lnTo>
                <a:cubicBezTo>
                  <a:pt x="0" y="21544"/>
                  <a:pt x="46" y="21600"/>
                  <a:pt x="116" y="21600"/>
                </a:cubicBezTo>
                <a:lnTo>
                  <a:pt x="12612" y="21600"/>
                </a:lnTo>
                <a:cubicBezTo>
                  <a:pt x="12879" y="21600"/>
                  <a:pt x="13134" y="21473"/>
                  <a:pt x="13320" y="21247"/>
                </a:cubicBezTo>
                <a:lnTo>
                  <a:pt x="21217" y="11654"/>
                </a:lnTo>
                <a:cubicBezTo>
                  <a:pt x="21600" y="11188"/>
                  <a:pt x="21600" y="10412"/>
                  <a:pt x="21217" y="9946"/>
                </a:cubicBezTo>
                <a:lnTo>
                  <a:pt x="13320" y="353"/>
                </a:lnTo>
                <a:cubicBezTo>
                  <a:pt x="13134" y="127"/>
                  <a:pt x="12879" y="0"/>
                  <a:pt x="12612" y="0"/>
                </a:cubicBezTo>
                <a:close/>
                <a:moveTo>
                  <a:pt x="17930" y="6363"/>
                </a:moveTo>
                <a:lnTo>
                  <a:pt x="18825" y="7449"/>
                </a:lnTo>
                <a:cubicBezTo>
                  <a:pt x="19138" y="7830"/>
                  <a:pt x="19138" y="8451"/>
                  <a:pt x="18825" y="8832"/>
                </a:cubicBezTo>
                <a:lnTo>
                  <a:pt x="17930" y="9918"/>
                </a:lnTo>
                <a:cubicBezTo>
                  <a:pt x="17617" y="10299"/>
                  <a:pt x="17106" y="10299"/>
                  <a:pt x="16792" y="9918"/>
                </a:cubicBezTo>
                <a:lnTo>
                  <a:pt x="15898" y="8832"/>
                </a:lnTo>
                <a:cubicBezTo>
                  <a:pt x="15585" y="8451"/>
                  <a:pt x="15585" y="7830"/>
                  <a:pt x="15898" y="7449"/>
                </a:cubicBezTo>
                <a:lnTo>
                  <a:pt x="16792" y="6363"/>
                </a:lnTo>
                <a:cubicBezTo>
                  <a:pt x="17117" y="5982"/>
                  <a:pt x="17617" y="5982"/>
                  <a:pt x="17930" y="6363"/>
                </a:cubicBezTo>
                <a:close/>
                <a:moveTo>
                  <a:pt x="14609" y="7252"/>
                </a:moveTo>
                <a:lnTo>
                  <a:pt x="13703" y="6151"/>
                </a:lnTo>
                <a:cubicBezTo>
                  <a:pt x="13390" y="5770"/>
                  <a:pt x="13390" y="5150"/>
                  <a:pt x="13703" y="4769"/>
                </a:cubicBezTo>
                <a:lnTo>
                  <a:pt x="14597" y="3682"/>
                </a:lnTo>
                <a:cubicBezTo>
                  <a:pt x="14911" y="3301"/>
                  <a:pt x="15422" y="3301"/>
                  <a:pt x="15735" y="3682"/>
                </a:cubicBezTo>
                <a:lnTo>
                  <a:pt x="16641" y="4783"/>
                </a:lnTo>
                <a:cubicBezTo>
                  <a:pt x="16955" y="5164"/>
                  <a:pt x="16955" y="5784"/>
                  <a:pt x="16641" y="6165"/>
                </a:cubicBezTo>
                <a:lnTo>
                  <a:pt x="15747" y="7252"/>
                </a:lnTo>
                <a:cubicBezTo>
                  <a:pt x="15422" y="7633"/>
                  <a:pt x="14923" y="7633"/>
                  <a:pt x="14609" y="7252"/>
                </a:cubicBezTo>
                <a:close/>
                <a:moveTo>
                  <a:pt x="14609" y="12585"/>
                </a:moveTo>
                <a:lnTo>
                  <a:pt x="13715" y="11498"/>
                </a:lnTo>
                <a:cubicBezTo>
                  <a:pt x="13401" y="11117"/>
                  <a:pt x="13401" y="10497"/>
                  <a:pt x="13715" y="10116"/>
                </a:cubicBezTo>
                <a:lnTo>
                  <a:pt x="14609" y="9029"/>
                </a:lnTo>
                <a:cubicBezTo>
                  <a:pt x="14923" y="8648"/>
                  <a:pt x="15434" y="8648"/>
                  <a:pt x="15747" y="9029"/>
                </a:cubicBezTo>
                <a:lnTo>
                  <a:pt x="16641" y="10116"/>
                </a:lnTo>
                <a:cubicBezTo>
                  <a:pt x="16955" y="10497"/>
                  <a:pt x="16955" y="11117"/>
                  <a:pt x="16641" y="11498"/>
                </a:cubicBezTo>
                <a:lnTo>
                  <a:pt x="15747" y="12585"/>
                </a:lnTo>
                <a:cubicBezTo>
                  <a:pt x="15422" y="12966"/>
                  <a:pt x="14923" y="12966"/>
                  <a:pt x="14609" y="12585"/>
                </a:cubicBezTo>
                <a:close/>
                <a:moveTo>
                  <a:pt x="16630" y="16831"/>
                </a:moveTo>
                <a:lnTo>
                  <a:pt x="15735" y="17918"/>
                </a:lnTo>
                <a:cubicBezTo>
                  <a:pt x="15422" y="18299"/>
                  <a:pt x="14911" y="18299"/>
                  <a:pt x="14597" y="17918"/>
                </a:cubicBezTo>
                <a:lnTo>
                  <a:pt x="13703" y="16831"/>
                </a:lnTo>
                <a:cubicBezTo>
                  <a:pt x="13390" y="16450"/>
                  <a:pt x="13390" y="15830"/>
                  <a:pt x="13703" y="15449"/>
                </a:cubicBezTo>
                <a:lnTo>
                  <a:pt x="14597" y="14362"/>
                </a:lnTo>
                <a:cubicBezTo>
                  <a:pt x="14911" y="13981"/>
                  <a:pt x="15422" y="13981"/>
                  <a:pt x="15735" y="14362"/>
                </a:cubicBezTo>
                <a:lnTo>
                  <a:pt x="16630" y="15449"/>
                </a:lnTo>
                <a:cubicBezTo>
                  <a:pt x="16943" y="15830"/>
                  <a:pt x="16943" y="16450"/>
                  <a:pt x="16630" y="16831"/>
                </a:cubicBezTo>
                <a:close/>
                <a:moveTo>
                  <a:pt x="18825" y="14165"/>
                </a:moveTo>
                <a:lnTo>
                  <a:pt x="17930" y="15251"/>
                </a:lnTo>
                <a:cubicBezTo>
                  <a:pt x="17617" y="15632"/>
                  <a:pt x="17106" y="15632"/>
                  <a:pt x="16792" y="15251"/>
                </a:cubicBezTo>
                <a:lnTo>
                  <a:pt x="15898" y="14165"/>
                </a:lnTo>
                <a:cubicBezTo>
                  <a:pt x="15585" y="13784"/>
                  <a:pt x="15585" y="13163"/>
                  <a:pt x="15898" y="12782"/>
                </a:cubicBezTo>
                <a:lnTo>
                  <a:pt x="16792" y="11696"/>
                </a:lnTo>
                <a:cubicBezTo>
                  <a:pt x="17106" y="11315"/>
                  <a:pt x="17617" y="11315"/>
                  <a:pt x="17930" y="11696"/>
                </a:cubicBezTo>
                <a:lnTo>
                  <a:pt x="18825" y="12782"/>
                </a:lnTo>
                <a:cubicBezTo>
                  <a:pt x="19138" y="13163"/>
                  <a:pt x="19138" y="13784"/>
                  <a:pt x="18825" y="14165"/>
                </a:cubicBezTo>
                <a:close/>
                <a:moveTo>
                  <a:pt x="20125" y="12585"/>
                </a:moveTo>
                <a:cubicBezTo>
                  <a:pt x="19812" y="12966"/>
                  <a:pt x="19301" y="12966"/>
                  <a:pt x="18987" y="12585"/>
                </a:cubicBezTo>
                <a:lnTo>
                  <a:pt x="18093" y="11498"/>
                </a:lnTo>
                <a:cubicBezTo>
                  <a:pt x="17779" y="11117"/>
                  <a:pt x="17779" y="10497"/>
                  <a:pt x="18093" y="10116"/>
                </a:cubicBezTo>
                <a:lnTo>
                  <a:pt x="18987" y="9029"/>
                </a:lnTo>
                <a:cubicBezTo>
                  <a:pt x="19301" y="8648"/>
                  <a:pt x="19812" y="8648"/>
                  <a:pt x="20125" y="9029"/>
                </a:cubicBezTo>
                <a:lnTo>
                  <a:pt x="21019" y="10116"/>
                </a:lnTo>
                <a:cubicBezTo>
                  <a:pt x="21333" y="10497"/>
                  <a:pt x="21333" y="11117"/>
                  <a:pt x="21019" y="11498"/>
                </a:cubicBezTo>
                <a:lnTo>
                  <a:pt x="20125" y="12585"/>
                </a:lnTo>
                <a:close/>
              </a:path>
            </a:pathLst>
          </a:custGeom>
          <a:solidFill>
            <a:srgbClr val="17406D"/>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15" name="Google Shape;615;p5"/>
          <p:cNvSpPr txBox="1">
            <a:spLocks noGrp="1"/>
          </p:cNvSpPr>
          <p:nvPr>
            <p:ph type="body" idx="1"/>
          </p:nvPr>
        </p:nvSpPr>
        <p:spPr>
          <a:xfrm>
            <a:off x="727375" y="1208800"/>
            <a:ext cx="2575800" cy="3079800"/>
          </a:xfrm>
          <a:prstGeom prst="rect">
            <a:avLst/>
          </a:prstGeom>
          <a:solidFill>
            <a:schemeClr val="lt1"/>
          </a:solid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1400"/>
              <a:buNone/>
            </a:pPr>
            <a:r>
              <a:rPr lang="en" sz="1500">
                <a:solidFill>
                  <a:schemeClr val="dk1"/>
                </a:solidFill>
              </a:rPr>
              <a:t>Sekolah Penggerak adalah </a:t>
            </a:r>
            <a:r>
              <a:rPr lang="en" sz="1500" b="1">
                <a:solidFill>
                  <a:schemeClr val="dk1"/>
                </a:solidFill>
              </a:rPr>
              <a:t>katalis untuk mewujudkan visi pendidikan Indonesia</a:t>
            </a:r>
            <a:endParaRPr sz="1500" b="1">
              <a:solidFill>
                <a:schemeClr val="dk1"/>
              </a:solidFill>
            </a:endParaRPr>
          </a:p>
          <a:p>
            <a:pPr marL="457200" lvl="0" indent="-323850" algn="l" rtl="0">
              <a:lnSpc>
                <a:spcPct val="100000"/>
              </a:lnSpc>
              <a:spcBef>
                <a:spcPts val="0"/>
              </a:spcBef>
              <a:spcAft>
                <a:spcPts val="0"/>
              </a:spcAft>
              <a:buClr>
                <a:schemeClr val="dk1"/>
              </a:buClr>
              <a:buSzPts val="1500"/>
              <a:buChar char="●"/>
            </a:pPr>
            <a:r>
              <a:rPr lang="en" sz="1500">
                <a:solidFill>
                  <a:schemeClr val="dk1"/>
                </a:solidFill>
              </a:rPr>
              <a:t>Sekolah yang </a:t>
            </a:r>
            <a:r>
              <a:rPr lang="en" sz="1500" b="1">
                <a:solidFill>
                  <a:schemeClr val="dk1"/>
                </a:solidFill>
              </a:rPr>
              <a:t>berfokus pada pengembangan hasil belajar siswa secara holistik</a:t>
            </a:r>
            <a:r>
              <a:rPr lang="en" sz="1500">
                <a:solidFill>
                  <a:schemeClr val="dk1"/>
                </a:solidFill>
              </a:rPr>
              <a:t> untuk mewujudkan Profil Pelajar Pancasila </a:t>
            </a:r>
            <a:endParaRPr sz="1500">
              <a:solidFill>
                <a:schemeClr val="dk1"/>
              </a:solidFill>
            </a:endParaRPr>
          </a:p>
          <a:p>
            <a:pPr marL="457200" lvl="0" indent="-323850" algn="l" rtl="0">
              <a:lnSpc>
                <a:spcPct val="100000"/>
              </a:lnSpc>
              <a:spcBef>
                <a:spcPts val="0"/>
              </a:spcBef>
              <a:spcAft>
                <a:spcPts val="0"/>
              </a:spcAft>
              <a:buClr>
                <a:schemeClr val="dk1"/>
              </a:buClr>
              <a:buSzPts val="1500"/>
              <a:buChar char="●"/>
            </a:pPr>
            <a:r>
              <a:rPr lang="en" sz="1500">
                <a:solidFill>
                  <a:schemeClr val="dk1"/>
                </a:solidFill>
              </a:rPr>
              <a:t>Diawali dengan </a:t>
            </a:r>
            <a:r>
              <a:rPr lang="en" sz="1500" b="1">
                <a:solidFill>
                  <a:schemeClr val="dk1"/>
                </a:solidFill>
              </a:rPr>
              <a:t>SDM yang unggul </a:t>
            </a:r>
            <a:r>
              <a:rPr lang="en" sz="1500">
                <a:solidFill>
                  <a:schemeClr val="dk1"/>
                </a:solidFill>
              </a:rPr>
              <a:t>(kepala sekolah dan guru)</a:t>
            </a:r>
            <a:endParaRPr sz="1500">
              <a:solidFill>
                <a:schemeClr val="dk1"/>
              </a:solidFill>
            </a:endParaRPr>
          </a:p>
          <a:p>
            <a:pPr marL="0" lvl="0" indent="0" algn="l" rtl="0">
              <a:lnSpc>
                <a:spcPct val="90000"/>
              </a:lnSpc>
              <a:spcBef>
                <a:spcPts val="0"/>
              </a:spcBef>
              <a:spcAft>
                <a:spcPts val="0"/>
              </a:spcAft>
              <a:buSzPts val="1400"/>
              <a:buNone/>
            </a:pPr>
            <a:endParaRPr sz="1500">
              <a:solidFill>
                <a:schemeClr val="dk1"/>
              </a:solidFill>
            </a:endParaRPr>
          </a:p>
        </p:txBody>
      </p:sp>
      <p:sp>
        <p:nvSpPr>
          <p:cNvPr id="616" name="Google Shape;616;p5"/>
          <p:cNvSpPr/>
          <p:nvPr/>
        </p:nvSpPr>
        <p:spPr>
          <a:xfrm>
            <a:off x="3514275" y="1694676"/>
            <a:ext cx="475836" cy="438915"/>
          </a:xfrm>
          <a:custGeom>
            <a:avLst/>
            <a:gdLst/>
            <a:ahLst/>
            <a:cxnLst/>
            <a:rect l="l" t="t" r="r" b="b"/>
            <a:pathLst>
              <a:path w="20628" h="20633" extrusionOk="0">
                <a:moveTo>
                  <a:pt x="13878" y="19182"/>
                </a:moveTo>
                <a:cubicBezTo>
                  <a:pt x="11934" y="21116"/>
                  <a:pt x="8802" y="21116"/>
                  <a:pt x="6750" y="19182"/>
                </a:cubicBezTo>
                <a:lnTo>
                  <a:pt x="1458" y="13916"/>
                </a:lnTo>
                <a:cubicBezTo>
                  <a:pt x="-486" y="11982"/>
                  <a:pt x="-486" y="8865"/>
                  <a:pt x="1458" y="6823"/>
                </a:cubicBezTo>
                <a:lnTo>
                  <a:pt x="6858" y="1450"/>
                </a:lnTo>
                <a:cubicBezTo>
                  <a:pt x="8802" y="-484"/>
                  <a:pt x="11826" y="-484"/>
                  <a:pt x="13770" y="1450"/>
                </a:cubicBezTo>
                <a:lnTo>
                  <a:pt x="19170" y="6823"/>
                </a:lnTo>
                <a:cubicBezTo>
                  <a:pt x="21114" y="8758"/>
                  <a:pt x="21114" y="11874"/>
                  <a:pt x="19170" y="13916"/>
                </a:cubicBezTo>
                <a:lnTo>
                  <a:pt x="13878" y="19182"/>
                </a:lnTo>
                <a:close/>
              </a:path>
            </a:pathLst>
          </a:custGeom>
          <a:solidFill>
            <a:srgbClr val="CFE2F3"/>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17" name="Google Shape;617;p5"/>
          <p:cNvSpPr/>
          <p:nvPr/>
        </p:nvSpPr>
        <p:spPr>
          <a:xfrm>
            <a:off x="3940300" y="2133601"/>
            <a:ext cx="475836" cy="438915"/>
          </a:xfrm>
          <a:custGeom>
            <a:avLst/>
            <a:gdLst/>
            <a:ahLst/>
            <a:cxnLst/>
            <a:rect l="l" t="t" r="r" b="b"/>
            <a:pathLst>
              <a:path w="20628" h="20633" extrusionOk="0">
                <a:moveTo>
                  <a:pt x="13878" y="19182"/>
                </a:moveTo>
                <a:cubicBezTo>
                  <a:pt x="11934" y="21116"/>
                  <a:pt x="8802" y="21116"/>
                  <a:pt x="6750" y="19182"/>
                </a:cubicBezTo>
                <a:lnTo>
                  <a:pt x="1458" y="13916"/>
                </a:lnTo>
                <a:cubicBezTo>
                  <a:pt x="-486" y="11982"/>
                  <a:pt x="-486" y="8865"/>
                  <a:pt x="1458" y="6823"/>
                </a:cubicBezTo>
                <a:lnTo>
                  <a:pt x="6858" y="1450"/>
                </a:lnTo>
                <a:cubicBezTo>
                  <a:pt x="8802" y="-484"/>
                  <a:pt x="11826" y="-484"/>
                  <a:pt x="13770" y="1450"/>
                </a:cubicBezTo>
                <a:lnTo>
                  <a:pt x="19170" y="6823"/>
                </a:lnTo>
                <a:cubicBezTo>
                  <a:pt x="21114" y="8758"/>
                  <a:pt x="21114" y="11874"/>
                  <a:pt x="19170" y="13916"/>
                </a:cubicBezTo>
                <a:lnTo>
                  <a:pt x="13878" y="19182"/>
                </a:lnTo>
                <a:close/>
              </a:path>
            </a:pathLst>
          </a:custGeom>
          <a:solidFill>
            <a:srgbClr val="CFE2F3"/>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18" name="Google Shape;618;p5"/>
          <p:cNvSpPr/>
          <p:nvPr/>
        </p:nvSpPr>
        <p:spPr>
          <a:xfrm>
            <a:off x="4384950" y="2550926"/>
            <a:ext cx="475836" cy="438915"/>
          </a:xfrm>
          <a:custGeom>
            <a:avLst/>
            <a:gdLst/>
            <a:ahLst/>
            <a:cxnLst/>
            <a:rect l="l" t="t" r="r" b="b"/>
            <a:pathLst>
              <a:path w="20628" h="20633" extrusionOk="0">
                <a:moveTo>
                  <a:pt x="13878" y="19182"/>
                </a:moveTo>
                <a:cubicBezTo>
                  <a:pt x="11934" y="21116"/>
                  <a:pt x="8802" y="21116"/>
                  <a:pt x="6750" y="19182"/>
                </a:cubicBezTo>
                <a:lnTo>
                  <a:pt x="1458" y="13916"/>
                </a:lnTo>
                <a:cubicBezTo>
                  <a:pt x="-486" y="11982"/>
                  <a:pt x="-486" y="8865"/>
                  <a:pt x="1458" y="6823"/>
                </a:cubicBezTo>
                <a:lnTo>
                  <a:pt x="6858" y="1450"/>
                </a:lnTo>
                <a:cubicBezTo>
                  <a:pt x="8802" y="-484"/>
                  <a:pt x="11826" y="-484"/>
                  <a:pt x="13770" y="1450"/>
                </a:cubicBezTo>
                <a:lnTo>
                  <a:pt x="19170" y="6823"/>
                </a:lnTo>
                <a:cubicBezTo>
                  <a:pt x="21114" y="8758"/>
                  <a:pt x="21114" y="11874"/>
                  <a:pt x="19170" y="13916"/>
                </a:cubicBezTo>
                <a:lnTo>
                  <a:pt x="13878" y="19182"/>
                </a:lnTo>
                <a:close/>
              </a:path>
            </a:pathLst>
          </a:custGeom>
          <a:solidFill>
            <a:srgbClr val="CFE2F3"/>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19" name="Google Shape;619;p5"/>
          <p:cNvSpPr/>
          <p:nvPr/>
        </p:nvSpPr>
        <p:spPr>
          <a:xfrm>
            <a:off x="3940300" y="2989851"/>
            <a:ext cx="475836" cy="438915"/>
          </a:xfrm>
          <a:custGeom>
            <a:avLst/>
            <a:gdLst/>
            <a:ahLst/>
            <a:cxnLst/>
            <a:rect l="l" t="t" r="r" b="b"/>
            <a:pathLst>
              <a:path w="20628" h="20633" extrusionOk="0">
                <a:moveTo>
                  <a:pt x="13878" y="19182"/>
                </a:moveTo>
                <a:cubicBezTo>
                  <a:pt x="11934" y="21116"/>
                  <a:pt x="8802" y="21116"/>
                  <a:pt x="6750" y="19182"/>
                </a:cubicBezTo>
                <a:lnTo>
                  <a:pt x="1458" y="13916"/>
                </a:lnTo>
                <a:cubicBezTo>
                  <a:pt x="-486" y="11982"/>
                  <a:pt x="-486" y="8865"/>
                  <a:pt x="1458" y="6823"/>
                </a:cubicBezTo>
                <a:lnTo>
                  <a:pt x="6858" y="1450"/>
                </a:lnTo>
                <a:cubicBezTo>
                  <a:pt x="8802" y="-484"/>
                  <a:pt x="11826" y="-484"/>
                  <a:pt x="13770" y="1450"/>
                </a:cubicBezTo>
                <a:lnTo>
                  <a:pt x="19170" y="6823"/>
                </a:lnTo>
                <a:cubicBezTo>
                  <a:pt x="21114" y="8758"/>
                  <a:pt x="21114" y="11874"/>
                  <a:pt x="19170" y="13916"/>
                </a:cubicBezTo>
                <a:lnTo>
                  <a:pt x="13878" y="19182"/>
                </a:lnTo>
                <a:close/>
              </a:path>
            </a:pathLst>
          </a:custGeom>
          <a:solidFill>
            <a:srgbClr val="CFE2F3"/>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20" name="Google Shape;620;p5"/>
          <p:cNvSpPr/>
          <p:nvPr/>
        </p:nvSpPr>
        <p:spPr>
          <a:xfrm>
            <a:off x="3514275" y="2550926"/>
            <a:ext cx="475836" cy="438915"/>
          </a:xfrm>
          <a:custGeom>
            <a:avLst/>
            <a:gdLst/>
            <a:ahLst/>
            <a:cxnLst/>
            <a:rect l="l" t="t" r="r" b="b"/>
            <a:pathLst>
              <a:path w="20628" h="20633" extrusionOk="0">
                <a:moveTo>
                  <a:pt x="13878" y="19182"/>
                </a:moveTo>
                <a:cubicBezTo>
                  <a:pt x="11934" y="21116"/>
                  <a:pt x="8802" y="21116"/>
                  <a:pt x="6750" y="19182"/>
                </a:cubicBezTo>
                <a:lnTo>
                  <a:pt x="1458" y="13916"/>
                </a:lnTo>
                <a:cubicBezTo>
                  <a:pt x="-486" y="11982"/>
                  <a:pt x="-486" y="8865"/>
                  <a:pt x="1458" y="6823"/>
                </a:cubicBezTo>
                <a:lnTo>
                  <a:pt x="6858" y="1450"/>
                </a:lnTo>
                <a:cubicBezTo>
                  <a:pt x="8802" y="-484"/>
                  <a:pt x="11826" y="-484"/>
                  <a:pt x="13770" y="1450"/>
                </a:cubicBezTo>
                <a:lnTo>
                  <a:pt x="19170" y="6823"/>
                </a:lnTo>
                <a:cubicBezTo>
                  <a:pt x="21114" y="8758"/>
                  <a:pt x="21114" y="11874"/>
                  <a:pt x="19170" y="13916"/>
                </a:cubicBezTo>
                <a:lnTo>
                  <a:pt x="13878" y="19182"/>
                </a:lnTo>
                <a:close/>
              </a:path>
            </a:pathLst>
          </a:custGeom>
          <a:solidFill>
            <a:srgbClr val="CFE2F3"/>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21" name="Google Shape;621;p5"/>
          <p:cNvSpPr/>
          <p:nvPr/>
        </p:nvSpPr>
        <p:spPr>
          <a:xfrm>
            <a:off x="3514275" y="3428776"/>
            <a:ext cx="475836" cy="438915"/>
          </a:xfrm>
          <a:custGeom>
            <a:avLst/>
            <a:gdLst/>
            <a:ahLst/>
            <a:cxnLst/>
            <a:rect l="l" t="t" r="r" b="b"/>
            <a:pathLst>
              <a:path w="20628" h="20633" extrusionOk="0">
                <a:moveTo>
                  <a:pt x="13878" y="19182"/>
                </a:moveTo>
                <a:cubicBezTo>
                  <a:pt x="11934" y="21116"/>
                  <a:pt x="8802" y="21116"/>
                  <a:pt x="6750" y="19182"/>
                </a:cubicBezTo>
                <a:lnTo>
                  <a:pt x="1458" y="13916"/>
                </a:lnTo>
                <a:cubicBezTo>
                  <a:pt x="-486" y="11982"/>
                  <a:pt x="-486" y="8865"/>
                  <a:pt x="1458" y="6823"/>
                </a:cubicBezTo>
                <a:lnTo>
                  <a:pt x="6858" y="1450"/>
                </a:lnTo>
                <a:cubicBezTo>
                  <a:pt x="8802" y="-484"/>
                  <a:pt x="11826" y="-484"/>
                  <a:pt x="13770" y="1450"/>
                </a:cubicBezTo>
                <a:lnTo>
                  <a:pt x="19170" y="6823"/>
                </a:lnTo>
                <a:cubicBezTo>
                  <a:pt x="21114" y="8758"/>
                  <a:pt x="21114" y="11874"/>
                  <a:pt x="19170" y="13916"/>
                </a:cubicBezTo>
                <a:lnTo>
                  <a:pt x="13878" y="19182"/>
                </a:lnTo>
                <a:close/>
              </a:path>
            </a:pathLst>
          </a:custGeom>
          <a:solidFill>
            <a:srgbClr val="CFE2F3"/>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622" name="Google Shape;622;p5"/>
          <p:cNvPicPr preferRelativeResize="0"/>
          <p:nvPr/>
        </p:nvPicPr>
        <p:blipFill rotWithShape="1">
          <a:blip r:embed="rId3">
            <a:alphaModFix/>
          </a:blip>
          <a:srcRect/>
          <a:stretch/>
        </p:blipFill>
        <p:spPr>
          <a:xfrm>
            <a:off x="3569313" y="2598313"/>
            <a:ext cx="365760" cy="365760"/>
          </a:xfrm>
          <a:prstGeom prst="rect">
            <a:avLst/>
          </a:prstGeom>
          <a:noFill/>
          <a:ln>
            <a:noFill/>
          </a:ln>
        </p:spPr>
      </p:pic>
      <p:pic>
        <p:nvPicPr>
          <p:cNvPr id="623" name="Google Shape;623;p5"/>
          <p:cNvPicPr preferRelativeResize="0"/>
          <p:nvPr/>
        </p:nvPicPr>
        <p:blipFill rotWithShape="1">
          <a:blip r:embed="rId4">
            <a:alphaModFix/>
          </a:blip>
          <a:srcRect/>
          <a:stretch/>
        </p:blipFill>
        <p:spPr>
          <a:xfrm>
            <a:off x="4439975" y="2565825"/>
            <a:ext cx="365760" cy="365760"/>
          </a:xfrm>
          <a:prstGeom prst="rect">
            <a:avLst/>
          </a:prstGeom>
          <a:noFill/>
          <a:ln>
            <a:noFill/>
          </a:ln>
        </p:spPr>
      </p:pic>
      <p:pic>
        <p:nvPicPr>
          <p:cNvPr id="624" name="Google Shape;624;p5"/>
          <p:cNvPicPr preferRelativeResize="0"/>
          <p:nvPr/>
        </p:nvPicPr>
        <p:blipFill rotWithShape="1">
          <a:blip r:embed="rId5">
            <a:alphaModFix/>
          </a:blip>
          <a:srcRect/>
          <a:stretch/>
        </p:blipFill>
        <p:spPr>
          <a:xfrm>
            <a:off x="3995338" y="3026425"/>
            <a:ext cx="365760" cy="365760"/>
          </a:xfrm>
          <a:prstGeom prst="rect">
            <a:avLst/>
          </a:prstGeom>
          <a:noFill/>
          <a:ln>
            <a:noFill/>
          </a:ln>
        </p:spPr>
      </p:pic>
      <p:pic>
        <p:nvPicPr>
          <p:cNvPr id="625" name="Google Shape;625;p5"/>
          <p:cNvPicPr preferRelativeResize="0"/>
          <p:nvPr/>
        </p:nvPicPr>
        <p:blipFill rotWithShape="1">
          <a:blip r:embed="rId6">
            <a:alphaModFix/>
          </a:blip>
          <a:srcRect/>
          <a:stretch/>
        </p:blipFill>
        <p:spPr>
          <a:xfrm>
            <a:off x="3995338" y="2159388"/>
            <a:ext cx="365760" cy="365760"/>
          </a:xfrm>
          <a:prstGeom prst="rect">
            <a:avLst/>
          </a:prstGeom>
          <a:noFill/>
          <a:ln>
            <a:noFill/>
          </a:ln>
        </p:spPr>
      </p:pic>
      <p:grpSp>
        <p:nvGrpSpPr>
          <p:cNvPr id="626" name="Google Shape;626;p5"/>
          <p:cNvGrpSpPr/>
          <p:nvPr/>
        </p:nvGrpSpPr>
        <p:grpSpPr>
          <a:xfrm>
            <a:off x="5255634" y="1000788"/>
            <a:ext cx="3675116" cy="642312"/>
            <a:chOff x="5255634" y="1000788"/>
            <a:chExt cx="3675116" cy="642312"/>
          </a:xfrm>
        </p:grpSpPr>
        <p:sp>
          <p:nvSpPr>
            <p:cNvPr id="627" name="Google Shape;627;p5"/>
            <p:cNvSpPr/>
            <p:nvPr/>
          </p:nvSpPr>
          <p:spPr>
            <a:xfrm>
              <a:off x="5577950" y="1001100"/>
              <a:ext cx="3352800" cy="642000"/>
            </a:xfrm>
            <a:prstGeom prst="rect">
              <a:avLst/>
            </a:prstGeom>
            <a:solidFill>
              <a:srgbClr val="CFE2F3"/>
            </a:solidFill>
            <a:ln>
              <a:noFill/>
            </a:ln>
          </p:spPr>
          <p:txBody>
            <a:bodyPr spcFirstLastPara="1" wrap="square" lIns="365750"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Hasil Belajar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Arial"/>
                  <a:ea typeface="Arial"/>
                  <a:cs typeface="Arial"/>
                  <a:sym typeface="Arial"/>
                </a:rPr>
                <a:t>Di atas level yang diharapkan</a:t>
              </a:r>
              <a:endParaRPr sz="1500" b="1" i="0" u="none" strike="noStrike" cap="none">
                <a:solidFill>
                  <a:srgbClr val="000000"/>
                </a:solidFill>
                <a:latin typeface="Arial"/>
                <a:ea typeface="Arial"/>
                <a:cs typeface="Arial"/>
                <a:sym typeface="Arial"/>
              </a:endParaRPr>
            </a:p>
          </p:txBody>
        </p:sp>
        <p:sp>
          <p:nvSpPr>
            <p:cNvPr id="628" name="Google Shape;628;p5"/>
            <p:cNvSpPr/>
            <p:nvPr/>
          </p:nvSpPr>
          <p:spPr>
            <a:xfrm rot="-5400000">
              <a:off x="5402375" y="1130869"/>
              <a:ext cx="539493" cy="279332"/>
            </a:xfrm>
            <a:custGeom>
              <a:avLst/>
              <a:gdLst/>
              <a:ahLst/>
              <a:cxnLst/>
              <a:rect l="l" t="t" r="r" b="b"/>
              <a:pathLst>
                <a:path w="9834" h="5123" extrusionOk="0">
                  <a:moveTo>
                    <a:pt x="458" y="0"/>
                  </a:moveTo>
                  <a:lnTo>
                    <a:pt x="92" y="641"/>
                  </a:lnTo>
                  <a:lnTo>
                    <a:pt x="1" y="823"/>
                  </a:lnTo>
                  <a:lnTo>
                    <a:pt x="2425" y="5122"/>
                  </a:lnTo>
                  <a:lnTo>
                    <a:pt x="7364" y="5122"/>
                  </a:lnTo>
                  <a:lnTo>
                    <a:pt x="9833" y="823"/>
                  </a:lnTo>
                  <a:lnTo>
                    <a:pt x="9696" y="641"/>
                  </a:lnTo>
                  <a:lnTo>
                    <a:pt x="9330" y="0"/>
                  </a:lnTo>
                  <a:lnTo>
                    <a:pt x="7364" y="3430"/>
                  </a:lnTo>
                  <a:lnTo>
                    <a:pt x="2425" y="3430"/>
                  </a:lnTo>
                  <a:lnTo>
                    <a:pt x="458" y="0"/>
                  </a:lnTo>
                  <a:close/>
                </a:path>
              </a:pathLst>
            </a:custGeom>
            <a:solidFill>
              <a:srgbClr val="BAC8D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p5"/>
            <p:cNvSpPr/>
            <p:nvPr/>
          </p:nvSpPr>
          <p:spPr>
            <a:xfrm rot="-5400000">
              <a:off x="5217837" y="1038585"/>
              <a:ext cx="539493" cy="463899"/>
            </a:xfrm>
            <a:custGeom>
              <a:avLst/>
              <a:gdLst/>
              <a:ahLst/>
              <a:cxnLst/>
              <a:rect l="l" t="t" r="r" b="b"/>
              <a:pathLst>
                <a:path w="9834" h="8508" extrusionOk="0">
                  <a:moveTo>
                    <a:pt x="2425" y="1"/>
                  </a:moveTo>
                  <a:lnTo>
                    <a:pt x="1" y="4254"/>
                  </a:lnTo>
                  <a:lnTo>
                    <a:pt x="458" y="5077"/>
                  </a:lnTo>
                  <a:lnTo>
                    <a:pt x="2425" y="8507"/>
                  </a:lnTo>
                  <a:lnTo>
                    <a:pt x="7364" y="8507"/>
                  </a:lnTo>
                  <a:lnTo>
                    <a:pt x="9330" y="5077"/>
                  </a:lnTo>
                  <a:lnTo>
                    <a:pt x="9833" y="4254"/>
                  </a:lnTo>
                  <a:lnTo>
                    <a:pt x="7364" y="1"/>
                  </a:lnTo>
                  <a:close/>
                </a:path>
              </a:pathLst>
            </a:custGeom>
            <a:solidFill>
              <a:srgbClr val="01306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30" name="Google Shape;630;p5"/>
            <p:cNvPicPr preferRelativeResize="0"/>
            <p:nvPr/>
          </p:nvPicPr>
          <p:blipFill rotWithShape="1">
            <a:blip r:embed="rId4">
              <a:alphaModFix/>
            </a:blip>
            <a:srcRect/>
            <a:stretch/>
          </p:blipFill>
          <p:spPr>
            <a:xfrm>
              <a:off x="5304700" y="1087663"/>
              <a:ext cx="365760" cy="365760"/>
            </a:xfrm>
            <a:prstGeom prst="rect">
              <a:avLst/>
            </a:prstGeom>
            <a:noFill/>
            <a:ln>
              <a:noFill/>
            </a:ln>
          </p:spPr>
        </p:pic>
      </p:grpSp>
      <p:grpSp>
        <p:nvGrpSpPr>
          <p:cNvPr id="631" name="Google Shape;631;p5"/>
          <p:cNvGrpSpPr/>
          <p:nvPr/>
        </p:nvGrpSpPr>
        <p:grpSpPr>
          <a:xfrm>
            <a:off x="5255634" y="2525338"/>
            <a:ext cx="3675116" cy="642312"/>
            <a:chOff x="5255634" y="2449138"/>
            <a:chExt cx="3675116" cy="642312"/>
          </a:xfrm>
        </p:grpSpPr>
        <p:sp>
          <p:nvSpPr>
            <p:cNvPr id="632" name="Google Shape;632;p5"/>
            <p:cNvSpPr/>
            <p:nvPr/>
          </p:nvSpPr>
          <p:spPr>
            <a:xfrm>
              <a:off x="5577950" y="2449450"/>
              <a:ext cx="3352800" cy="642000"/>
            </a:xfrm>
            <a:prstGeom prst="rect">
              <a:avLst/>
            </a:prstGeom>
            <a:solidFill>
              <a:srgbClr val="CFE2F3"/>
            </a:solidFill>
            <a:ln>
              <a:noFill/>
            </a:ln>
          </p:spPr>
          <p:txBody>
            <a:bodyPr spcFirstLastPara="1" wrap="square" lIns="365750"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Pembelajaran:</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Arial"/>
                  <a:ea typeface="Arial"/>
                  <a:cs typeface="Arial"/>
                  <a:sym typeface="Arial"/>
                </a:rPr>
                <a:t>Berpusat pada murid</a:t>
              </a:r>
              <a:endParaRPr sz="1500" b="1" i="0" u="none" strike="noStrike" cap="none">
                <a:solidFill>
                  <a:srgbClr val="000000"/>
                </a:solidFill>
                <a:latin typeface="Arial"/>
                <a:ea typeface="Arial"/>
                <a:cs typeface="Arial"/>
                <a:sym typeface="Arial"/>
              </a:endParaRPr>
            </a:p>
          </p:txBody>
        </p:sp>
        <p:sp>
          <p:nvSpPr>
            <p:cNvPr id="633" name="Google Shape;633;p5"/>
            <p:cNvSpPr/>
            <p:nvPr/>
          </p:nvSpPr>
          <p:spPr>
            <a:xfrm rot="-5400000">
              <a:off x="5402375" y="2579219"/>
              <a:ext cx="539493" cy="279332"/>
            </a:xfrm>
            <a:custGeom>
              <a:avLst/>
              <a:gdLst/>
              <a:ahLst/>
              <a:cxnLst/>
              <a:rect l="l" t="t" r="r" b="b"/>
              <a:pathLst>
                <a:path w="9834" h="5123" extrusionOk="0">
                  <a:moveTo>
                    <a:pt x="458" y="0"/>
                  </a:moveTo>
                  <a:lnTo>
                    <a:pt x="92" y="641"/>
                  </a:lnTo>
                  <a:lnTo>
                    <a:pt x="1" y="823"/>
                  </a:lnTo>
                  <a:lnTo>
                    <a:pt x="2425" y="5122"/>
                  </a:lnTo>
                  <a:lnTo>
                    <a:pt x="7364" y="5122"/>
                  </a:lnTo>
                  <a:lnTo>
                    <a:pt x="9833" y="823"/>
                  </a:lnTo>
                  <a:lnTo>
                    <a:pt x="9696" y="641"/>
                  </a:lnTo>
                  <a:lnTo>
                    <a:pt x="9330" y="0"/>
                  </a:lnTo>
                  <a:lnTo>
                    <a:pt x="7364" y="3430"/>
                  </a:lnTo>
                  <a:lnTo>
                    <a:pt x="2425" y="3430"/>
                  </a:lnTo>
                  <a:lnTo>
                    <a:pt x="458" y="0"/>
                  </a:lnTo>
                  <a:close/>
                </a:path>
              </a:pathLst>
            </a:custGeom>
            <a:solidFill>
              <a:srgbClr val="BAC8D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4" name="Google Shape;634;p5"/>
            <p:cNvSpPr/>
            <p:nvPr/>
          </p:nvSpPr>
          <p:spPr>
            <a:xfrm rot="-5400000">
              <a:off x="5217837" y="2486935"/>
              <a:ext cx="539493" cy="463899"/>
            </a:xfrm>
            <a:custGeom>
              <a:avLst/>
              <a:gdLst/>
              <a:ahLst/>
              <a:cxnLst/>
              <a:rect l="l" t="t" r="r" b="b"/>
              <a:pathLst>
                <a:path w="9834" h="8508" extrusionOk="0">
                  <a:moveTo>
                    <a:pt x="2425" y="1"/>
                  </a:moveTo>
                  <a:lnTo>
                    <a:pt x="1" y="4254"/>
                  </a:lnTo>
                  <a:lnTo>
                    <a:pt x="458" y="5077"/>
                  </a:lnTo>
                  <a:lnTo>
                    <a:pt x="2425" y="8507"/>
                  </a:lnTo>
                  <a:lnTo>
                    <a:pt x="7364" y="8507"/>
                  </a:lnTo>
                  <a:lnTo>
                    <a:pt x="9330" y="5077"/>
                  </a:lnTo>
                  <a:lnTo>
                    <a:pt x="9833" y="4254"/>
                  </a:lnTo>
                  <a:lnTo>
                    <a:pt x="7364" y="1"/>
                  </a:lnTo>
                  <a:close/>
                </a:path>
              </a:pathLst>
            </a:custGeom>
            <a:solidFill>
              <a:srgbClr val="01306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35" name="Google Shape;635;p5"/>
            <p:cNvPicPr preferRelativeResize="0"/>
            <p:nvPr/>
          </p:nvPicPr>
          <p:blipFill rotWithShape="1">
            <a:blip r:embed="rId5">
              <a:alphaModFix/>
            </a:blip>
            <a:srcRect/>
            <a:stretch/>
          </p:blipFill>
          <p:spPr>
            <a:xfrm>
              <a:off x="5310638" y="2531063"/>
              <a:ext cx="365760" cy="365760"/>
            </a:xfrm>
            <a:prstGeom prst="rect">
              <a:avLst/>
            </a:prstGeom>
            <a:noFill/>
            <a:ln>
              <a:noFill/>
            </a:ln>
          </p:spPr>
        </p:pic>
      </p:grpSp>
      <p:grpSp>
        <p:nvGrpSpPr>
          <p:cNvPr id="636" name="Google Shape;636;p5"/>
          <p:cNvGrpSpPr/>
          <p:nvPr/>
        </p:nvGrpSpPr>
        <p:grpSpPr>
          <a:xfrm>
            <a:off x="5255634" y="1727738"/>
            <a:ext cx="3675116" cy="713412"/>
            <a:chOff x="5255634" y="1727738"/>
            <a:chExt cx="3675116" cy="713412"/>
          </a:xfrm>
        </p:grpSpPr>
        <p:sp>
          <p:nvSpPr>
            <p:cNvPr id="637" name="Google Shape;637;p5"/>
            <p:cNvSpPr/>
            <p:nvPr/>
          </p:nvSpPr>
          <p:spPr>
            <a:xfrm>
              <a:off x="5577950" y="1728050"/>
              <a:ext cx="3352800" cy="713100"/>
            </a:xfrm>
            <a:prstGeom prst="rect">
              <a:avLst/>
            </a:prstGeom>
            <a:solidFill>
              <a:srgbClr val="CFE2F3"/>
            </a:solidFill>
            <a:ln>
              <a:noFill/>
            </a:ln>
          </p:spPr>
          <p:txBody>
            <a:bodyPr spcFirstLastPara="1" wrap="square" lIns="365750"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Lingkungan Belajar:</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Arial"/>
                  <a:ea typeface="Arial"/>
                  <a:cs typeface="Arial"/>
                  <a:sym typeface="Arial"/>
                </a:rPr>
                <a:t>Aman, nyaman, inklusif, dan menyenangkan</a:t>
              </a:r>
              <a:endParaRPr sz="1500" b="1" i="0" u="none" strike="noStrike" cap="none">
                <a:solidFill>
                  <a:srgbClr val="000000"/>
                </a:solidFill>
                <a:latin typeface="Arial"/>
                <a:ea typeface="Arial"/>
                <a:cs typeface="Arial"/>
                <a:sym typeface="Arial"/>
              </a:endParaRPr>
            </a:p>
          </p:txBody>
        </p:sp>
        <p:sp>
          <p:nvSpPr>
            <p:cNvPr id="638" name="Google Shape;638;p5"/>
            <p:cNvSpPr/>
            <p:nvPr/>
          </p:nvSpPr>
          <p:spPr>
            <a:xfrm rot="-5400000">
              <a:off x="5402375" y="1857819"/>
              <a:ext cx="539493" cy="279332"/>
            </a:xfrm>
            <a:custGeom>
              <a:avLst/>
              <a:gdLst/>
              <a:ahLst/>
              <a:cxnLst/>
              <a:rect l="l" t="t" r="r" b="b"/>
              <a:pathLst>
                <a:path w="9834" h="5123" extrusionOk="0">
                  <a:moveTo>
                    <a:pt x="458" y="0"/>
                  </a:moveTo>
                  <a:lnTo>
                    <a:pt x="92" y="641"/>
                  </a:lnTo>
                  <a:lnTo>
                    <a:pt x="1" y="823"/>
                  </a:lnTo>
                  <a:lnTo>
                    <a:pt x="2425" y="5122"/>
                  </a:lnTo>
                  <a:lnTo>
                    <a:pt x="7364" y="5122"/>
                  </a:lnTo>
                  <a:lnTo>
                    <a:pt x="9833" y="823"/>
                  </a:lnTo>
                  <a:lnTo>
                    <a:pt x="9696" y="641"/>
                  </a:lnTo>
                  <a:lnTo>
                    <a:pt x="9330" y="0"/>
                  </a:lnTo>
                  <a:lnTo>
                    <a:pt x="7364" y="3430"/>
                  </a:lnTo>
                  <a:lnTo>
                    <a:pt x="2425" y="3430"/>
                  </a:lnTo>
                  <a:lnTo>
                    <a:pt x="458" y="0"/>
                  </a:lnTo>
                  <a:close/>
                </a:path>
              </a:pathLst>
            </a:custGeom>
            <a:solidFill>
              <a:srgbClr val="BAC8D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9" name="Google Shape;639;p5"/>
            <p:cNvSpPr/>
            <p:nvPr/>
          </p:nvSpPr>
          <p:spPr>
            <a:xfrm rot="-5400000">
              <a:off x="5217837" y="1765535"/>
              <a:ext cx="539493" cy="463899"/>
            </a:xfrm>
            <a:custGeom>
              <a:avLst/>
              <a:gdLst/>
              <a:ahLst/>
              <a:cxnLst/>
              <a:rect l="l" t="t" r="r" b="b"/>
              <a:pathLst>
                <a:path w="9834" h="8508" extrusionOk="0">
                  <a:moveTo>
                    <a:pt x="2425" y="1"/>
                  </a:moveTo>
                  <a:lnTo>
                    <a:pt x="1" y="4254"/>
                  </a:lnTo>
                  <a:lnTo>
                    <a:pt x="458" y="5077"/>
                  </a:lnTo>
                  <a:lnTo>
                    <a:pt x="2425" y="8507"/>
                  </a:lnTo>
                  <a:lnTo>
                    <a:pt x="7364" y="8507"/>
                  </a:lnTo>
                  <a:lnTo>
                    <a:pt x="9330" y="5077"/>
                  </a:lnTo>
                  <a:lnTo>
                    <a:pt x="9833" y="4254"/>
                  </a:lnTo>
                  <a:lnTo>
                    <a:pt x="7364" y="1"/>
                  </a:lnTo>
                  <a:close/>
                </a:path>
              </a:pathLst>
            </a:custGeom>
            <a:solidFill>
              <a:srgbClr val="01306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40" name="Google Shape;640;p5"/>
            <p:cNvPicPr preferRelativeResize="0"/>
            <p:nvPr/>
          </p:nvPicPr>
          <p:blipFill rotWithShape="1">
            <a:blip r:embed="rId6">
              <a:alphaModFix/>
            </a:blip>
            <a:srcRect/>
            <a:stretch/>
          </p:blipFill>
          <p:spPr>
            <a:xfrm>
              <a:off x="5304688" y="1811975"/>
              <a:ext cx="365760" cy="365760"/>
            </a:xfrm>
            <a:prstGeom prst="rect">
              <a:avLst/>
            </a:prstGeom>
            <a:noFill/>
            <a:ln>
              <a:noFill/>
            </a:ln>
          </p:spPr>
        </p:pic>
      </p:grpSp>
      <p:grpSp>
        <p:nvGrpSpPr>
          <p:cNvPr id="641" name="Google Shape;641;p5"/>
          <p:cNvGrpSpPr/>
          <p:nvPr/>
        </p:nvGrpSpPr>
        <p:grpSpPr>
          <a:xfrm>
            <a:off x="5255622" y="3251838"/>
            <a:ext cx="3675128" cy="1507212"/>
            <a:chOff x="5229797" y="3160338"/>
            <a:chExt cx="3675128" cy="1507212"/>
          </a:xfrm>
        </p:grpSpPr>
        <p:sp>
          <p:nvSpPr>
            <p:cNvPr id="642" name="Google Shape;642;p5"/>
            <p:cNvSpPr/>
            <p:nvPr/>
          </p:nvSpPr>
          <p:spPr>
            <a:xfrm>
              <a:off x="5552125" y="3160650"/>
              <a:ext cx="3352800" cy="1506900"/>
            </a:xfrm>
            <a:prstGeom prst="rect">
              <a:avLst/>
            </a:prstGeom>
            <a:solidFill>
              <a:srgbClr val="CFE2F3"/>
            </a:solidFill>
            <a:ln>
              <a:noFill/>
            </a:ln>
          </p:spPr>
          <p:txBody>
            <a:bodyPr spcFirstLastPara="1" wrap="square" lIns="365750"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Refleksi diri dan pengimbasan:</a:t>
              </a:r>
              <a:endParaRPr sz="1200" b="0" i="0" u="none" strike="noStrike" cap="none">
                <a:solidFill>
                  <a:srgbClr val="000000"/>
                </a:solidFill>
                <a:latin typeface="Arial"/>
                <a:ea typeface="Arial"/>
                <a:cs typeface="Arial"/>
                <a:sym typeface="Arial"/>
              </a:endParaRPr>
            </a:p>
            <a:p>
              <a:pPr marL="171450" marR="0" lvl="0" indent="-146050" algn="l" rtl="0">
                <a:lnSpc>
                  <a:spcPct val="100000"/>
                </a:lnSpc>
                <a:spcBef>
                  <a:spcPts val="0"/>
                </a:spcBef>
                <a:spcAft>
                  <a:spcPts val="0"/>
                </a:spcAft>
                <a:buClr>
                  <a:schemeClr val="dk1"/>
                </a:buClr>
                <a:buSzPts val="1400"/>
                <a:buFont typeface="Arial"/>
                <a:buChar char="●"/>
              </a:pPr>
              <a:r>
                <a:rPr lang="en" sz="1400" b="1" i="0" u="none" strike="noStrike" cap="none">
                  <a:solidFill>
                    <a:schemeClr val="dk1"/>
                  </a:solidFill>
                  <a:latin typeface="Arial"/>
                  <a:ea typeface="Arial"/>
                  <a:cs typeface="Arial"/>
                  <a:sym typeface="Arial"/>
                </a:rPr>
                <a:t>Perencanaan program dan anggaran berbasis refleksi diri</a:t>
              </a:r>
              <a:endParaRPr sz="1400" b="1" i="0" u="none" strike="noStrike" cap="none">
                <a:solidFill>
                  <a:schemeClr val="dk1"/>
                </a:solidFill>
                <a:latin typeface="Arial"/>
                <a:ea typeface="Arial"/>
                <a:cs typeface="Arial"/>
                <a:sym typeface="Arial"/>
              </a:endParaRPr>
            </a:p>
            <a:p>
              <a:pPr marL="171450" marR="0" lvl="0" indent="-146050" algn="l" rtl="0">
                <a:lnSpc>
                  <a:spcPct val="100000"/>
                </a:lnSpc>
                <a:spcBef>
                  <a:spcPts val="0"/>
                </a:spcBef>
                <a:spcAft>
                  <a:spcPts val="0"/>
                </a:spcAft>
                <a:buClr>
                  <a:schemeClr val="dk1"/>
                </a:buClr>
                <a:buSzPts val="1400"/>
                <a:buFont typeface="Arial"/>
                <a:buChar char="●"/>
              </a:pPr>
              <a:r>
                <a:rPr lang="en" sz="1400" b="1" i="0" u="none" strike="noStrike" cap="none">
                  <a:solidFill>
                    <a:schemeClr val="dk1"/>
                  </a:solidFill>
                  <a:latin typeface="Arial"/>
                  <a:ea typeface="Arial"/>
                  <a:cs typeface="Arial"/>
                  <a:sym typeface="Arial"/>
                </a:rPr>
                <a:t>Refleksi guru dan perbaikan pembelajaran terjadi </a:t>
              </a:r>
              <a:endParaRPr sz="1400" b="1" i="0" u="none" strike="noStrike" cap="none">
                <a:solidFill>
                  <a:schemeClr val="dk1"/>
                </a:solidFill>
                <a:latin typeface="Arial"/>
                <a:ea typeface="Arial"/>
                <a:cs typeface="Arial"/>
                <a:sym typeface="Arial"/>
              </a:endParaRPr>
            </a:p>
            <a:p>
              <a:pPr marL="171450" marR="0" lvl="0" indent="-146050" algn="l" rtl="0">
                <a:lnSpc>
                  <a:spcPct val="100000"/>
                </a:lnSpc>
                <a:spcBef>
                  <a:spcPts val="0"/>
                </a:spcBef>
                <a:spcAft>
                  <a:spcPts val="0"/>
                </a:spcAft>
                <a:buClr>
                  <a:schemeClr val="dk1"/>
                </a:buClr>
                <a:buSzPts val="1400"/>
                <a:buFont typeface="Arial"/>
                <a:buChar char="●"/>
              </a:pPr>
              <a:r>
                <a:rPr lang="en" sz="1400" b="1" i="0" u="none" strike="noStrike" cap="none">
                  <a:solidFill>
                    <a:schemeClr val="dk1"/>
                  </a:solidFill>
                  <a:latin typeface="Arial"/>
                  <a:ea typeface="Arial"/>
                  <a:cs typeface="Arial"/>
                  <a:sym typeface="Arial"/>
                </a:rPr>
                <a:t>Sekolah melakukan pengimbasan</a:t>
              </a:r>
              <a:endParaRPr sz="1300" b="1" i="0" u="none" strike="noStrike" cap="none">
                <a:solidFill>
                  <a:srgbClr val="000000"/>
                </a:solidFill>
                <a:latin typeface="Arial"/>
                <a:ea typeface="Arial"/>
                <a:cs typeface="Arial"/>
                <a:sym typeface="Arial"/>
              </a:endParaRPr>
            </a:p>
          </p:txBody>
        </p:sp>
        <p:sp>
          <p:nvSpPr>
            <p:cNvPr id="643" name="Google Shape;643;p5"/>
            <p:cNvSpPr/>
            <p:nvPr/>
          </p:nvSpPr>
          <p:spPr>
            <a:xfrm rot="-5400000">
              <a:off x="5376538" y="3290419"/>
              <a:ext cx="539493" cy="279332"/>
            </a:xfrm>
            <a:custGeom>
              <a:avLst/>
              <a:gdLst/>
              <a:ahLst/>
              <a:cxnLst/>
              <a:rect l="l" t="t" r="r" b="b"/>
              <a:pathLst>
                <a:path w="9834" h="5123" extrusionOk="0">
                  <a:moveTo>
                    <a:pt x="458" y="0"/>
                  </a:moveTo>
                  <a:lnTo>
                    <a:pt x="92" y="641"/>
                  </a:lnTo>
                  <a:lnTo>
                    <a:pt x="1" y="823"/>
                  </a:lnTo>
                  <a:lnTo>
                    <a:pt x="2425" y="5122"/>
                  </a:lnTo>
                  <a:lnTo>
                    <a:pt x="7364" y="5122"/>
                  </a:lnTo>
                  <a:lnTo>
                    <a:pt x="9833" y="823"/>
                  </a:lnTo>
                  <a:lnTo>
                    <a:pt x="9696" y="641"/>
                  </a:lnTo>
                  <a:lnTo>
                    <a:pt x="9330" y="0"/>
                  </a:lnTo>
                  <a:lnTo>
                    <a:pt x="7364" y="3430"/>
                  </a:lnTo>
                  <a:lnTo>
                    <a:pt x="2425" y="3430"/>
                  </a:lnTo>
                  <a:lnTo>
                    <a:pt x="458" y="0"/>
                  </a:lnTo>
                  <a:close/>
                </a:path>
              </a:pathLst>
            </a:custGeom>
            <a:solidFill>
              <a:srgbClr val="BAC8D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p5"/>
            <p:cNvSpPr/>
            <p:nvPr/>
          </p:nvSpPr>
          <p:spPr>
            <a:xfrm rot="-5400000">
              <a:off x="5192000" y="3198135"/>
              <a:ext cx="539493" cy="463899"/>
            </a:xfrm>
            <a:custGeom>
              <a:avLst/>
              <a:gdLst/>
              <a:ahLst/>
              <a:cxnLst/>
              <a:rect l="l" t="t" r="r" b="b"/>
              <a:pathLst>
                <a:path w="9834" h="8508" extrusionOk="0">
                  <a:moveTo>
                    <a:pt x="2425" y="1"/>
                  </a:moveTo>
                  <a:lnTo>
                    <a:pt x="1" y="4254"/>
                  </a:lnTo>
                  <a:lnTo>
                    <a:pt x="458" y="5077"/>
                  </a:lnTo>
                  <a:lnTo>
                    <a:pt x="2425" y="8507"/>
                  </a:lnTo>
                  <a:lnTo>
                    <a:pt x="7364" y="8507"/>
                  </a:lnTo>
                  <a:lnTo>
                    <a:pt x="9330" y="5077"/>
                  </a:lnTo>
                  <a:lnTo>
                    <a:pt x="9833" y="4254"/>
                  </a:lnTo>
                  <a:lnTo>
                    <a:pt x="7364" y="1"/>
                  </a:lnTo>
                  <a:close/>
                </a:path>
              </a:pathLst>
            </a:custGeom>
            <a:solidFill>
              <a:srgbClr val="01306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45" name="Google Shape;645;p5"/>
            <p:cNvPicPr preferRelativeResize="0"/>
            <p:nvPr/>
          </p:nvPicPr>
          <p:blipFill rotWithShape="1">
            <a:blip r:embed="rId3">
              <a:alphaModFix/>
            </a:blip>
            <a:srcRect/>
            <a:stretch/>
          </p:blipFill>
          <p:spPr>
            <a:xfrm>
              <a:off x="5278863" y="3260038"/>
              <a:ext cx="365760" cy="36576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649"/>
        <p:cNvGrpSpPr/>
        <p:nvPr/>
      </p:nvGrpSpPr>
      <p:grpSpPr>
        <a:xfrm>
          <a:off x="0" y="0"/>
          <a:ext cx="0" cy="0"/>
          <a:chOff x="0" y="0"/>
          <a:chExt cx="0" cy="0"/>
        </a:xfrm>
      </p:grpSpPr>
      <p:sp>
        <p:nvSpPr>
          <p:cNvPr id="650" name="Google Shape;650;p6"/>
          <p:cNvSpPr txBox="1">
            <a:spLocks noGrp="1"/>
          </p:cNvSpPr>
          <p:nvPr>
            <p:ph type="sldNum" idx="12"/>
          </p:nvPr>
        </p:nvSpPr>
        <p:spPr>
          <a:xfrm>
            <a:off x="8851399" y="4961109"/>
            <a:ext cx="189300" cy="181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en" sz="900" b="1">
                <a:solidFill>
                  <a:srgbClr val="FFFFFF"/>
                </a:solidFill>
                <a:latin typeface="Calibri"/>
                <a:ea typeface="Calibri"/>
                <a:cs typeface="Calibri"/>
                <a:sym typeface="Calibri"/>
              </a:rPr>
              <a:t>8</a:t>
            </a:fld>
            <a:endParaRPr sz="900" b="1">
              <a:solidFill>
                <a:srgbClr val="FFFFFF"/>
              </a:solidFill>
              <a:latin typeface="Calibri"/>
              <a:ea typeface="Calibri"/>
              <a:cs typeface="Calibri"/>
              <a:sym typeface="Calibri"/>
            </a:endParaRPr>
          </a:p>
        </p:txBody>
      </p:sp>
      <p:sp>
        <p:nvSpPr>
          <p:cNvPr id="651" name="Google Shape;651;p6"/>
          <p:cNvSpPr txBox="1">
            <a:spLocks noGrp="1"/>
          </p:cNvSpPr>
          <p:nvPr>
            <p:ph type="title"/>
          </p:nvPr>
        </p:nvSpPr>
        <p:spPr>
          <a:xfrm>
            <a:off x="0" y="162425"/>
            <a:ext cx="9144000" cy="423900"/>
          </a:xfrm>
          <a:prstGeom prst="rect">
            <a:avLst/>
          </a:prstGeom>
          <a:noFill/>
          <a:ln>
            <a:noFill/>
          </a:ln>
        </p:spPr>
        <p:txBody>
          <a:bodyPr spcFirstLastPara="1" wrap="square" lIns="182875" tIns="91425" rIns="91425" bIns="91425" anchor="ctr" anchorCtr="0">
            <a:noAutofit/>
          </a:bodyPr>
          <a:lstStyle/>
          <a:p>
            <a:pPr marL="0" lvl="0" indent="0" algn="l" rtl="0">
              <a:lnSpc>
                <a:spcPct val="90000"/>
              </a:lnSpc>
              <a:spcBef>
                <a:spcPts val="0"/>
              </a:spcBef>
              <a:spcAft>
                <a:spcPts val="0"/>
              </a:spcAft>
              <a:buSzPts val="1800"/>
              <a:buNone/>
            </a:pPr>
            <a:r>
              <a:rPr lang="en" sz="1800" b="1"/>
              <a:t>Program Sekolah Penggerak merupakan penyempurnaan program transformasi sekolah sebelumnya</a:t>
            </a:r>
            <a:endParaRPr sz="1800" b="1"/>
          </a:p>
        </p:txBody>
      </p:sp>
      <p:sp>
        <p:nvSpPr>
          <p:cNvPr id="652" name="Google Shape;652;p6"/>
          <p:cNvSpPr txBox="1">
            <a:spLocks noGrp="1"/>
          </p:cNvSpPr>
          <p:nvPr>
            <p:ph type="body" idx="1"/>
          </p:nvPr>
        </p:nvSpPr>
        <p:spPr>
          <a:xfrm>
            <a:off x="628650" y="545198"/>
            <a:ext cx="7886700" cy="436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 sz="1500" b="0" i="0" u="none" strike="noStrike" cap="none">
                <a:solidFill>
                  <a:srgbClr val="000000"/>
                </a:solidFill>
                <a:latin typeface="Arial"/>
                <a:ea typeface="Arial"/>
                <a:cs typeface="Arial"/>
                <a:sym typeface="Arial"/>
              </a:rPr>
              <a:t>Program Sekolah Penggerak merupakan </a:t>
            </a:r>
            <a:endParaRPr sz="1500" b="0" i="0" u="none" strike="noStrike" cap="none">
              <a:solidFill>
                <a:srgbClr val="000000"/>
              </a:solidFill>
              <a:latin typeface="Arial"/>
              <a:ea typeface="Arial"/>
              <a:cs typeface="Arial"/>
              <a:sym typeface="Arial"/>
            </a:endParaRPr>
          </a:p>
        </p:txBody>
      </p:sp>
      <p:sp>
        <p:nvSpPr>
          <p:cNvPr id="653" name="Google Shape;653;p6"/>
          <p:cNvSpPr/>
          <p:nvPr/>
        </p:nvSpPr>
        <p:spPr>
          <a:xfrm>
            <a:off x="628650" y="920650"/>
            <a:ext cx="7886700" cy="722100"/>
          </a:xfrm>
          <a:prstGeom prst="roundRect">
            <a:avLst>
              <a:gd name="adj" fmla="val 16667"/>
            </a:avLst>
          </a:prstGeom>
          <a:solidFill>
            <a:srgbClr val="E3EFFB"/>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54" name="Google Shape;654;p6"/>
          <p:cNvSpPr/>
          <p:nvPr/>
        </p:nvSpPr>
        <p:spPr>
          <a:xfrm rot="10800000">
            <a:off x="2277792" y="920654"/>
            <a:ext cx="362700" cy="722100"/>
          </a:xfrm>
          <a:prstGeom prst="rect">
            <a:avLst/>
          </a:prstGeom>
          <a:gradFill>
            <a:gsLst>
              <a:gs pos="0">
                <a:srgbClr val="000000">
                  <a:alpha val="0"/>
                </a:srgbClr>
              </a:gs>
              <a:gs pos="74000">
                <a:srgbClr val="000000">
                  <a:alpha val="28235"/>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55" name="Google Shape;655;p6"/>
          <p:cNvSpPr/>
          <p:nvPr/>
        </p:nvSpPr>
        <p:spPr>
          <a:xfrm>
            <a:off x="1271890" y="920696"/>
            <a:ext cx="362700" cy="722100"/>
          </a:xfrm>
          <a:prstGeom prst="rect">
            <a:avLst/>
          </a:prstGeom>
          <a:gradFill>
            <a:gsLst>
              <a:gs pos="0">
                <a:srgbClr val="000000">
                  <a:alpha val="0"/>
                </a:srgbClr>
              </a:gs>
              <a:gs pos="74000">
                <a:srgbClr val="000000">
                  <a:alpha val="20000"/>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56" name="Google Shape;656;p6"/>
          <p:cNvSpPr/>
          <p:nvPr/>
        </p:nvSpPr>
        <p:spPr>
          <a:xfrm>
            <a:off x="1540763" y="916000"/>
            <a:ext cx="845700" cy="731400"/>
          </a:xfrm>
          <a:prstGeom prst="rect">
            <a:avLst/>
          </a:prstGeom>
          <a:solidFill>
            <a:srgbClr val="F1EF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 sz="3600" b="1" i="0" u="none" strike="noStrike" cap="none">
                <a:solidFill>
                  <a:srgbClr val="151515"/>
                </a:solidFill>
                <a:latin typeface="Calibri"/>
                <a:ea typeface="Calibri"/>
                <a:cs typeface="Calibri"/>
                <a:sym typeface="Calibri"/>
              </a:rPr>
              <a:t>01</a:t>
            </a:r>
            <a:endParaRPr sz="1100" b="0" i="0" u="none" strike="noStrike" cap="none">
              <a:solidFill>
                <a:srgbClr val="000000"/>
              </a:solidFill>
              <a:latin typeface="Arial"/>
              <a:ea typeface="Arial"/>
              <a:cs typeface="Arial"/>
              <a:sym typeface="Arial"/>
            </a:endParaRPr>
          </a:p>
        </p:txBody>
      </p:sp>
      <p:sp>
        <p:nvSpPr>
          <p:cNvPr id="657" name="Google Shape;657;p6"/>
          <p:cNvSpPr/>
          <p:nvPr/>
        </p:nvSpPr>
        <p:spPr>
          <a:xfrm>
            <a:off x="2640600" y="968624"/>
            <a:ext cx="5620200" cy="6264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 sz="1500" b="0" i="0" u="none" strike="noStrike" cap="none">
                <a:solidFill>
                  <a:srgbClr val="151515"/>
                </a:solidFill>
                <a:latin typeface="Arial"/>
                <a:ea typeface="Arial"/>
                <a:cs typeface="Arial"/>
                <a:sym typeface="Arial"/>
              </a:rPr>
              <a:t>Program </a:t>
            </a:r>
            <a:r>
              <a:rPr lang="en" sz="1600" b="1" i="0" u="none" strike="noStrike" cap="none">
                <a:solidFill>
                  <a:srgbClr val="151515"/>
                </a:solidFill>
                <a:latin typeface="Arial"/>
                <a:ea typeface="Arial"/>
                <a:cs typeface="Arial"/>
                <a:sym typeface="Arial"/>
              </a:rPr>
              <a:t>kolaborasi</a:t>
            </a:r>
            <a:r>
              <a:rPr lang="en" sz="1600" b="0" i="0" u="none" strike="noStrike" cap="none">
                <a:solidFill>
                  <a:srgbClr val="151515"/>
                </a:solidFill>
                <a:latin typeface="Arial"/>
                <a:ea typeface="Arial"/>
                <a:cs typeface="Arial"/>
                <a:sym typeface="Arial"/>
              </a:rPr>
              <a:t> </a:t>
            </a:r>
            <a:r>
              <a:rPr lang="en" sz="1500" b="0" i="0" u="none" strike="noStrike" cap="none">
                <a:solidFill>
                  <a:srgbClr val="151515"/>
                </a:solidFill>
                <a:latin typeface="Arial"/>
                <a:ea typeface="Arial"/>
                <a:cs typeface="Arial"/>
                <a:sym typeface="Arial"/>
              </a:rPr>
              <a:t>antara Kemdikbud dengan Pemerintah Daerah di mana komitmen Pemda menjadi kunci utama</a:t>
            </a:r>
            <a:endParaRPr sz="1500" b="0" i="0" u="none" strike="noStrike" cap="none">
              <a:solidFill>
                <a:srgbClr val="000000"/>
              </a:solidFill>
              <a:latin typeface="Arial"/>
              <a:ea typeface="Arial"/>
              <a:cs typeface="Arial"/>
              <a:sym typeface="Arial"/>
            </a:endParaRPr>
          </a:p>
        </p:txBody>
      </p:sp>
      <p:sp>
        <p:nvSpPr>
          <p:cNvPr id="658" name="Google Shape;658;p6"/>
          <p:cNvSpPr/>
          <p:nvPr/>
        </p:nvSpPr>
        <p:spPr>
          <a:xfrm>
            <a:off x="628650" y="1734567"/>
            <a:ext cx="7886700" cy="722100"/>
          </a:xfrm>
          <a:prstGeom prst="roundRect">
            <a:avLst>
              <a:gd name="adj" fmla="val 16667"/>
            </a:avLst>
          </a:prstGeom>
          <a:solidFill>
            <a:srgbClr val="CFE2F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59" name="Google Shape;659;p6"/>
          <p:cNvSpPr/>
          <p:nvPr/>
        </p:nvSpPr>
        <p:spPr>
          <a:xfrm rot="10800000">
            <a:off x="2277792" y="1734552"/>
            <a:ext cx="362700" cy="722100"/>
          </a:xfrm>
          <a:prstGeom prst="rect">
            <a:avLst/>
          </a:prstGeom>
          <a:gradFill>
            <a:gsLst>
              <a:gs pos="0">
                <a:srgbClr val="000000">
                  <a:alpha val="0"/>
                </a:srgbClr>
              </a:gs>
              <a:gs pos="74000">
                <a:srgbClr val="000000">
                  <a:alpha val="28235"/>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60" name="Google Shape;660;p6"/>
          <p:cNvSpPr/>
          <p:nvPr/>
        </p:nvSpPr>
        <p:spPr>
          <a:xfrm>
            <a:off x="1271890" y="1734567"/>
            <a:ext cx="362700" cy="722100"/>
          </a:xfrm>
          <a:prstGeom prst="rect">
            <a:avLst/>
          </a:prstGeom>
          <a:gradFill>
            <a:gsLst>
              <a:gs pos="0">
                <a:srgbClr val="000000">
                  <a:alpha val="0"/>
                </a:srgbClr>
              </a:gs>
              <a:gs pos="74000">
                <a:srgbClr val="000000">
                  <a:alpha val="20000"/>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61" name="Google Shape;661;p6"/>
          <p:cNvSpPr/>
          <p:nvPr/>
        </p:nvSpPr>
        <p:spPr>
          <a:xfrm>
            <a:off x="1540763" y="1727491"/>
            <a:ext cx="845700" cy="731400"/>
          </a:xfrm>
          <a:prstGeom prst="rect">
            <a:avLst/>
          </a:prstGeom>
          <a:solidFill>
            <a:srgbClr val="F1EF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 sz="3600" b="1" i="0" u="none" strike="noStrike" cap="none">
                <a:solidFill>
                  <a:srgbClr val="151515"/>
                </a:solidFill>
                <a:latin typeface="Calibri"/>
                <a:ea typeface="Calibri"/>
                <a:cs typeface="Calibri"/>
                <a:sym typeface="Calibri"/>
              </a:rPr>
              <a:t>02</a:t>
            </a:r>
            <a:endParaRPr sz="1100" b="0" i="0" u="none" strike="noStrike" cap="none">
              <a:solidFill>
                <a:srgbClr val="000000"/>
              </a:solidFill>
              <a:latin typeface="Arial"/>
              <a:ea typeface="Arial"/>
              <a:cs typeface="Arial"/>
              <a:sym typeface="Arial"/>
            </a:endParaRPr>
          </a:p>
        </p:txBody>
      </p:sp>
      <p:sp>
        <p:nvSpPr>
          <p:cNvPr id="662" name="Google Shape;662;p6"/>
          <p:cNvSpPr/>
          <p:nvPr/>
        </p:nvSpPr>
        <p:spPr>
          <a:xfrm>
            <a:off x="628650" y="2543729"/>
            <a:ext cx="7886700" cy="722100"/>
          </a:xfrm>
          <a:prstGeom prst="roundRect">
            <a:avLst>
              <a:gd name="adj" fmla="val 16667"/>
            </a:avLst>
          </a:prstGeom>
          <a:solidFill>
            <a:srgbClr val="9FC5E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63" name="Google Shape;663;p6"/>
          <p:cNvSpPr/>
          <p:nvPr/>
        </p:nvSpPr>
        <p:spPr>
          <a:xfrm rot="10800000">
            <a:off x="2277792" y="2543715"/>
            <a:ext cx="362700" cy="722100"/>
          </a:xfrm>
          <a:prstGeom prst="rect">
            <a:avLst/>
          </a:prstGeom>
          <a:gradFill>
            <a:gsLst>
              <a:gs pos="0">
                <a:srgbClr val="000000">
                  <a:alpha val="0"/>
                </a:srgbClr>
              </a:gs>
              <a:gs pos="74000">
                <a:srgbClr val="000000">
                  <a:alpha val="28235"/>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64" name="Google Shape;664;p6"/>
          <p:cNvSpPr/>
          <p:nvPr/>
        </p:nvSpPr>
        <p:spPr>
          <a:xfrm>
            <a:off x="1271890" y="2543729"/>
            <a:ext cx="362700" cy="722100"/>
          </a:xfrm>
          <a:prstGeom prst="rect">
            <a:avLst/>
          </a:prstGeom>
          <a:gradFill>
            <a:gsLst>
              <a:gs pos="0">
                <a:srgbClr val="000000">
                  <a:alpha val="0"/>
                </a:srgbClr>
              </a:gs>
              <a:gs pos="74000">
                <a:srgbClr val="000000">
                  <a:alpha val="20000"/>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65" name="Google Shape;665;p6"/>
          <p:cNvSpPr/>
          <p:nvPr/>
        </p:nvSpPr>
        <p:spPr>
          <a:xfrm>
            <a:off x="1540763" y="2538995"/>
            <a:ext cx="845700" cy="731400"/>
          </a:xfrm>
          <a:prstGeom prst="rect">
            <a:avLst/>
          </a:prstGeom>
          <a:solidFill>
            <a:srgbClr val="F1EF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 sz="3600" b="1" i="0" u="none" strike="noStrike" cap="none">
                <a:solidFill>
                  <a:srgbClr val="151515"/>
                </a:solidFill>
                <a:latin typeface="Calibri"/>
                <a:ea typeface="Calibri"/>
                <a:cs typeface="Calibri"/>
                <a:sym typeface="Calibri"/>
              </a:rPr>
              <a:t>03</a:t>
            </a:r>
            <a:endParaRPr sz="1100" b="0" i="0" u="none" strike="noStrike" cap="none">
              <a:solidFill>
                <a:srgbClr val="000000"/>
              </a:solidFill>
              <a:latin typeface="Arial"/>
              <a:ea typeface="Arial"/>
              <a:cs typeface="Arial"/>
              <a:sym typeface="Arial"/>
            </a:endParaRPr>
          </a:p>
        </p:txBody>
      </p:sp>
      <p:sp>
        <p:nvSpPr>
          <p:cNvPr id="666" name="Google Shape;666;p6"/>
          <p:cNvSpPr/>
          <p:nvPr/>
        </p:nvSpPr>
        <p:spPr>
          <a:xfrm>
            <a:off x="628650" y="3350624"/>
            <a:ext cx="7886700" cy="722100"/>
          </a:xfrm>
          <a:prstGeom prst="roundRect">
            <a:avLst>
              <a:gd name="adj" fmla="val 16667"/>
            </a:avLst>
          </a:prstGeom>
          <a:solidFill>
            <a:srgbClr val="6FA8DC"/>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67" name="Google Shape;667;p6"/>
          <p:cNvSpPr/>
          <p:nvPr/>
        </p:nvSpPr>
        <p:spPr>
          <a:xfrm rot="10800000">
            <a:off x="2277792" y="3350509"/>
            <a:ext cx="362700" cy="722100"/>
          </a:xfrm>
          <a:prstGeom prst="rect">
            <a:avLst/>
          </a:prstGeom>
          <a:gradFill>
            <a:gsLst>
              <a:gs pos="0">
                <a:srgbClr val="000000">
                  <a:alpha val="0"/>
                </a:srgbClr>
              </a:gs>
              <a:gs pos="74000">
                <a:srgbClr val="000000">
                  <a:alpha val="28235"/>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68" name="Google Shape;668;p6"/>
          <p:cNvSpPr/>
          <p:nvPr/>
        </p:nvSpPr>
        <p:spPr>
          <a:xfrm>
            <a:off x="1271890" y="3350624"/>
            <a:ext cx="362700" cy="722100"/>
          </a:xfrm>
          <a:prstGeom prst="rect">
            <a:avLst/>
          </a:prstGeom>
          <a:gradFill>
            <a:gsLst>
              <a:gs pos="0">
                <a:srgbClr val="000000">
                  <a:alpha val="0"/>
                </a:srgbClr>
              </a:gs>
              <a:gs pos="74000">
                <a:srgbClr val="000000">
                  <a:alpha val="20000"/>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69" name="Google Shape;669;p6"/>
          <p:cNvSpPr/>
          <p:nvPr/>
        </p:nvSpPr>
        <p:spPr>
          <a:xfrm>
            <a:off x="1540763" y="3350591"/>
            <a:ext cx="845700" cy="731400"/>
          </a:xfrm>
          <a:prstGeom prst="rect">
            <a:avLst/>
          </a:prstGeom>
          <a:solidFill>
            <a:srgbClr val="F1EF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 sz="3600" b="1" i="0" u="none" strike="noStrike" cap="none">
                <a:solidFill>
                  <a:srgbClr val="151515"/>
                </a:solidFill>
                <a:latin typeface="Calibri"/>
                <a:ea typeface="Calibri"/>
                <a:cs typeface="Calibri"/>
                <a:sym typeface="Calibri"/>
              </a:rPr>
              <a:t>04</a:t>
            </a:r>
            <a:endParaRPr sz="1100" b="0" i="0" u="none" strike="noStrike" cap="none">
              <a:solidFill>
                <a:srgbClr val="000000"/>
              </a:solidFill>
              <a:latin typeface="Arial"/>
              <a:ea typeface="Arial"/>
              <a:cs typeface="Arial"/>
              <a:sym typeface="Arial"/>
            </a:endParaRPr>
          </a:p>
        </p:txBody>
      </p:sp>
      <p:sp>
        <p:nvSpPr>
          <p:cNvPr id="670" name="Google Shape;670;p6"/>
          <p:cNvSpPr/>
          <p:nvPr/>
        </p:nvSpPr>
        <p:spPr>
          <a:xfrm>
            <a:off x="2640500" y="1782436"/>
            <a:ext cx="5620200" cy="6264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 sz="1500" b="0" i="0" u="none" strike="noStrike" cap="none">
                <a:solidFill>
                  <a:srgbClr val="151515"/>
                </a:solidFill>
                <a:latin typeface="Arial"/>
                <a:ea typeface="Arial"/>
                <a:cs typeface="Arial"/>
                <a:sym typeface="Arial"/>
              </a:rPr>
              <a:t>Intervensi dilakukan secara </a:t>
            </a:r>
            <a:r>
              <a:rPr lang="en" sz="1600" b="1" i="0" u="none" strike="noStrike" cap="none">
                <a:solidFill>
                  <a:srgbClr val="151515"/>
                </a:solidFill>
                <a:latin typeface="Arial"/>
                <a:ea typeface="Arial"/>
                <a:cs typeface="Arial"/>
                <a:sym typeface="Arial"/>
              </a:rPr>
              <a:t>holistik</a:t>
            </a:r>
            <a:r>
              <a:rPr lang="en" sz="1500" b="0" i="0" u="none" strike="noStrike" cap="none">
                <a:solidFill>
                  <a:srgbClr val="151515"/>
                </a:solidFill>
                <a:latin typeface="Arial"/>
                <a:ea typeface="Arial"/>
                <a:cs typeface="Arial"/>
                <a:sym typeface="Arial"/>
              </a:rPr>
              <a:t>, mulai dari SDM sekolah, pembelajaran, perencanaan, digitalisasi, dan pendampingan Pemerintah Daerah</a:t>
            </a:r>
            <a:endParaRPr sz="1500" b="0" i="0" u="none" strike="noStrike" cap="none">
              <a:solidFill>
                <a:srgbClr val="151515"/>
              </a:solidFill>
              <a:latin typeface="Arial"/>
              <a:ea typeface="Arial"/>
              <a:cs typeface="Arial"/>
              <a:sym typeface="Arial"/>
            </a:endParaRPr>
          </a:p>
        </p:txBody>
      </p:sp>
      <p:sp>
        <p:nvSpPr>
          <p:cNvPr id="671" name="Google Shape;671;p6"/>
          <p:cNvSpPr/>
          <p:nvPr/>
        </p:nvSpPr>
        <p:spPr>
          <a:xfrm>
            <a:off x="2640600" y="2591623"/>
            <a:ext cx="5826000" cy="6264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 sz="1500" b="0" i="0" u="none" strike="noStrike" cap="none" dirty="0">
                <a:solidFill>
                  <a:srgbClr val="151515"/>
                </a:solidFill>
                <a:latin typeface="Arial"/>
                <a:ea typeface="Arial"/>
                <a:cs typeface="Arial"/>
                <a:sym typeface="Arial"/>
              </a:rPr>
              <a:t>Memiliki ruang lingkup yang mencakup </a:t>
            </a:r>
            <a:r>
              <a:rPr lang="en" sz="1600" b="1" i="0" u="none" strike="noStrike" cap="none" dirty="0">
                <a:solidFill>
                  <a:srgbClr val="151515"/>
                </a:solidFill>
                <a:latin typeface="Arial"/>
                <a:ea typeface="Arial"/>
                <a:cs typeface="Arial"/>
                <a:sym typeface="Arial"/>
              </a:rPr>
              <a:t>seluruh kondisi</a:t>
            </a:r>
            <a:r>
              <a:rPr lang="en" sz="1500" b="0" i="0" u="none" strike="noStrike" cap="none" dirty="0">
                <a:solidFill>
                  <a:srgbClr val="151515"/>
                </a:solidFill>
                <a:latin typeface="Arial"/>
                <a:ea typeface="Arial"/>
                <a:cs typeface="Arial"/>
                <a:sym typeface="Arial"/>
              </a:rPr>
              <a:t> sekolah, tidak hanya sekolah unggulan saja, baik negeri dan swasta</a:t>
            </a:r>
            <a:endParaRPr sz="1500" b="0" i="0" u="none" strike="noStrike" cap="none" dirty="0">
              <a:solidFill>
                <a:srgbClr val="151515"/>
              </a:solidFill>
              <a:latin typeface="Arial"/>
              <a:ea typeface="Arial"/>
              <a:cs typeface="Arial"/>
              <a:sym typeface="Arial"/>
            </a:endParaRPr>
          </a:p>
        </p:txBody>
      </p:sp>
      <p:sp>
        <p:nvSpPr>
          <p:cNvPr id="672" name="Google Shape;672;p6"/>
          <p:cNvSpPr/>
          <p:nvPr/>
        </p:nvSpPr>
        <p:spPr>
          <a:xfrm>
            <a:off x="2640600" y="3398537"/>
            <a:ext cx="5620200" cy="6264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rgbClr val="151515"/>
                </a:solidFill>
                <a:latin typeface="Arial"/>
                <a:ea typeface="Arial"/>
                <a:cs typeface="Arial"/>
                <a:sym typeface="Arial"/>
              </a:rPr>
              <a:t>Pendampingan</a:t>
            </a:r>
            <a:r>
              <a:rPr lang="en" sz="1500" b="0" i="0" u="none" strike="noStrike" cap="none">
                <a:solidFill>
                  <a:srgbClr val="151515"/>
                </a:solidFill>
                <a:latin typeface="Arial"/>
                <a:ea typeface="Arial"/>
                <a:cs typeface="Arial"/>
                <a:sym typeface="Arial"/>
              </a:rPr>
              <a:t> dilakukan selama 3 tahun ajaran dan sekolah melanjutkan upaya transformasi secara mandiri</a:t>
            </a:r>
            <a:endParaRPr sz="1500" b="0" i="0" u="none" strike="noStrike" cap="none">
              <a:solidFill>
                <a:srgbClr val="000000"/>
              </a:solidFill>
              <a:latin typeface="Arial"/>
              <a:ea typeface="Arial"/>
              <a:cs typeface="Arial"/>
              <a:sym typeface="Arial"/>
            </a:endParaRPr>
          </a:p>
        </p:txBody>
      </p:sp>
      <p:grpSp>
        <p:nvGrpSpPr>
          <p:cNvPr id="673" name="Google Shape;673;p6"/>
          <p:cNvGrpSpPr/>
          <p:nvPr/>
        </p:nvGrpSpPr>
        <p:grpSpPr>
          <a:xfrm>
            <a:off x="811824" y="1075116"/>
            <a:ext cx="548653" cy="457208"/>
            <a:chOff x="2770052" y="2009628"/>
            <a:chExt cx="327085" cy="277079"/>
          </a:xfrm>
        </p:grpSpPr>
        <p:sp>
          <p:nvSpPr>
            <p:cNvPr id="674" name="Google Shape;674;p6"/>
            <p:cNvSpPr/>
            <p:nvPr/>
          </p:nvSpPr>
          <p:spPr>
            <a:xfrm>
              <a:off x="2770052" y="2023537"/>
              <a:ext cx="327085" cy="263170"/>
            </a:xfrm>
            <a:custGeom>
              <a:avLst/>
              <a:gdLst/>
              <a:ahLst/>
              <a:cxnLst/>
              <a:rect l="l" t="t" r="r" b="b"/>
              <a:pathLst>
                <a:path w="10276" h="8268" extrusionOk="0">
                  <a:moveTo>
                    <a:pt x="6251" y="2267"/>
                  </a:moveTo>
                  <a:lnTo>
                    <a:pt x="7061" y="2541"/>
                  </a:lnTo>
                  <a:cubicBezTo>
                    <a:pt x="7073" y="2544"/>
                    <a:pt x="7086" y="2545"/>
                    <a:pt x="7098" y="2545"/>
                  </a:cubicBezTo>
                  <a:cubicBezTo>
                    <a:pt x="7136" y="2545"/>
                    <a:pt x="7174" y="2532"/>
                    <a:pt x="7192" y="2505"/>
                  </a:cubicBezTo>
                  <a:lnTo>
                    <a:pt x="7454" y="2314"/>
                  </a:lnTo>
                  <a:lnTo>
                    <a:pt x="9240" y="4660"/>
                  </a:lnTo>
                  <a:lnTo>
                    <a:pt x="8978" y="4874"/>
                  </a:lnTo>
                  <a:cubicBezTo>
                    <a:pt x="8966" y="4862"/>
                    <a:pt x="8942" y="4839"/>
                    <a:pt x="8930" y="4839"/>
                  </a:cubicBezTo>
                  <a:lnTo>
                    <a:pt x="5811" y="3148"/>
                  </a:lnTo>
                  <a:lnTo>
                    <a:pt x="5930" y="2969"/>
                  </a:lnTo>
                  <a:cubicBezTo>
                    <a:pt x="5978" y="2898"/>
                    <a:pt x="5966" y="2803"/>
                    <a:pt x="5894" y="2755"/>
                  </a:cubicBezTo>
                  <a:cubicBezTo>
                    <a:pt x="5864" y="2742"/>
                    <a:pt x="5834" y="2735"/>
                    <a:pt x="5806" y="2735"/>
                  </a:cubicBezTo>
                  <a:cubicBezTo>
                    <a:pt x="5756" y="2735"/>
                    <a:pt x="5710" y="2757"/>
                    <a:pt x="5680" y="2803"/>
                  </a:cubicBezTo>
                  <a:lnTo>
                    <a:pt x="5358" y="3326"/>
                  </a:lnTo>
                  <a:cubicBezTo>
                    <a:pt x="5335" y="3350"/>
                    <a:pt x="5323" y="3374"/>
                    <a:pt x="5323" y="3398"/>
                  </a:cubicBezTo>
                  <a:lnTo>
                    <a:pt x="5323" y="4684"/>
                  </a:lnTo>
                  <a:cubicBezTo>
                    <a:pt x="5323" y="4946"/>
                    <a:pt x="5097" y="5172"/>
                    <a:pt x="4835" y="5172"/>
                  </a:cubicBezTo>
                  <a:cubicBezTo>
                    <a:pt x="4561" y="5172"/>
                    <a:pt x="4346" y="4946"/>
                    <a:pt x="4346" y="4684"/>
                  </a:cubicBezTo>
                  <a:lnTo>
                    <a:pt x="4346" y="3410"/>
                  </a:lnTo>
                  <a:lnTo>
                    <a:pt x="4620" y="2267"/>
                  </a:lnTo>
                  <a:close/>
                  <a:moveTo>
                    <a:pt x="2680" y="1767"/>
                  </a:moveTo>
                  <a:lnTo>
                    <a:pt x="2918" y="1898"/>
                  </a:lnTo>
                  <a:lnTo>
                    <a:pt x="941" y="5303"/>
                  </a:lnTo>
                  <a:lnTo>
                    <a:pt x="703" y="5172"/>
                  </a:lnTo>
                  <a:lnTo>
                    <a:pt x="2680" y="1767"/>
                  </a:lnTo>
                  <a:close/>
                  <a:moveTo>
                    <a:pt x="3180" y="4743"/>
                  </a:moveTo>
                  <a:cubicBezTo>
                    <a:pt x="3287" y="4743"/>
                    <a:pt x="3370" y="4779"/>
                    <a:pt x="3442" y="4874"/>
                  </a:cubicBezTo>
                  <a:cubicBezTo>
                    <a:pt x="3561" y="5017"/>
                    <a:pt x="3525" y="5231"/>
                    <a:pt x="3370" y="5339"/>
                  </a:cubicBezTo>
                  <a:lnTo>
                    <a:pt x="2322" y="6112"/>
                  </a:lnTo>
                  <a:cubicBezTo>
                    <a:pt x="2262" y="6150"/>
                    <a:pt x="2194" y="6169"/>
                    <a:pt x="2127" y="6169"/>
                  </a:cubicBezTo>
                  <a:cubicBezTo>
                    <a:pt x="2023" y="6169"/>
                    <a:pt x="1923" y="6123"/>
                    <a:pt x="1858" y="6029"/>
                  </a:cubicBezTo>
                  <a:cubicBezTo>
                    <a:pt x="1751" y="5886"/>
                    <a:pt x="1787" y="5672"/>
                    <a:pt x="1929" y="5565"/>
                  </a:cubicBezTo>
                  <a:lnTo>
                    <a:pt x="2989" y="4803"/>
                  </a:lnTo>
                  <a:cubicBezTo>
                    <a:pt x="3049" y="4755"/>
                    <a:pt x="3120" y="4743"/>
                    <a:pt x="3180" y="4743"/>
                  </a:cubicBezTo>
                  <a:close/>
                  <a:moveTo>
                    <a:pt x="3775" y="5493"/>
                  </a:moveTo>
                  <a:cubicBezTo>
                    <a:pt x="3870" y="5493"/>
                    <a:pt x="3954" y="5553"/>
                    <a:pt x="4013" y="5636"/>
                  </a:cubicBezTo>
                  <a:cubicBezTo>
                    <a:pt x="4132" y="5779"/>
                    <a:pt x="4085" y="5993"/>
                    <a:pt x="3942" y="6089"/>
                  </a:cubicBezTo>
                  <a:lnTo>
                    <a:pt x="3132" y="6708"/>
                  </a:lnTo>
                  <a:cubicBezTo>
                    <a:pt x="3076" y="6745"/>
                    <a:pt x="3013" y="6764"/>
                    <a:pt x="2949" y="6764"/>
                  </a:cubicBezTo>
                  <a:cubicBezTo>
                    <a:pt x="2851" y="6764"/>
                    <a:pt x="2752" y="6718"/>
                    <a:pt x="2680" y="6624"/>
                  </a:cubicBezTo>
                  <a:cubicBezTo>
                    <a:pt x="2572" y="6482"/>
                    <a:pt x="2596" y="6255"/>
                    <a:pt x="2751" y="6148"/>
                  </a:cubicBezTo>
                  <a:lnTo>
                    <a:pt x="3537" y="5589"/>
                  </a:lnTo>
                  <a:cubicBezTo>
                    <a:pt x="3573" y="5565"/>
                    <a:pt x="3596" y="5541"/>
                    <a:pt x="3620" y="5529"/>
                  </a:cubicBezTo>
                  <a:cubicBezTo>
                    <a:pt x="3668" y="5517"/>
                    <a:pt x="3715" y="5493"/>
                    <a:pt x="3775" y="5493"/>
                  </a:cubicBezTo>
                  <a:close/>
                  <a:moveTo>
                    <a:pt x="4359" y="6281"/>
                  </a:moveTo>
                  <a:cubicBezTo>
                    <a:pt x="4454" y="6281"/>
                    <a:pt x="4550" y="6321"/>
                    <a:pt x="4620" y="6398"/>
                  </a:cubicBezTo>
                  <a:cubicBezTo>
                    <a:pt x="4739" y="6553"/>
                    <a:pt x="4704" y="6755"/>
                    <a:pt x="4549" y="6863"/>
                  </a:cubicBezTo>
                  <a:lnTo>
                    <a:pt x="3954" y="7303"/>
                  </a:lnTo>
                  <a:cubicBezTo>
                    <a:pt x="3898" y="7331"/>
                    <a:pt x="3829" y="7358"/>
                    <a:pt x="3767" y="7358"/>
                  </a:cubicBezTo>
                  <a:cubicBezTo>
                    <a:pt x="3749" y="7358"/>
                    <a:pt x="3732" y="7356"/>
                    <a:pt x="3715" y="7351"/>
                  </a:cubicBezTo>
                  <a:cubicBezTo>
                    <a:pt x="3620" y="7339"/>
                    <a:pt x="3549" y="7303"/>
                    <a:pt x="3513" y="7220"/>
                  </a:cubicBezTo>
                  <a:cubicBezTo>
                    <a:pt x="3406" y="7077"/>
                    <a:pt x="3430" y="6863"/>
                    <a:pt x="3584" y="6755"/>
                  </a:cubicBezTo>
                  <a:lnTo>
                    <a:pt x="4144" y="6363"/>
                  </a:lnTo>
                  <a:lnTo>
                    <a:pt x="4168" y="6339"/>
                  </a:lnTo>
                  <a:cubicBezTo>
                    <a:pt x="4226" y="6300"/>
                    <a:pt x="4292" y="6281"/>
                    <a:pt x="4359" y="6281"/>
                  </a:cubicBezTo>
                  <a:close/>
                  <a:moveTo>
                    <a:pt x="2870" y="2553"/>
                  </a:moveTo>
                  <a:lnTo>
                    <a:pt x="3156" y="2707"/>
                  </a:lnTo>
                  <a:cubicBezTo>
                    <a:pt x="3173" y="2725"/>
                    <a:pt x="3197" y="2736"/>
                    <a:pt x="3218" y="2736"/>
                  </a:cubicBezTo>
                  <a:cubicBezTo>
                    <a:pt x="3226" y="2736"/>
                    <a:pt x="3233" y="2734"/>
                    <a:pt x="3239" y="2731"/>
                  </a:cubicBezTo>
                  <a:lnTo>
                    <a:pt x="3942" y="2636"/>
                  </a:lnTo>
                  <a:lnTo>
                    <a:pt x="4192" y="2743"/>
                  </a:lnTo>
                  <a:lnTo>
                    <a:pt x="4049" y="3338"/>
                  </a:lnTo>
                  <a:lnTo>
                    <a:pt x="4049" y="3362"/>
                  </a:lnTo>
                  <a:lnTo>
                    <a:pt x="4049" y="4648"/>
                  </a:lnTo>
                  <a:cubicBezTo>
                    <a:pt x="4049" y="5077"/>
                    <a:pt x="4406" y="5434"/>
                    <a:pt x="4835" y="5434"/>
                  </a:cubicBezTo>
                  <a:cubicBezTo>
                    <a:pt x="5263" y="5434"/>
                    <a:pt x="5620" y="5077"/>
                    <a:pt x="5620" y="4648"/>
                  </a:cubicBezTo>
                  <a:lnTo>
                    <a:pt x="5620" y="3410"/>
                  </a:lnTo>
                  <a:lnTo>
                    <a:pt x="5656" y="3362"/>
                  </a:lnTo>
                  <a:lnTo>
                    <a:pt x="8776" y="5065"/>
                  </a:lnTo>
                  <a:cubicBezTo>
                    <a:pt x="8942" y="5184"/>
                    <a:pt x="9002" y="5374"/>
                    <a:pt x="8907" y="5541"/>
                  </a:cubicBezTo>
                  <a:cubicBezTo>
                    <a:pt x="8850" y="5654"/>
                    <a:pt x="8745" y="5717"/>
                    <a:pt x="8631" y="5717"/>
                  </a:cubicBezTo>
                  <a:cubicBezTo>
                    <a:pt x="8576" y="5717"/>
                    <a:pt x="8520" y="5703"/>
                    <a:pt x="8466" y="5672"/>
                  </a:cubicBezTo>
                  <a:lnTo>
                    <a:pt x="6740" y="4743"/>
                  </a:lnTo>
                  <a:cubicBezTo>
                    <a:pt x="6711" y="4727"/>
                    <a:pt x="6682" y="4719"/>
                    <a:pt x="6655" y="4719"/>
                  </a:cubicBezTo>
                  <a:cubicBezTo>
                    <a:pt x="6603" y="4719"/>
                    <a:pt x="6557" y="4748"/>
                    <a:pt x="6525" y="4803"/>
                  </a:cubicBezTo>
                  <a:cubicBezTo>
                    <a:pt x="6490" y="4874"/>
                    <a:pt x="6513" y="4958"/>
                    <a:pt x="6585" y="5005"/>
                  </a:cubicBezTo>
                  <a:lnTo>
                    <a:pt x="8037" y="5791"/>
                  </a:lnTo>
                  <a:cubicBezTo>
                    <a:pt x="8192" y="5886"/>
                    <a:pt x="8252" y="6077"/>
                    <a:pt x="8168" y="6243"/>
                  </a:cubicBezTo>
                  <a:cubicBezTo>
                    <a:pt x="8104" y="6356"/>
                    <a:pt x="7996" y="6415"/>
                    <a:pt x="7881" y="6415"/>
                  </a:cubicBezTo>
                  <a:cubicBezTo>
                    <a:pt x="7826" y="6415"/>
                    <a:pt x="7770" y="6401"/>
                    <a:pt x="7716" y="6374"/>
                  </a:cubicBezTo>
                  <a:lnTo>
                    <a:pt x="6251" y="5565"/>
                  </a:lnTo>
                  <a:cubicBezTo>
                    <a:pt x="6226" y="5554"/>
                    <a:pt x="6200" y="5548"/>
                    <a:pt x="6175" y="5548"/>
                  </a:cubicBezTo>
                  <a:cubicBezTo>
                    <a:pt x="6120" y="5548"/>
                    <a:pt x="6070" y="5575"/>
                    <a:pt x="6037" y="5624"/>
                  </a:cubicBezTo>
                  <a:cubicBezTo>
                    <a:pt x="5990" y="5708"/>
                    <a:pt x="6025" y="5791"/>
                    <a:pt x="6097" y="5839"/>
                  </a:cubicBezTo>
                  <a:lnTo>
                    <a:pt x="7287" y="6493"/>
                  </a:lnTo>
                  <a:cubicBezTo>
                    <a:pt x="7454" y="6577"/>
                    <a:pt x="7514" y="6779"/>
                    <a:pt x="7418" y="6934"/>
                  </a:cubicBezTo>
                  <a:cubicBezTo>
                    <a:pt x="7360" y="7050"/>
                    <a:pt x="7250" y="7114"/>
                    <a:pt x="7132" y="7114"/>
                  </a:cubicBezTo>
                  <a:cubicBezTo>
                    <a:pt x="7081" y="7114"/>
                    <a:pt x="7028" y="7102"/>
                    <a:pt x="6978" y="7077"/>
                  </a:cubicBezTo>
                  <a:lnTo>
                    <a:pt x="5728" y="6386"/>
                  </a:lnTo>
                  <a:cubicBezTo>
                    <a:pt x="5705" y="6371"/>
                    <a:pt x="5680" y="6365"/>
                    <a:pt x="5655" y="6365"/>
                  </a:cubicBezTo>
                  <a:cubicBezTo>
                    <a:pt x="5601" y="6365"/>
                    <a:pt x="5546" y="6397"/>
                    <a:pt x="5513" y="6446"/>
                  </a:cubicBezTo>
                  <a:cubicBezTo>
                    <a:pt x="5478" y="6517"/>
                    <a:pt x="5501" y="6613"/>
                    <a:pt x="5573" y="6660"/>
                  </a:cubicBezTo>
                  <a:lnTo>
                    <a:pt x="6549" y="7172"/>
                  </a:lnTo>
                  <a:cubicBezTo>
                    <a:pt x="6704" y="7267"/>
                    <a:pt x="6763" y="7458"/>
                    <a:pt x="6680" y="7625"/>
                  </a:cubicBezTo>
                  <a:cubicBezTo>
                    <a:pt x="6616" y="7737"/>
                    <a:pt x="6508" y="7801"/>
                    <a:pt x="6393" y="7801"/>
                  </a:cubicBezTo>
                  <a:cubicBezTo>
                    <a:pt x="6338" y="7801"/>
                    <a:pt x="6282" y="7786"/>
                    <a:pt x="6228" y="7756"/>
                  </a:cubicBezTo>
                  <a:lnTo>
                    <a:pt x="5549" y="7386"/>
                  </a:lnTo>
                  <a:cubicBezTo>
                    <a:pt x="5549" y="7255"/>
                    <a:pt x="5501" y="7101"/>
                    <a:pt x="5406" y="6994"/>
                  </a:cubicBezTo>
                  <a:cubicBezTo>
                    <a:pt x="5299" y="6851"/>
                    <a:pt x="5132" y="6755"/>
                    <a:pt x="4954" y="6744"/>
                  </a:cubicBezTo>
                  <a:lnTo>
                    <a:pt x="4954" y="6696"/>
                  </a:lnTo>
                  <a:cubicBezTo>
                    <a:pt x="4977" y="6541"/>
                    <a:pt x="4930" y="6363"/>
                    <a:pt x="4835" y="6220"/>
                  </a:cubicBezTo>
                  <a:cubicBezTo>
                    <a:pt x="4716" y="6077"/>
                    <a:pt x="4549" y="5982"/>
                    <a:pt x="4370" y="5970"/>
                  </a:cubicBezTo>
                  <a:lnTo>
                    <a:pt x="4370" y="5922"/>
                  </a:lnTo>
                  <a:cubicBezTo>
                    <a:pt x="4406" y="5767"/>
                    <a:pt x="4358" y="5589"/>
                    <a:pt x="4251" y="5446"/>
                  </a:cubicBezTo>
                  <a:cubicBezTo>
                    <a:pt x="4132" y="5303"/>
                    <a:pt x="3965" y="5208"/>
                    <a:pt x="3787" y="5196"/>
                  </a:cubicBezTo>
                  <a:lnTo>
                    <a:pt x="3787" y="5148"/>
                  </a:lnTo>
                  <a:cubicBezTo>
                    <a:pt x="3823" y="4993"/>
                    <a:pt x="3775" y="4815"/>
                    <a:pt x="3668" y="4672"/>
                  </a:cubicBezTo>
                  <a:cubicBezTo>
                    <a:pt x="3547" y="4516"/>
                    <a:pt x="3359" y="4432"/>
                    <a:pt x="3172" y="4432"/>
                  </a:cubicBezTo>
                  <a:cubicBezTo>
                    <a:pt x="3044" y="4432"/>
                    <a:pt x="2917" y="4471"/>
                    <a:pt x="2811" y="4553"/>
                  </a:cubicBezTo>
                  <a:lnTo>
                    <a:pt x="1763" y="5315"/>
                  </a:lnTo>
                  <a:lnTo>
                    <a:pt x="1394" y="5112"/>
                  </a:lnTo>
                  <a:lnTo>
                    <a:pt x="2870" y="2553"/>
                  </a:lnTo>
                  <a:close/>
                  <a:moveTo>
                    <a:pt x="4936" y="7026"/>
                  </a:moveTo>
                  <a:cubicBezTo>
                    <a:pt x="5036" y="7026"/>
                    <a:pt x="5132" y="7070"/>
                    <a:pt x="5204" y="7148"/>
                  </a:cubicBezTo>
                  <a:cubicBezTo>
                    <a:pt x="5251" y="7244"/>
                    <a:pt x="5275" y="7315"/>
                    <a:pt x="5263" y="7398"/>
                  </a:cubicBezTo>
                  <a:cubicBezTo>
                    <a:pt x="5251" y="7494"/>
                    <a:pt x="5204" y="7565"/>
                    <a:pt x="5132" y="7625"/>
                  </a:cubicBezTo>
                  <a:lnTo>
                    <a:pt x="4787" y="7875"/>
                  </a:lnTo>
                  <a:cubicBezTo>
                    <a:pt x="4729" y="7918"/>
                    <a:pt x="4658" y="7940"/>
                    <a:pt x="4588" y="7940"/>
                  </a:cubicBezTo>
                  <a:cubicBezTo>
                    <a:pt x="4487" y="7940"/>
                    <a:pt x="4386" y="7895"/>
                    <a:pt x="4323" y="7803"/>
                  </a:cubicBezTo>
                  <a:cubicBezTo>
                    <a:pt x="4215" y="7660"/>
                    <a:pt x="4251" y="7446"/>
                    <a:pt x="4406" y="7339"/>
                  </a:cubicBezTo>
                  <a:lnTo>
                    <a:pt x="4727" y="7101"/>
                  </a:lnTo>
                  <a:lnTo>
                    <a:pt x="4739" y="7089"/>
                  </a:lnTo>
                  <a:cubicBezTo>
                    <a:pt x="4802" y="7046"/>
                    <a:pt x="4870" y="7026"/>
                    <a:pt x="4936" y="7026"/>
                  </a:cubicBezTo>
                  <a:close/>
                  <a:moveTo>
                    <a:pt x="180" y="0"/>
                  </a:moveTo>
                  <a:cubicBezTo>
                    <a:pt x="125" y="0"/>
                    <a:pt x="69" y="27"/>
                    <a:pt x="36" y="76"/>
                  </a:cubicBezTo>
                  <a:cubicBezTo>
                    <a:pt x="1" y="159"/>
                    <a:pt x="24" y="243"/>
                    <a:pt x="96" y="290"/>
                  </a:cubicBezTo>
                  <a:lnTo>
                    <a:pt x="2382" y="1600"/>
                  </a:lnTo>
                  <a:lnTo>
                    <a:pt x="405" y="5005"/>
                  </a:lnTo>
                  <a:lnTo>
                    <a:pt x="251" y="4922"/>
                  </a:lnTo>
                  <a:cubicBezTo>
                    <a:pt x="221" y="4905"/>
                    <a:pt x="192" y="4897"/>
                    <a:pt x="164" y="4897"/>
                  </a:cubicBezTo>
                  <a:cubicBezTo>
                    <a:pt x="113" y="4897"/>
                    <a:pt x="67" y="4923"/>
                    <a:pt x="36" y="4969"/>
                  </a:cubicBezTo>
                  <a:cubicBezTo>
                    <a:pt x="1" y="5053"/>
                    <a:pt x="24" y="5136"/>
                    <a:pt x="96" y="5184"/>
                  </a:cubicBezTo>
                  <a:lnTo>
                    <a:pt x="882" y="5648"/>
                  </a:lnTo>
                  <a:cubicBezTo>
                    <a:pt x="908" y="5663"/>
                    <a:pt x="934" y="5670"/>
                    <a:pt x="959" y="5670"/>
                  </a:cubicBezTo>
                  <a:cubicBezTo>
                    <a:pt x="1014" y="5670"/>
                    <a:pt x="1063" y="5638"/>
                    <a:pt x="1096" y="5589"/>
                  </a:cubicBezTo>
                  <a:lnTo>
                    <a:pt x="1215" y="5398"/>
                  </a:lnTo>
                  <a:lnTo>
                    <a:pt x="1537" y="5565"/>
                  </a:lnTo>
                  <a:cubicBezTo>
                    <a:pt x="1441" y="5779"/>
                    <a:pt x="1453" y="6029"/>
                    <a:pt x="1584" y="6220"/>
                  </a:cubicBezTo>
                  <a:cubicBezTo>
                    <a:pt x="1703" y="6386"/>
                    <a:pt x="1894" y="6482"/>
                    <a:pt x="2096" y="6482"/>
                  </a:cubicBezTo>
                  <a:cubicBezTo>
                    <a:pt x="2156" y="6482"/>
                    <a:pt x="2227" y="6458"/>
                    <a:pt x="2287" y="6446"/>
                  </a:cubicBezTo>
                  <a:cubicBezTo>
                    <a:pt x="2287" y="6577"/>
                    <a:pt x="2334" y="6720"/>
                    <a:pt x="2406" y="6815"/>
                  </a:cubicBezTo>
                  <a:cubicBezTo>
                    <a:pt x="2525" y="6982"/>
                    <a:pt x="2715" y="7077"/>
                    <a:pt x="2906" y="7077"/>
                  </a:cubicBezTo>
                  <a:cubicBezTo>
                    <a:pt x="2965" y="7077"/>
                    <a:pt x="3049" y="7053"/>
                    <a:pt x="3108" y="7041"/>
                  </a:cubicBezTo>
                  <a:cubicBezTo>
                    <a:pt x="3108" y="7160"/>
                    <a:pt x="3144" y="7291"/>
                    <a:pt x="3227" y="7398"/>
                  </a:cubicBezTo>
                  <a:cubicBezTo>
                    <a:pt x="3323" y="7529"/>
                    <a:pt x="3465" y="7625"/>
                    <a:pt x="3644" y="7648"/>
                  </a:cubicBezTo>
                  <a:cubicBezTo>
                    <a:pt x="3668" y="7648"/>
                    <a:pt x="3715" y="7672"/>
                    <a:pt x="3739" y="7672"/>
                  </a:cubicBezTo>
                  <a:cubicBezTo>
                    <a:pt x="3799" y="7672"/>
                    <a:pt x="3882" y="7648"/>
                    <a:pt x="3942" y="7636"/>
                  </a:cubicBezTo>
                  <a:cubicBezTo>
                    <a:pt x="3942" y="7767"/>
                    <a:pt x="3977" y="7886"/>
                    <a:pt x="4061" y="7994"/>
                  </a:cubicBezTo>
                  <a:cubicBezTo>
                    <a:pt x="4156" y="8125"/>
                    <a:pt x="4299" y="8220"/>
                    <a:pt x="4477" y="8244"/>
                  </a:cubicBezTo>
                  <a:cubicBezTo>
                    <a:pt x="4501" y="8244"/>
                    <a:pt x="4549" y="8267"/>
                    <a:pt x="4573" y="8267"/>
                  </a:cubicBezTo>
                  <a:cubicBezTo>
                    <a:pt x="4716" y="8267"/>
                    <a:pt x="4835" y="8220"/>
                    <a:pt x="4954" y="8148"/>
                  </a:cubicBezTo>
                  <a:lnTo>
                    <a:pt x="5287" y="7886"/>
                  </a:lnTo>
                  <a:cubicBezTo>
                    <a:pt x="5370" y="7827"/>
                    <a:pt x="5430" y="7767"/>
                    <a:pt x="5466" y="7684"/>
                  </a:cubicBezTo>
                  <a:lnTo>
                    <a:pt x="6085" y="8029"/>
                  </a:lnTo>
                  <a:cubicBezTo>
                    <a:pt x="6168" y="8077"/>
                    <a:pt x="6275" y="8101"/>
                    <a:pt x="6382" y="8101"/>
                  </a:cubicBezTo>
                  <a:cubicBezTo>
                    <a:pt x="6442" y="8101"/>
                    <a:pt x="6501" y="8089"/>
                    <a:pt x="6561" y="8077"/>
                  </a:cubicBezTo>
                  <a:cubicBezTo>
                    <a:pt x="6716" y="8029"/>
                    <a:pt x="6859" y="7922"/>
                    <a:pt x="6930" y="7779"/>
                  </a:cubicBezTo>
                  <a:cubicBezTo>
                    <a:pt x="6990" y="7648"/>
                    <a:pt x="7013" y="7529"/>
                    <a:pt x="7002" y="7398"/>
                  </a:cubicBezTo>
                  <a:cubicBezTo>
                    <a:pt x="7049" y="7398"/>
                    <a:pt x="7073" y="7422"/>
                    <a:pt x="7121" y="7422"/>
                  </a:cubicBezTo>
                  <a:cubicBezTo>
                    <a:pt x="7347" y="7422"/>
                    <a:pt x="7573" y="7303"/>
                    <a:pt x="7668" y="7089"/>
                  </a:cubicBezTo>
                  <a:cubicBezTo>
                    <a:pt x="7728" y="6970"/>
                    <a:pt x="7764" y="6839"/>
                    <a:pt x="7752" y="6720"/>
                  </a:cubicBezTo>
                  <a:cubicBezTo>
                    <a:pt x="7787" y="6720"/>
                    <a:pt x="7823" y="6732"/>
                    <a:pt x="7871" y="6732"/>
                  </a:cubicBezTo>
                  <a:cubicBezTo>
                    <a:pt x="8085" y="6732"/>
                    <a:pt x="8311" y="6613"/>
                    <a:pt x="8418" y="6410"/>
                  </a:cubicBezTo>
                  <a:cubicBezTo>
                    <a:pt x="8478" y="6291"/>
                    <a:pt x="8502" y="6172"/>
                    <a:pt x="8490" y="6029"/>
                  </a:cubicBezTo>
                  <a:cubicBezTo>
                    <a:pt x="8537" y="6029"/>
                    <a:pt x="8561" y="6053"/>
                    <a:pt x="8609" y="6053"/>
                  </a:cubicBezTo>
                  <a:cubicBezTo>
                    <a:pt x="8668" y="6053"/>
                    <a:pt x="8728" y="6029"/>
                    <a:pt x="8787" y="6017"/>
                  </a:cubicBezTo>
                  <a:cubicBezTo>
                    <a:pt x="8954" y="5970"/>
                    <a:pt x="9085" y="5874"/>
                    <a:pt x="9157" y="5720"/>
                  </a:cubicBezTo>
                  <a:cubicBezTo>
                    <a:pt x="9240" y="5577"/>
                    <a:pt x="9264" y="5410"/>
                    <a:pt x="9204" y="5243"/>
                  </a:cubicBezTo>
                  <a:cubicBezTo>
                    <a:pt x="9192" y="5196"/>
                    <a:pt x="9180" y="5172"/>
                    <a:pt x="9157" y="5136"/>
                  </a:cubicBezTo>
                  <a:lnTo>
                    <a:pt x="9430" y="4946"/>
                  </a:lnTo>
                  <a:lnTo>
                    <a:pt x="9561" y="5124"/>
                  </a:lnTo>
                  <a:cubicBezTo>
                    <a:pt x="9591" y="5161"/>
                    <a:pt x="9644" y="5180"/>
                    <a:pt x="9694" y="5180"/>
                  </a:cubicBezTo>
                  <a:cubicBezTo>
                    <a:pt x="9724" y="5180"/>
                    <a:pt x="9753" y="5173"/>
                    <a:pt x="9776" y="5160"/>
                  </a:cubicBezTo>
                  <a:lnTo>
                    <a:pt x="10192" y="4827"/>
                  </a:lnTo>
                  <a:cubicBezTo>
                    <a:pt x="10264" y="4743"/>
                    <a:pt x="10276" y="4648"/>
                    <a:pt x="10240" y="4577"/>
                  </a:cubicBezTo>
                  <a:cubicBezTo>
                    <a:pt x="10210" y="4539"/>
                    <a:pt x="10157" y="4521"/>
                    <a:pt x="10107" y="4521"/>
                  </a:cubicBezTo>
                  <a:cubicBezTo>
                    <a:pt x="10077" y="4521"/>
                    <a:pt x="10048" y="4527"/>
                    <a:pt x="10026" y="4541"/>
                  </a:cubicBezTo>
                  <a:lnTo>
                    <a:pt x="9728" y="4779"/>
                  </a:lnTo>
                  <a:lnTo>
                    <a:pt x="7347" y="1671"/>
                  </a:lnTo>
                  <a:lnTo>
                    <a:pt x="8704" y="790"/>
                  </a:lnTo>
                  <a:cubicBezTo>
                    <a:pt x="8776" y="755"/>
                    <a:pt x="8787" y="659"/>
                    <a:pt x="8752" y="588"/>
                  </a:cubicBezTo>
                  <a:cubicBezTo>
                    <a:pt x="8721" y="542"/>
                    <a:pt x="8670" y="516"/>
                    <a:pt x="8619" y="516"/>
                  </a:cubicBezTo>
                  <a:cubicBezTo>
                    <a:pt x="8591" y="516"/>
                    <a:pt x="8563" y="523"/>
                    <a:pt x="8537" y="540"/>
                  </a:cubicBezTo>
                  <a:lnTo>
                    <a:pt x="7049" y="1493"/>
                  </a:lnTo>
                  <a:cubicBezTo>
                    <a:pt x="6978" y="1540"/>
                    <a:pt x="6966" y="1648"/>
                    <a:pt x="7002" y="1719"/>
                  </a:cubicBezTo>
                  <a:lnTo>
                    <a:pt x="7275" y="2076"/>
                  </a:lnTo>
                  <a:lnTo>
                    <a:pt x="7085" y="2219"/>
                  </a:lnTo>
                  <a:lnTo>
                    <a:pt x="6311" y="1969"/>
                  </a:lnTo>
                  <a:cubicBezTo>
                    <a:pt x="6287" y="1969"/>
                    <a:pt x="6275" y="1957"/>
                    <a:pt x="6263" y="1957"/>
                  </a:cubicBezTo>
                  <a:lnTo>
                    <a:pt x="4501" y="1957"/>
                  </a:lnTo>
                  <a:cubicBezTo>
                    <a:pt x="4430" y="1957"/>
                    <a:pt x="4370" y="2005"/>
                    <a:pt x="4358" y="2076"/>
                  </a:cubicBezTo>
                  <a:lnTo>
                    <a:pt x="4251" y="2481"/>
                  </a:lnTo>
                  <a:lnTo>
                    <a:pt x="4001" y="2374"/>
                  </a:lnTo>
                  <a:cubicBezTo>
                    <a:pt x="3965" y="2362"/>
                    <a:pt x="3954" y="2362"/>
                    <a:pt x="3930" y="2362"/>
                  </a:cubicBezTo>
                  <a:lnTo>
                    <a:pt x="3227" y="2433"/>
                  </a:lnTo>
                  <a:lnTo>
                    <a:pt x="2989" y="2302"/>
                  </a:lnTo>
                  <a:lnTo>
                    <a:pt x="3215" y="1910"/>
                  </a:lnTo>
                  <a:cubicBezTo>
                    <a:pt x="3251" y="1838"/>
                    <a:pt x="3227" y="1743"/>
                    <a:pt x="3156" y="1707"/>
                  </a:cubicBezTo>
                  <a:lnTo>
                    <a:pt x="251" y="16"/>
                  </a:lnTo>
                  <a:cubicBezTo>
                    <a:pt x="229" y="5"/>
                    <a:pt x="204" y="0"/>
                    <a:pt x="180"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p6"/>
            <p:cNvSpPr/>
            <p:nvPr/>
          </p:nvSpPr>
          <p:spPr>
            <a:xfrm>
              <a:off x="3059960" y="2009628"/>
              <a:ext cx="37177" cy="26960"/>
            </a:xfrm>
            <a:custGeom>
              <a:avLst/>
              <a:gdLst/>
              <a:ahLst/>
              <a:cxnLst/>
              <a:rect l="l" t="t" r="r" b="b"/>
              <a:pathLst>
                <a:path w="1168" h="847" extrusionOk="0">
                  <a:moveTo>
                    <a:pt x="999" y="0"/>
                  </a:moveTo>
                  <a:cubicBezTo>
                    <a:pt x="971" y="0"/>
                    <a:pt x="943" y="8"/>
                    <a:pt x="918" y="25"/>
                  </a:cubicBezTo>
                  <a:lnTo>
                    <a:pt x="84" y="561"/>
                  </a:lnTo>
                  <a:cubicBezTo>
                    <a:pt x="13" y="608"/>
                    <a:pt x="1" y="692"/>
                    <a:pt x="37" y="775"/>
                  </a:cubicBezTo>
                  <a:cubicBezTo>
                    <a:pt x="72" y="811"/>
                    <a:pt x="120" y="846"/>
                    <a:pt x="156" y="846"/>
                  </a:cubicBezTo>
                  <a:cubicBezTo>
                    <a:pt x="191" y="846"/>
                    <a:pt x="215" y="823"/>
                    <a:pt x="239" y="811"/>
                  </a:cubicBezTo>
                  <a:lnTo>
                    <a:pt x="1073" y="275"/>
                  </a:lnTo>
                  <a:cubicBezTo>
                    <a:pt x="1156" y="239"/>
                    <a:pt x="1168" y="144"/>
                    <a:pt x="1132" y="72"/>
                  </a:cubicBezTo>
                  <a:cubicBezTo>
                    <a:pt x="1101" y="26"/>
                    <a:pt x="1051" y="0"/>
                    <a:pt x="999"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76" name="Google Shape;676;p6"/>
          <p:cNvGrpSpPr/>
          <p:nvPr/>
        </p:nvGrpSpPr>
        <p:grpSpPr>
          <a:xfrm>
            <a:off x="847739" y="3494612"/>
            <a:ext cx="438903" cy="438922"/>
            <a:chOff x="3094217" y="1976585"/>
            <a:chExt cx="350198" cy="350549"/>
          </a:xfrm>
        </p:grpSpPr>
        <p:sp>
          <p:nvSpPr>
            <p:cNvPr id="677" name="Google Shape;677;p6"/>
            <p:cNvSpPr/>
            <p:nvPr/>
          </p:nvSpPr>
          <p:spPr>
            <a:xfrm>
              <a:off x="3094217" y="2129039"/>
              <a:ext cx="131543" cy="197362"/>
            </a:xfrm>
            <a:custGeom>
              <a:avLst/>
              <a:gdLst/>
              <a:ahLst/>
              <a:cxnLst/>
              <a:rect l="l" t="t" r="r" b="b"/>
              <a:pathLst>
                <a:path w="4133" h="6201" extrusionOk="0">
                  <a:moveTo>
                    <a:pt x="2072" y="345"/>
                  </a:moveTo>
                  <a:cubicBezTo>
                    <a:pt x="2117" y="345"/>
                    <a:pt x="2162" y="348"/>
                    <a:pt x="2203" y="354"/>
                  </a:cubicBezTo>
                  <a:cubicBezTo>
                    <a:pt x="2906" y="414"/>
                    <a:pt x="3454" y="1045"/>
                    <a:pt x="3454" y="1759"/>
                  </a:cubicBezTo>
                  <a:cubicBezTo>
                    <a:pt x="3454" y="2438"/>
                    <a:pt x="3620" y="3069"/>
                    <a:pt x="3751" y="3402"/>
                  </a:cubicBezTo>
                  <a:lnTo>
                    <a:pt x="3751" y="3426"/>
                  </a:lnTo>
                  <a:cubicBezTo>
                    <a:pt x="3608" y="3509"/>
                    <a:pt x="3299" y="3688"/>
                    <a:pt x="2763" y="3807"/>
                  </a:cubicBezTo>
                  <a:lnTo>
                    <a:pt x="2763" y="3759"/>
                  </a:lnTo>
                  <a:lnTo>
                    <a:pt x="2763" y="3438"/>
                  </a:lnTo>
                  <a:cubicBezTo>
                    <a:pt x="2965" y="3319"/>
                    <a:pt x="3144" y="3140"/>
                    <a:pt x="3263" y="2926"/>
                  </a:cubicBezTo>
                  <a:cubicBezTo>
                    <a:pt x="3489" y="2533"/>
                    <a:pt x="3418" y="2021"/>
                    <a:pt x="3073" y="1712"/>
                  </a:cubicBezTo>
                  <a:cubicBezTo>
                    <a:pt x="2834" y="1485"/>
                    <a:pt x="2418" y="1235"/>
                    <a:pt x="1727" y="1235"/>
                  </a:cubicBezTo>
                  <a:cubicBezTo>
                    <a:pt x="1691" y="1235"/>
                    <a:pt x="1644" y="1247"/>
                    <a:pt x="1608" y="1283"/>
                  </a:cubicBezTo>
                  <a:lnTo>
                    <a:pt x="1275" y="1616"/>
                  </a:lnTo>
                  <a:cubicBezTo>
                    <a:pt x="1215" y="1676"/>
                    <a:pt x="1215" y="1783"/>
                    <a:pt x="1275" y="1843"/>
                  </a:cubicBezTo>
                  <a:cubicBezTo>
                    <a:pt x="1304" y="1872"/>
                    <a:pt x="1343" y="1887"/>
                    <a:pt x="1382" y="1887"/>
                  </a:cubicBezTo>
                  <a:cubicBezTo>
                    <a:pt x="1421" y="1887"/>
                    <a:pt x="1459" y="1872"/>
                    <a:pt x="1489" y="1843"/>
                  </a:cubicBezTo>
                  <a:lnTo>
                    <a:pt x="1787" y="1545"/>
                  </a:lnTo>
                  <a:cubicBezTo>
                    <a:pt x="2227" y="1557"/>
                    <a:pt x="2584" y="1700"/>
                    <a:pt x="2846" y="1938"/>
                  </a:cubicBezTo>
                  <a:cubicBezTo>
                    <a:pt x="3073" y="2140"/>
                    <a:pt x="3132" y="2485"/>
                    <a:pt x="2977" y="2747"/>
                  </a:cubicBezTo>
                  <a:cubicBezTo>
                    <a:pt x="2799" y="3081"/>
                    <a:pt x="2441" y="3283"/>
                    <a:pt x="2072" y="3283"/>
                  </a:cubicBezTo>
                  <a:cubicBezTo>
                    <a:pt x="1489" y="3283"/>
                    <a:pt x="1037" y="2831"/>
                    <a:pt x="1037" y="2247"/>
                  </a:cubicBezTo>
                  <a:cubicBezTo>
                    <a:pt x="1037" y="2152"/>
                    <a:pt x="953" y="2081"/>
                    <a:pt x="870" y="2081"/>
                  </a:cubicBezTo>
                  <a:cubicBezTo>
                    <a:pt x="775" y="2081"/>
                    <a:pt x="703" y="2152"/>
                    <a:pt x="703" y="2247"/>
                  </a:cubicBezTo>
                  <a:cubicBezTo>
                    <a:pt x="703" y="2747"/>
                    <a:pt x="989" y="3200"/>
                    <a:pt x="1394" y="3438"/>
                  </a:cubicBezTo>
                  <a:lnTo>
                    <a:pt x="1394" y="3759"/>
                  </a:lnTo>
                  <a:lnTo>
                    <a:pt x="1394" y="3807"/>
                  </a:lnTo>
                  <a:cubicBezTo>
                    <a:pt x="858" y="3688"/>
                    <a:pt x="525" y="3509"/>
                    <a:pt x="394" y="3426"/>
                  </a:cubicBezTo>
                  <a:cubicBezTo>
                    <a:pt x="394" y="3426"/>
                    <a:pt x="382" y="3426"/>
                    <a:pt x="394" y="3402"/>
                  </a:cubicBezTo>
                  <a:cubicBezTo>
                    <a:pt x="525" y="3081"/>
                    <a:pt x="691" y="2438"/>
                    <a:pt x="691" y="1759"/>
                  </a:cubicBezTo>
                  <a:cubicBezTo>
                    <a:pt x="691" y="1045"/>
                    <a:pt x="1239" y="414"/>
                    <a:pt x="1941" y="354"/>
                  </a:cubicBezTo>
                  <a:cubicBezTo>
                    <a:pt x="1983" y="348"/>
                    <a:pt x="2028" y="345"/>
                    <a:pt x="2072" y="345"/>
                  </a:cubicBezTo>
                  <a:close/>
                  <a:moveTo>
                    <a:pt x="2430" y="3581"/>
                  </a:moveTo>
                  <a:lnTo>
                    <a:pt x="2430" y="3783"/>
                  </a:lnTo>
                  <a:cubicBezTo>
                    <a:pt x="2430" y="3974"/>
                    <a:pt x="2537" y="4152"/>
                    <a:pt x="2715" y="4224"/>
                  </a:cubicBezTo>
                  <a:lnTo>
                    <a:pt x="2822" y="4271"/>
                  </a:lnTo>
                  <a:cubicBezTo>
                    <a:pt x="2656" y="4509"/>
                    <a:pt x="2370" y="4676"/>
                    <a:pt x="2072" y="4676"/>
                  </a:cubicBezTo>
                  <a:cubicBezTo>
                    <a:pt x="1775" y="4676"/>
                    <a:pt x="1489" y="4509"/>
                    <a:pt x="1334" y="4271"/>
                  </a:cubicBezTo>
                  <a:lnTo>
                    <a:pt x="1429" y="4224"/>
                  </a:lnTo>
                  <a:cubicBezTo>
                    <a:pt x="1608" y="4140"/>
                    <a:pt x="1715" y="3974"/>
                    <a:pt x="1715" y="3783"/>
                  </a:cubicBezTo>
                  <a:lnTo>
                    <a:pt x="1715" y="3581"/>
                  </a:lnTo>
                  <a:cubicBezTo>
                    <a:pt x="1834" y="3617"/>
                    <a:pt x="1953" y="3628"/>
                    <a:pt x="2072" y="3628"/>
                  </a:cubicBezTo>
                  <a:cubicBezTo>
                    <a:pt x="2191" y="3628"/>
                    <a:pt x="2311" y="3617"/>
                    <a:pt x="2430" y="3581"/>
                  </a:cubicBezTo>
                  <a:close/>
                  <a:moveTo>
                    <a:pt x="2065" y="0"/>
                  </a:moveTo>
                  <a:cubicBezTo>
                    <a:pt x="2010" y="0"/>
                    <a:pt x="1953" y="3"/>
                    <a:pt x="1894" y="9"/>
                  </a:cubicBezTo>
                  <a:cubicBezTo>
                    <a:pt x="1037" y="92"/>
                    <a:pt x="346" y="842"/>
                    <a:pt x="346" y="1735"/>
                  </a:cubicBezTo>
                  <a:cubicBezTo>
                    <a:pt x="346" y="2378"/>
                    <a:pt x="203" y="2962"/>
                    <a:pt x="60" y="3271"/>
                  </a:cubicBezTo>
                  <a:cubicBezTo>
                    <a:pt x="1" y="3426"/>
                    <a:pt x="48" y="3581"/>
                    <a:pt x="179" y="3676"/>
                  </a:cubicBezTo>
                  <a:cubicBezTo>
                    <a:pt x="310" y="3759"/>
                    <a:pt x="584" y="3926"/>
                    <a:pt x="1013" y="4045"/>
                  </a:cubicBezTo>
                  <a:lnTo>
                    <a:pt x="382" y="4379"/>
                  </a:lnTo>
                  <a:cubicBezTo>
                    <a:pt x="144" y="4498"/>
                    <a:pt x="1" y="4712"/>
                    <a:pt x="1" y="4986"/>
                  </a:cubicBezTo>
                  <a:lnTo>
                    <a:pt x="1" y="6045"/>
                  </a:lnTo>
                  <a:cubicBezTo>
                    <a:pt x="1" y="6129"/>
                    <a:pt x="84" y="6200"/>
                    <a:pt x="167" y="6200"/>
                  </a:cubicBezTo>
                  <a:cubicBezTo>
                    <a:pt x="263" y="6200"/>
                    <a:pt x="334" y="6129"/>
                    <a:pt x="334" y="6045"/>
                  </a:cubicBezTo>
                  <a:lnTo>
                    <a:pt x="334" y="4974"/>
                  </a:lnTo>
                  <a:cubicBezTo>
                    <a:pt x="334" y="4831"/>
                    <a:pt x="406" y="4712"/>
                    <a:pt x="525" y="4652"/>
                  </a:cubicBezTo>
                  <a:lnTo>
                    <a:pt x="1037" y="4402"/>
                  </a:lnTo>
                  <a:cubicBezTo>
                    <a:pt x="1239" y="4760"/>
                    <a:pt x="1644" y="4986"/>
                    <a:pt x="2060" y="4986"/>
                  </a:cubicBezTo>
                  <a:cubicBezTo>
                    <a:pt x="2489" y="4986"/>
                    <a:pt x="2882" y="4760"/>
                    <a:pt x="3084" y="4402"/>
                  </a:cubicBezTo>
                  <a:lnTo>
                    <a:pt x="3596" y="4652"/>
                  </a:lnTo>
                  <a:cubicBezTo>
                    <a:pt x="3704" y="4712"/>
                    <a:pt x="3787" y="4831"/>
                    <a:pt x="3787" y="4974"/>
                  </a:cubicBezTo>
                  <a:lnTo>
                    <a:pt x="3787" y="6022"/>
                  </a:lnTo>
                  <a:cubicBezTo>
                    <a:pt x="3787" y="6117"/>
                    <a:pt x="3858" y="6188"/>
                    <a:pt x="3954" y="6188"/>
                  </a:cubicBezTo>
                  <a:cubicBezTo>
                    <a:pt x="4037" y="6188"/>
                    <a:pt x="4108" y="6117"/>
                    <a:pt x="4108" y="6022"/>
                  </a:cubicBezTo>
                  <a:lnTo>
                    <a:pt x="4108" y="4974"/>
                  </a:lnTo>
                  <a:cubicBezTo>
                    <a:pt x="4132" y="4712"/>
                    <a:pt x="3977" y="4474"/>
                    <a:pt x="3739" y="4379"/>
                  </a:cubicBezTo>
                  <a:lnTo>
                    <a:pt x="3096" y="4045"/>
                  </a:lnTo>
                  <a:cubicBezTo>
                    <a:pt x="3537" y="3926"/>
                    <a:pt x="3799" y="3759"/>
                    <a:pt x="3930" y="3676"/>
                  </a:cubicBezTo>
                  <a:cubicBezTo>
                    <a:pt x="4073" y="3581"/>
                    <a:pt x="4108" y="3426"/>
                    <a:pt x="4049" y="3271"/>
                  </a:cubicBezTo>
                  <a:cubicBezTo>
                    <a:pt x="3918" y="2962"/>
                    <a:pt x="3775" y="2378"/>
                    <a:pt x="3775" y="1735"/>
                  </a:cubicBezTo>
                  <a:cubicBezTo>
                    <a:pt x="3775" y="866"/>
                    <a:pt x="3084" y="104"/>
                    <a:pt x="2227" y="9"/>
                  </a:cubicBezTo>
                  <a:cubicBezTo>
                    <a:pt x="2174" y="3"/>
                    <a:pt x="2120" y="0"/>
                    <a:pt x="2065"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8" name="Google Shape;678;p6"/>
            <p:cNvSpPr/>
            <p:nvPr/>
          </p:nvSpPr>
          <p:spPr>
            <a:xfrm>
              <a:off x="3116592" y="2293778"/>
              <a:ext cx="10630" cy="32241"/>
            </a:xfrm>
            <a:custGeom>
              <a:avLst/>
              <a:gdLst/>
              <a:ahLst/>
              <a:cxnLst/>
              <a:rect l="l" t="t" r="r" b="b"/>
              <a:pathLst>
                <a:path w="334" h="1013" extrusionOk="0">
                  <a:moveTo>
                    <a:pt x="167" y="0"/>
                  </a:moveTo>
                  <a:cubicBezTo>
                    <a:pt x="72" y="0"/>
                    <a:pt x="0" y="72"/>
                    <a:pt x="0" y="167"/>
                  </a:cubicBezTo>
                  <a:lnTo>
                    <a:pt x="0" y="846"/>
                  </a:lnTo>
                  <a:cubicBezTo>
                    <a:pt x="0" y="941"/>
                    <a:pt x="72" y="1012"/>
                    <a:pt x="167" y="1012"/>
                  </a:cubicBezTo>
                  <a:cubicBezTo>
                    <a:pt x="250" y="1012"/>
                    <a:pt x="334" y="941"/>
                    <a:pt x="334" y="846"/>
                  </a:cubicBezTo>
                  <a:lnTo>
                    <a:pt x="334" y="167"/>
                  </a:lnTo>
                  <a:cubicBezTo>
                    <a:pt x="310" y="72"/>
                    <a:pt x="250" y="0"/>
                    <a:pt x="167"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p6"/>
            <p:cNvSpPr/>
            <p:nvPr/>
          </p:nvSpPr>
          <p:spPr>
            <a:xfrm>
              <a:off x="3193519" y="2293778"/>
              <a:ext cx="10248" cy="32241"/>
            </a:xfrm>
            <a:custGeom>
              <a:avLst/>
              <a:gdLst/>
              <a:ahLst/>
              <a:cxnLst/>
              <a:rect l="l" t="t" r="r" b="b"/>
              <a:pathLst>
                <a:path w="322" h="1013" extrusionOk="0">
                  <a:moveTo>
                    <a:pt x="155" y="0"/>
                  </a:moveTo>
                  <a:cubicBezTo>
                    <a:pt x="72" y="0"/>
                    <a:pt x="0" y="72"/>
                    <a:pt x="0" y="167"/>
                  </a:cubicBezTo>
                  <a:lnTo>
                    <a:pt x="0" y="846"/>
                  </a:lnTo>
                  <a:cubicBezTo>
                    <a:pt x="0" y="941"/>
                    <a:pt x="72" y="1012"/>
                    <a:pt x="155" y="1012"/>
                  </a:cubicBezTo>
                  <a:cubicBezTo>
                    <a:pt x="250" y="1012"/>
                    <a:pt x="322" y="941"/>
                    <a:pt x="322" y="846"/>
                  </a:cubicBezTo>
                  <a:lnTo>
                    <a:pt x="322" y="167"/>
                  </a:lnTo>
                  <a:cubicBezTo>
                    <a:pt x="310" y="72"/>
                    <a:pt x="250" y="0"/>
                    <a:pt x="155"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0" name="Google Shape;680;p6"/>
            <p:cNvSpPr/>
            <p:nvPr/>
          </p:nvSpPr>
          <p:spPr>
            <a:xfrm>
              <a:off x="3346227" y="2166755"/>
              <a:ext cx="54966" cy="18301"/>
            </a:xfrm>
            <a:custGeom>
              <a:avLst/>
              <a:gdLst/>
              <a:ahLst/>
              <a:cxnLst/>
              <a:rect l="l" t="t" r="r" b="b"/>
              <a:pathLst>
                <a:path w="1727" h="575" extrusionOk="0">
                  <a:moveTo>
                    <a:pt x="646" y="0"/>
                  </a:moveTo>
                  <a:cubicBezTo>
                    <a:pt x="494" y="0"/>
                    <a:pt x="326" y="15"/>
                    <a:pt x="143" y="50"/>
                  </a:cubicBezTo>
                  <a:cubicBezTo>
                    <a:pt x="60" y="62"/>
                    <a:pt x="0" y="122"/>
                    <a:pt x="0" y="217"/>
                  </a:cubicBezTo>
                  <a:lnTo>
                    <a:pt x="0" y="396"/>
                  </a:lnTo>
                  <a:cubicBezTo>
                    <a:pt x="0" y="479"/>
                    <a:pt x="84" y="550"/>
                    <a:pt x="167" y="550"/>
                  </a:cubicBezTo>
                  <a:cubicBezTo>
                    <a:pt x="262" y="550"/>
                    <a:pt x="334" y="479"/>
                    <a:pt x="334" y="396"/>
                  </a:cubicBezTo>
                  <a:lnTo>
                    <a:pt x="334" y="360"/>
                  </a:lnTo>
                  <a:cubicBezTo>
                    <a:pt x="445" y="344"/>
                    <a:pt x="549" y="338"/>
                    <a:pt x="645" y="338"/>
                  </a:cubicBezTo>
                  <a:cubicBezTo>
                    <a:pt x="845" y="338"/>
                    <a:pt x="1007" y="367"/>
                    <a:pt x="1120" y="407"/>
                  </a:cubicBezTo>
                  <a:cubicBezTo>
                    <a:pt x="1334" y="467"/>
                    <a:pt x="1453" y="538"/>
                    <a:pt x="1453" y="538"/>
                  </a:cubicBezTo>
                  <a:cubicBezTo>
                    <a:pt x="1477" y="550"/>
                    <a:pt x="1512" y="574"/>
                    <a:pt x="1536" y="574"/>
                  </a:cubicBezTo>
                  <a:cubicBezTo>
                    <a:pt x="1584" y="574"/>
                    <a:pt x="1643" y="538"/>
                    <a:pt x="1667" y="491"/>
                  </a:cubicBezTo>
                  <a:cubicBezTo>
                    <a:pt x="1727" y="396"/>
                    <a:pt x="1715" y="288"/>
                    <a:pt x="1643" y="241"/>
                  </a:cubicBezTo>
                  <a:cubicBezTo>
                    <a:pt x="1615" y="231"/>
                    <a:pt x="1258" y="0"/>
                    <a:pt x="646"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1" name="Google Shape;681;p6"/>
            <p:cNvSpPr/>
            <p:nvPr/>
          </p:nvSpPr>
          <p:spPr>
            <a:xfrm>
              <a:off x="3302655" y="2134991"/>
              <a:ext cx="141760" cy="192143"/>
            </a:xfrm>
            <a:custGeom>
              <a:avLst/>
              <a:gdLst/>
              <a:ahLst/>
              <a:cxnLst/>
              <a:rect l="l" t="t" r="r" b="b"/>
              <a:pathLst>
                <a:path w="4454" h="6037" extrusionOk="0">
                  <a:moveTo>
                    <a:pt x="3453" y="334"/>
                  </a:moveTo>
                  <a:lnTo>
                    <a:pt x="3453" y="1132"/>
                  </a:lnTo>
                  <a:cubicBezTo>
                    <a:pt x="3453" y="1263"/>
                    <a:pt x="3429" y="1405"/>
                    <a:pt x="3370" y="1525"/>
                  </a:cubicBezTo>
                  <a:lnTo>
                    <a:pt x="3310" y="1644"/>
                  </a:lnTo>
                  <a:cubicBezTo>
                    <a:pt x="3298" y="1667"/>
                    <a:pt x="3298" y="1691"/>
                    <a:pt x="3298" y="1715"/>
                  </a:cubicBezTo>
                  <a:lnTo>
                    <a:pt x="3298" y="2060"/>
                  </a:lnTo>
                  <a:cubicBezTo>
                    <a:pt x="3274" y="2346"/>
                    <a:pt x="3155" y="2608"/>
                    <a:pt x="2953" y="2799"/>
                  </a:cubicBezTo>
                  <a:cubicBezTo>
                    <a:pt x="2739" y="3001"/>
                    <a:pt x="2477" y="3096"/>
                    <a:pt x="2191" y="3096"/>
                  </a:cubicBezTo>
                  <a:cubicBezTo>
                    <a:pt x="1643" y="3084"/>
                    <a:pt x="1179" y="2596"/>
                    <a:pt x="1179" y="2013"/>
                  </a:cubicBezTo>
                  <a:lnTo>
                    <a:pt x="1179" y="1715"/>
                  </a:lnTo>
                  <a:cubicBezTo>
                    <a:pt x="1179" y="1691"/>
                    <a:pt x="1179" y="1667"/>
                    <a:pt x="1167" y="1644"/>
                  </a:cubicBezTo>
                  <a:lnTo>
                    <a:pt x="1107" y="1525"/>
                  </a:lnTo>
                  <a:cubicBezTo>
                    <a:pt x="1048" y="1405"/>
                    <a:pt x="1012" y="1275"/>
                    <a:pt x="1012" y="1132"/>
                  </a:cubicBezTo>
                  <a:cubicBezTo>
                    <a:pt x="1012" y="691"/>
                    <a:pt x="1369" y="334"/>
                    <a:pt x="1822" y="334"/>
                  </a:cubicBezTo>
                  <a:close/>
                  <a:moveTo>
                    <a:pt x="2762" y="3310"/>
                  </a:moveTo>
                  <a:lnTo>
                    <a:pt x="2762" y="3537"/>
                  </a:lnTo>
                  <a:cubicBezTo>
                    <a:pt x="2762" y="3572"/>
                    <a:pt x="2774" y="3620"/>
                    <a:pt x="2774" y="3680"/>
                  </a:cubicBezTo>
                  <a:lnTo>
                    <a:pt x="2239" y="4096"/>
                  </a:lnTo>
                  <a:lnTo>
                    <a:pt x="1691" y="3680"/>
                  </a:lnTo>
                  <a:cubicBezTo>
                    <a:pt x="1703" y="3632"/>
                    <a:pt x="1703" y="3584"/>
                    <a:pt x="1703" y="3537"/>
                  </a:cubicBezTo>
                  <a:lnTo>
                    <a:pt x="1703" y="3310"/>
                  </a:lnTo>
                  <a:cubicBezTo>
                    <a:pt x="1846" y="3370"/>
                    <a:pt x="2012" y="3406"/>
                    <a:pt x="2191" y="3406"/>
                  </a:cubicBezTo>
                  <a:lnTo>
                    <a:pt x="2239" y="3406"/>
                  </a:lnTo>
                  <a:cubicBezTo>
                    <a:pt x="2417" y="3406"/>
                    <a:pt x="2596" y="3382"/>
                    <a:pt x="2762" y="3310"/>
                  </a:cubicBezTo>
                  <a:close/>
                  <a:moveTo>
                    <a:pt x="1822" y="1"/>
                  </a:moveTo>
                  <a:cubicBezTo>
                    <a:pt x="1191" y="1"/>
                    <a:pt x="703" y="513"/>
                    <a:pt x="703" y="1120"/>
                  </a:cubicBezTo>
                  <a:cubicBezTo>
                    <a:pt x="703" y="1298"/>
                    <a:pt x="750" y="1489"/>
                    <a:pt x="822" y="1656"/>
                  </a:cubicBezTo>
                  <a:lnTo>
                    <a:pt x="869" y="1751"/>
                  </a:lnTo>
                  <a:lnTo>
                    <a:pt x="869" y="2001"/>
                  </a:lnTo>
                  <a:cubicBezTo>
                    <a:pt x="869" y="2441"/>
                    <a:pt x="1072" y="2846"/>
                    <a:pt x="1381" y="3096"/>
                  </a:cubicBezTo>
                  <a:lnTo>
                    <a:pt x="1381" y="3537"/>
                  </a:lnTo>
                  <a:cubicBezTo>
                    <a:pt x="1381" y="3608"/>
                    <a:pt x="1346" y="3680"/>
                    <a:pt x="1274" y="3703"/>
                  </a:cubicBezTo>
                  <a:lnTo>
                    <a:pt x="453" y="4025"/>
                  </a:lnTo>
                  <a:cubicBezTo>
                    <a:pt x="179" y="4132"/>
                    <a:pt x="0" y="4382"/>
                    <a:pt x="0" y="4668"/>
                  </a:cubicBezTo>
                  <a:lnTo>
                    <a:pt x="0" y="5858"/>
                  </a:lnTo>
                  <a:cubicBezTo>
                    <a:pt x="0" y="5942"/>
                    <a:pt x="83" y="6013"/>
                    <a:pt x="167" y="6013"/>
                  </a:cubicBezTo>
                  <a:cubicBezTo>
                    <a:pt x="262" y="6013"/>
                    <a:pt x="334" y="5942"/>
                    <a:pt x="334" y="5858"/>
                  </a:cubicBezTo>
                  <a:lnTo>
                    <a:pt x="334" y="4668"/>
                  </a:lnTo>
                  <a:cubicBezTo>
                    <a:pt x="334" y="4513"/>
                    <a:pt x="417" y="4382"/>
                    <a:pt x="560" y="4334"/>
                  </a:cubicBezTo>
                  <a:lnTo>
                    <a:pt x="1369" y="4025"/>
                  </a:lnTo>
                  <a:cubicBezTo>
                    <a:pt x="1417" y="4001"/>
                    <a:pt x="1465" y="3977"/>
                    <a:pt x="1488" y="3965"/>
                  </a:cubicBezTo>
                  <a:lnTo>
                    <a:pt x="2060" y="4394"/>
                  </a:lnTo>
                  <a:lnTo>
                    <a:pt x="2060" y="5870"/>
                  </a:lnTo>
                  <a:cubicBezTo>
                    <a:pt x="2060" y="5954"/>
                    <a:pt x="2131" y="6037"/>
                    <a:pt x="2215" y="6037"/>
                  </a:cubicBezTo>
                  <a:cubicBezTo>
                    <a:pt x="2310" y="6037"/>
                    <a:pt x="2381" y="5954"/>
                    <a:pt x="2381" y="5870"/>
                  </a:cubicBezTo>
                  <a:lnTo>
                    <a:pt x="2381" y="4394"/>
                  </a:lnTo>
                  <a:lnTo>
                    <a:pt x="2953" y="3965"/>
                  </a:lnTo>
                  <a:cubicBezTo>
                    <a:pt x="2977" y="3989"/>
                    <a:pt x="3024" y="4013"/>
                    <a:pt x="3072" y="4025"/>
                  </a:cubicBezTo>
                  <a:lnTo>
                    <a:pt x="3882" y="4334"/>
                  </a:lnTo>
                  <a:cubicBezTo>
                    <a:pt x="4024" y="4382"/>
                    <a:pt x="4108" y="4513"/>
                    <a:pt x="4108" y="4668"/>
                  </a:cubicBezTo>
                  <a:lnTo>
                    <a:pt x="4108" y="5858"/>
                  </a:lnTo>
                  <a:cubicBezTo>
                    <a:pt x="4108" y="5942"/>
                    <a:pt x="4179" y="6013"/>
                    <a:pt x="4274" y="6013"/>
                  </a:cubicBezTo>
                  <a:cubicBezTo>
                    <a:pt x="4358" y="6013"/>
                    <a:pt x="4441" y="5942"/>
                    <a:pt x="4441" y="5858"/>
                  </a:cubicBezTo>
                  <a:lnTo>
                    <a:pt x="4441" y="4668"/>
                  </a:lnTo>
                  <a:cubicBezTo>
                    <a:pt x="4453" y="4382"/>
                    <a:pt x="4274" y="4108"/>
                    <a:pt x="4024" y="4025"/>
                  </a:cubicBezTo>
                  <a:lnTo>
                    <a:pt x="3203" y="3703"/>
                  </a:lnTo>
                  <a:cubicBezTo>
                    <a:pt x="3131" y="3680"/>
                    <a:pt x="3084" y="3620"/>
                    <a:pt x="3084" y="3537"/>
                  </a:cubicBezTo>
                  <a:lnTo>
                    <a:pt x="3084" y="3108"/>
                  </a:lnTo>
                  <a:cubicBezTo>
                    <a:pt x="3120" y="3084"/>
                    <a:pt x="3155" y="3060"/>
                    <a:pt x="3191" y="3025"/>
                  </a:cubicBezTo>
                  <a:cubicBezTo>
                    <a:pt x="3453" y="2775"/>
                    <a:pt x="3608" y="2418"/>
                    <a:pt x="3608" y="2037"/>
                  </a:cubicBezTo>
                  <a:lnTo>
                    <a:pt x="3608" y="1727"/>
                  </a:lnTo>
                  <a:lnTo>
                    <a:pt x="3655" y="1644"/>
                  </a:lnTo>
                  <a:cubicBezTo>
                    <a:pt x="3739" y="1477"/>
                    <a:pt x="3774" y="1298"/>
                    <a:pt x="3774" y="1108"/>
                  </a:cubicBezTo>
                  <a:lnTo>
                    <a:pt x="3774" y="167"/>
                  </a:lnTo>
                  <a:cubicBezTo>
                    <a:pt x="3774" y="84"/>
                    <a:pt x="3691" y="1"/>
                    <a:pt x="3608"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2" name="Google Shape;682;p6"/>
            <p:cNvSpPr/>
            <p:nvPr/>
          </p:nvSpPr>
          <p:spPr>
            <a:xfrm>
              <a:off x="3330313" y="2288463"/>
              <a:ext cx="10248" cy="37938"/>
            </a:xfrm>
            <a:custGeom>
              <a:avLst/>
              <a:gdLst/>
              <a:ahLst/>
              <a:cxnLst/>
              <a:rect l="l" t="t" r="r" b="b"/>
              <a:pathLst>
                <a:path w="322" h="1192" extrusionOk="0">
                  <a:moveTo>
                    <a:pt x="167" y="1"/>
                  </a:moveTo>
                  <a:cubicBezTo>
                    <a:pt x="72" y="1"/>
                    <a:pt x="0" y="84"/>
                    <a:pt x="0" y="167"/>
                  </a:cubicBezTo>
                  <a:lnTo>
                    <a:pt x="0" y="1036"/>
                  </a:lnTo>
                  <a:cubicBezTo>
                    <a:pt x="0" y="1120"/>
                    <a:pt x="72" y="1191"/>
                    <a:pt x="167" y="1191"/>
                  </a:cubicBezTo>
                  <a:cubicBezTo>
                    <a:pt x="250" y="1191"/>
                    <a:pt x="322" y="1120"/>
                    <a:pt x="322" y="1036"/>
                  </a:cubicBezTo>
                  <a:lnTo>
                    <a:pt x="322" y="167"/>
                  </a:lnTo>
                  <a:cubicBezTo>
                    <a:pt x="310" y="84"/>
                    <a:pt x="250" y="1"/>
                    <a:pt x="167"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p6"/>
            <p:cNvSpPr/>
            <p:nvPr/>
          </p:nvSpPr>
          <p:spPr>
            <a:xfrm>
              <a:off x="3406859" y="2288463"/>
              <a:ext cx="10630" cy="37938"/>
            </a:xfrm>
            <a:custGeom>
              <a:avLst/>
              <a:gdLst/>
              <a:ahLst/>
              <a:cxnLst/>
              <a:rect l="l" t="t" r="r" b="b"/>
              <a:pathLst>
                <a:path w="334" h="1192" extrusionOk="0">
                  <a:moveTo>
                    <a:pt x="167" y="1"/>
                  </a:moveTo>
                  <a:cubicBezTo>
                    <a:pt x="84" y="1"/>
                    <a:pt x="0" y="84"/>
                    <a:pt x="0" y="167"/>
                  </a:cubicBezTo>
                  <a:lnTo>
                    <a:pt x="0" y="1036"/>
                  </a:lnTo>
                  <a:cubicBezTo>
                    <a:pt x="0" y="1120"/>
                    <a:pt x="84" y="1191"/>
                    <a:pt x="167" y="1191"/>
                  </a:cubicBezTo>
                  <a:cubicBezTo>
                    <a:pt x="262" y="1191"/>
                    <a:pt x="334" y="1120"/>
                    <a:pt x="334" y="1036"/>
                  </a:cubicBezTo>
                  <a:lnTo>
                    <a:pt x="334" y="167"/>
                  </a:lnTo>
                  <a:cubicBezTo>
                    <a:pt x="322" y="84"/>
                    <a:pt x="262" y="1"/>
                    <a:pt x="167"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4" name="Google Shape;684;p6"/>
            <p:cNvSpPr/>
            <p:nvPr/>
          </p:nvSpPr>
          <p:spPr>
            <a:xfrm>
              <a:off x="3149183" y="1976585"/>
              <a:ext cx="219419" cy="183072"/>
            </a:xfrm>
            <a:custGeom>
              <a:avLst/>
              <a:gdLst/>
              <a:ahLst/>
              <a:cxnLst/>
              <a:rect l="l" t="t" r="r" b="b"/>
              <a:pathLst>
                <a:path w="6894" h="5752" extrusionOk="0">
                  <a:moveTo>
                    <a:pt x="2369" y="4108"/>
                  </a:moveTo>
                  <a:lnTo>
                    <a:pt x="2286" y="4466"/>
                  </a:lnTo>
                  <a:lnTo>
                    <a:pt x="2060" y="4466"/>
                  </a:lnTo>
                  <a:cubicBezTo>
                    <a:pt x="1869" y="4466"/>
                    <a:pt x="1703" y="4299"/>
                    <a:pt x="1703" y="4108"/>
                  </a:cubicBezTo>
                  <a:close/>
                  <a:moveTo>
                    <a:pt x="5513" y="310"/>
                  </a:moveTo>
                  <a:cubicBezTo>
                    <a:pt x="5703" y="310"/>
                    <a:pt x="5870" y="477"/>
                    <a:pt x="5870" y="667"/>
                  </a:cubicBezTo>
                  <a:lnTo>
                    <a:pt x="5870" y="3418"/>
                  </a:lnTo>
                  <a:cubicBezTo>
                    <a:pt x="5870" y="3608"/>
                    <a:pt x="5703" y="3775"/>
                    <a:pt x="5513" y="3775"/>
                  </a:cubicBezTo>
                  <a:lnTo>
                    <a:pt x="4132" y="3775"/>
                  </a:lnTo>
                  <a:cubicBezTo>
                    <a:pt x="4096" y="3775"/>
                    <a:pt x="4048" y="3787"/>
                    <a:pt x="4036" y="3811"/>
                  </a:cubicBezTo>
                  <a:lnTo>
                    <a:pt x="2500" y="4918"/>
                  </a:lnTo>
                  <a:lnTo>
                    <a:pt x="2739" y="3966"/>
                  </a:lnTo>
                  <a:cubicBezTo>
                    <a:pt x="2762" y="3930"/>
                    <a:pt x="2739" y="3870"/>
                    <a:pt x="2715" y="3835"/>
                  </a:cubicBezTo>
                  <a:cubicBezTo>
                    <a:pt x="2679" y="3787"/>
                    <a:pt x="2643" y="3775"/>
                    <a:pt x="2584" y="3775"/>
                  </a:cubicBezTo>
                  <a:lnTo>
                    <a:pt x="691" y="3775"/>
                  </a:lnTo>
                  <a:cubicBezTo>
                    <a:pt x="500" y="3775"/>
                    <a:pt x="333" y="3608"/>
                    <a:pt x="333" y="3418"/>
                  </a:cubicBezTo>
                  <a:lnTo>
                    <a:pt x="333" y="667"/>
                  </a:lnTo>
                  <a:cubicBezTo>
                    <a:pt x="333" y="477"/>
                    <a:pt x="500" y="310"/>
                    <a:pt x="691" y="310"/>
                  </a:cubicBezTo>
                  <a:close/>
                  <a:moveTo>
                    <a:pt x="6215" y="989"/>
                  </a:moveTo>
                  <a:cubicBezTo>
                    <a:pt x="6406" y="989"/>
                    <a:pt x="6572" y="1156"/>
                    <a:pt x="6572" y="1346"/>
                  </a:cubicBezTo>
                  <a:lnTo>
                    <a:pt x="6572" y="4108"/>
                  </a:lnTo>
                  <a:lnTo>
                    <a:pt x="6549" y="4108"/>
                  </a:lnTo>
                  <a:cubicBezTo>
                    <a:pt x="6549" y="4299"/>
                    <a:pt x="6394" y="4466"/>
                    <a:pt x="6191" y="4466"/>
                  </a:cubicBezTo>
                  <a:lnTo>
                    <a:pt x="4810" y="4466"/>
                  </a:lnTo>
                  <a:cubicBezTo>
                    <a:pt x="4763" y="4466"/>
                    <a:pt x="4727" y="4477"/>
                    <a:pt x="4691" y="4513"/>
                  </a:cubicBezTo>
                  <a:cubicBezTo>
                    <a:pt x="4667" y="4549"/>
                    <a:pt x="4644" y="4608"/>
                    <a:pt x="4667" y="4656"/>
                  </a:cubicBezTo>
                  <a:lnTo>
                    <a:pt x="4763" y="5323"/>
                  </a:lnTo>
                  <a:lnTo>
                    <a:pt x="3596" y="4537"/>
                  </a:lnTo>
                  <a:lnTo>
                    <a:pt x="4191" y="4096"/>
                  </a:lnTo>
                  <a:lnTo>
                    <a:pt x="5513" y="4096"/>
                  </a:lnTo>
                  <a:cubicBezTo>
                    <a:pt x="5882" y="4096"/>
                    <a:pt x="6191" y="3799"/>
                    <a:pt x="6191" y="3418"/>
                  </a:cubicBezTo>
                  <a:lnTo>
                    <a:pt x="6191" y="989"/>
                  </a:lnTo>
                  <a:close/>
                  <a:moveTo>
                    <a:pt x="691" y="1"/>
                  </a:moveTo>
                  <a:cubicBezTo>
                    <a:pt x="322" y="1"/>
                    <a:pt x="0" y="298"/>
                    <a:pt x="0" y="679"/>
                  </a:cubicBezTo>
                  <a:lnTo>
                    <a:pt x="0" y="3430"/>
                  </a:lnTo>
                  <a:cubicBezTo>
                    <a:pt x="0" y="3811"/>
                    <a:pt x="298" y="4120"/>
                    <a:pt x="691" y="4120"/>
                  </a:cubicBezTo>
                  <a:lnTo>
                    <a:pt x="1393" y="4120"/>
                  </a:lnTo>
                  <a:lnTo>
                    <a:pt x="1393" y="4132"/>
                  </a:lnTo>
                  <a:cubicBezTo>
                    <a:pt x="1393" y="4501"/>
                    <a:pt x="1691" y="4823"/>
                    <a:pt x="2072" y="4823"/>
                  </a:cubicBezTo>
                  <a:lnTo>
                    <a:pt x="2203" y="4823"/>
                  </a:lnTo>
                  <a:lnTo>
                    <a:pt x="2143" y="5073"/>
                  </a:lnTo>
                  <a:cubicBezTo>
                    <a:pt x="2119" y="5180"/>
                    <a:pt x="2167" y="5275"/>
                    <a:pt x="2250" y="5335"/>
                  </a:cubicBezTo>
                  <a:cubicBezTo>
                    <a:pt x="2298" y="5370"/>
                    <a:pt x="2346" y="5382"/>
                    <a:pt x="2381" y="5382"/>
                  </a:cubicBezTo>
                  <a:cubicBezTo>
                    <a:pt x="2429" y="5382"/>
                    <a:pt x="2489" y="5370"/>
                    <a:pt x="2536" y="5335"/>
                  </a:cubicBezTo>
                  <a:lnTo>
                    <a:pt x="3251" y="4823"/>
                  </a:lnTo>
                  <a:lnTo>
                    <a:pt x="3417" y="4823"/>
                  </a:lnTo>
                  <a:lnTo>
                    <a:pt x="4751" y="5716"/>
                  </a:lnTo>
                  <a:cubicBezTo>
                    <a:pt x="4798" y="5740"/>
                    <a:pt x="4846" y="5751"/>
                    <a:pt x="4882" y="5751"/>
                  </a:cubicBezTo>
                  <a:cubicBezTo>
                    <a:pt x="4929" y="5751"/>
                    <a:pt x="4977" y="5740"/>
                    <a:pt x="5025" y="5716"/>
                  </a:cubicBezTo>
                  <a:cubicBezTo>
                    <a:pt x="5108" y="5656"/>
                    <a:pt x="5144" y="5561"/>
                    <a:pt x="5120" y="5454"/>
                  </a:cubicBezTo>
                  <a:lnTo>
                    <a:pt x="5025" y="4799"/>
                  </a:lnTo>
                  <a:lnTo>
                    <a:pt x="6215" y="4799"/>
                  </a:lnTo>
                  <a:cubicBezTo>
                    <a:pt x="6584" y="4799"/>
                    <a:pt x="6894" y="4501"/>
                    <a:pt x="6894" y="4120"/>
                  </a:cubicBezTo>
                  <a:lnTo>
                    <a:pt x="6894" y="1370"/>
                  </a:lnTo>
                  <a:cubicBezTo>
                    <a:pt x="6870" y="977"/>
                    <a:pt x="6572" y="679"/>
                    <a:pt x="6191" y="679"/>
                  </a:cubicBezTo>
                  <a:cubicBezTo>
                    <a:pt x="6179" y="298"/>
                    <a:pt x="5882" y="1"/>
                    <a:pt x="5513"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p6"/>
            <p:cNvSpPr/>
            <p:nvPr/>
          </p:nvSpPr>
          <p:spPr>
            <a:xfrm>
              <a:off x="3187822" y="2009177"/>
              <a:ext cx="26926" cy="10280"/>
            </a:xfrm>
            <a:custGeom>
              <a:avLst/>
              <a:gdLst/>
              <a:ahLst/>
              <a:cxnLst/>
              <a:rect l="l" t="t" r="r" b="b"/>
              <a:pathLst>
                <a:path w="846" h="323" extrusionOk="0">
                  <a:moveTo>
                    <a:pt x="155" y="1"/>
                  </a:moveTo>
                  <a:cubicBezTo>
                    <a:pt x="72" y="1"/>
                    <a:pt x="1" y="72"/>
                    <a:pt x="1" y="167"/>
                  </a:cubicBezTo>
                  <a:cubicBezTo>
                    <a:pt x="1" y="251"/>
                    <a:pt x="72" y="322"/>
                    <a:pt x="155" y="322"/>
                  </a:cubicBezTo>
                  <a:lnTo>
                    <a:pt x="679" y="322"/>
                  </a:lnTo>
                  <a:cubicBezTo>
                    <a:pt x="774" y="322"/>
                    <a:pt x="846" y="251"/>
                    <a:pt x="846" y="167"/>
                  </a:cubicBezTo>
                  <a:cubicBezTo>
                    <a:pt x="846" y="72"/>
                    <a:pt x="774" y="1"/>
                    <a:pt x="679"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6" name="Google Shape;686;p6"/>
            <p:cNvSpPr/>
            <p:nvPr/>
          </p:nvSpPr>
          <p:spPr>
            <a:xfrm>
              <a:off x="3226110" y="2009177"/>
              <a:ext cx="81478" cy="10280"/>
            </a:xfrm>
            <a:custGeom>
              <a:avLst/>
              <a:gdLst/>
              <a:ahLst/>
              <a:cxnLst/>
              <a:rect l="l" t="t" r="r" b="b"/>
              <a:pathLst>
                <a:path w="2560" h="323" extrusionOk="0">
                  <a:moveTo>
                    <a:pt x="167" y="1"/>
                  </a:moveTo>
                  <a:cubicBezTo>
                    <a:pt x="72" y="1"/>
                    <a:pt x="0" y="72"/>
                    <a:pt x="0" y="167"/>
                  </a:cubicBezTo>
                  <a:cubicBezTo>
                    <a:pt x="0" y="251"/>
                    <a:pt x="72" y="322"/>
                    <a:pt x="167" y="322"/>
                  </a:cubicBezTo>
                  <a:lnTo>
                    <a:pt x="2393" y="322"/>
                  </a:lnTo>
                  <a:cubicBezTo>
                    <a:pt x="2488" y="322"/>
                    <a:pt x="2560" y="251"/>
                    <a:pt x="2560" y="167"/>
                  </a:cubicBezTo>
                  <a:cubicBezTo>
                    <a:pt x="2560" y="72"/>
                    <a:pt x="2488" y="1"/>
                    <a:pt x="2393"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7" name="Google Shape;687;p6"/>
            <p:cNvSpPr/>
            <p:nvPr/>
          </p:nvSpPr>
          <p:spPr>
            <a:xfrm>
              <a:off x="3187822" y="2036453"/>
              <a:ext cx="119767" cy="10662"/>
            </a:xfrm>
            <a:custGeom>
              <a:avLst/>
              <a:gdLst/>
              <a:ahLst/>
              <a:cxnLst/>
              <a:rect l="l" t="t" r="r" b="b"/>
              <a:pathLst>
                <a:path w="3763" h="335" extrusionOk="0">
                  <a:moveTo>
                    <a:pt x="155" y="1"/>
                  </a:moveTo>
                  <a:cubicBezTo>
                    <a:pt x="72" y="1"/>
                    <a:pt x="1" y="84"/>
                    <a:pt x="1" y="168"/>
                  </a:cubicBezTo>
                  <a:cubicBezTo>
                    <a:pt x="1" y="263"/>
                    <a:pt x="72" y="334"/>
                    <a:pt x="155" y="334"/>
                  </a:cubicBezTo>
                  <a:lnTo>
                    <a:pt x="3596" y="334"/>
                  </a:lnTo>
                  <a:cubicBezTo>
                    <a:pt x="3691" y="334"/>
                    <a:pt x="3763" y="263"/>
                    <a:pt x="3763" y="168"/>
                  </a:cubicBezTo>
                  <a:cubicBezTo>
                    <a:pt x="3763" y="84"/>
                    <a:pt x="3691" y="1"/>
                    <a:pt x="3596"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8" name="Google Shape;688;p6"/>
            <p:cNvSpPr/>
            <p:nvPr/>
          </p:nvSpPr>
          <p:spPr>
            <a:xfrm>
              <a:off x="3187822" y="2064143"/>
              <a:ext cx="81510" cy="10248"/>
            </a:xfrm>
            <a:custGeom>
              <a:avLst/>
              <a:gdLst/>
              <a:ahLst/>
              <a:cxnLst/>
              <a:rect l="l" t="t" r="r" b="b"/>
              <a:pathLst>
                <a:path w="2561" h="322" extrusionOk="0">
                  <a:moveTo>
                    <a:pt x="155" y="0"/>
                  </a:moveTo>
                  <a:cubicBezTo>
                    <a:pt x="72" y="0"/>
                    <a:pt x="1" y="72"/>
                    <a:pt x="1" y="167"/>
                  </a:cubicBezTo>
                  <a:cubicBezTo>
                    <a:pt x="1" y="250"/>
                    <a:pt x="72" y="322"/>
                    <a:pt x="155" y="322"/>
                  </a:cubicBezTo>
                  <a:lnTo>
                    <a:pt x="2394" y="322"/>
                  </a:lnTo>
                  <a:cubicBezTo>
                    <a:pt x="2477" y="322"/>
                    <a:pt x="2560" y="250"/>
                    <a:pt x="2560" y="167"/>
                  </a:cubicBezTo>
                  <a:cubicBezTo>
                    <a:pt x="2560" y="72"/>
                    <a:pt x="2477" y="0"/>
                    <a:pt x="2394"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9" name="Google Shape;689;p6"/>
            <p:cNvSpPr/>
            <p:nvPr/>
          </p:nvSpPr>
          <p:spPr>
            <a:xfrm>
              <a:off x="3280663" y="2064143"/>
              <a:ext cx="26926" cy="10248"/>
            </a:xfrm>
            <a:custGeom>
              <a:avLst/>
              <a:gdLst/>
              <a:ahLst/>
              <a:cxnLst/>
              <a:rect l="l" t="t" r="r" b="b"/>
              <a:pathLst>
                <a:path w="846" h="322" extrusionOk="0">
                  <a:moveTo>
                    <a:pt x="155" y="0"/>
                  </a:moveTo>
                  <a:cubicBezTo>
                    <a:pt x="72" y="0"/>
                    <a:pt x="1" y="72"/>
                    <a:pt x="1" y="167"/>
                  </a:cubicBezTo>
                  <a:cubicBezTo>
                    <a:pt x="1" y="250"/>
                    <a:pt x="72" y="322"/>
                    <a:pt x="155" y="322"/>
                  </a:cubicBezTo>
                  <a:lnTo>
                    <a:pt x="679" y="322"/>
                  </a:lnTo>
                  <a:cubicBezTo>
                    <a:pt x="774" y="322"/>
                    <a:pt x="846" y="250"/>
                    <a:pt x="846" y="167"/>
                  </a:cubicBezTo>
                  <a:cubicBezTo>
                    <a:pt x="846" y="72"/>
                    <a:pt x="774" y="0"/>
                    <a:pt x="679"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90" name="Google Shape;690;p6"/>
          <p:cNvGrpSpPr/>
          <p:nvPr/>
        </p:nvGrpSpPr>
        <p:grpSpPr>
          <a:xfrm>
            <a:off x="817309" y="2629336"/>
            <a:ext cx="537678" cy="548646"/>
            <a:chOff x="3560600" y="3763338"/>
            <a:chExt cx="352345" cy="363655"/>
          </a:xfrm>
        </p:grpSpPr>
        <p:sp>
          <p:nvSpPr>
            <p:cNvPr id="691" name="Google Shape;691;p6"/>
            <p:cNvSpPr/>
            <p:nvPr/>
          </p:nvSpPr>
          <p:spPr>
            <a:xfrm>
              <a:off x="3665841" y="3763338"/>
              <a:ext cx="143352" cy="173543"/>
            </a:xfrm>
            <a:custGeom>
              <a:avLst/>
              <a:gdLst/>
              <a:ahLst/>
              <a:cxnLst/>
              <a:rect l="l" t="t" r="r" b="b"/>
              <a:pathLst>
                <a:path w="4525" h="5478" extrusionOk="0">
                  <a:moveTo>
                    <a:pt x="2251" y="1"/>
                  </a:moveTo>
                  <a:cubicBezTo>
                    <a:pt x="1691" y="1"/>
                    <a:pt x="1179" y="191"/>
                    <a:pt x="774" y="549"/>
                  </a:cubicBezTo>
                  <a:cubicBezTo>
                    <a:pt x="370" y="906"/>
                    <a:pt x="108" y="1382"/>
                    <a:pt x="12" y="1918"/>
                  </a:cubicBezTo>
                  <a:cubicBezTo>
                    <a:pt x="0" y="2013"/>
                    <a:pt x="60" y="2096"/>
                    <a:pt x="143" y="2120"/>
                  </a:cubicBezTo>
                  <a:cubicBezTo>
                    <a:pt x="151" y="2121"/>
                    <a:pt x="159" y="2122"/>
                    <a:pt x="167" y="2122"/>
                  </a:cubicBezTo>
                  <a:cubicBezTo>
                    <a:pt x="252" y="2122"/>
                    <a:pt x="324" y="2064"/>
                    <a:pt x="346" y="1977"/>
                  </a:cubicBezTo>
                  <a:cubicBezTo>
                    <a:pt x="477" y="1049"/>
                    <a:pt x="1286" y="346"/>
                    <a:pt x="2239" y="346"/>
                  </a:cubicBezTo>
                  <a:cubicBezTo>
                    <a:pt x="3299" y="346"/>
                    <a:pt x="4168" y="1203"/>
                    <a:pt x="4168" y="2263"/>
                  </a:cubicBezTo>
                  <a:cubicBezTo>
                    <a:pt x="4168" y="3096"/>
                    <a:pt x="3632" y="3847"/>
                    <a:pt x="2822" y="4097"/>
                  </a:cubicBezTo>
                  <a:cubicBezTo>
                    <a:pt x="2775" y="4108"/>
                    <a:pt x="2751" y="4144"/>
                    <a:pt x="2739" y="4168"/>
                  </a:cubicBezTo>
                  <a:lnTo>
                    <a:pt x="2239" y="4990"/>
                  </a:lnTo>
                  <a:lnTo>
                    <a:pt x="1751" y="4168"/>
                  </a:lnTo>
                  <a:cubicBezTo>
                    <a:pt x="1739" y="4144"/>
                    <a:pt x="1691" y="4108"/>
                    <a:pt x="1667" y="4097"/>
                  </a:cubicBezTo>
                  <a:cubicBezTo>
                    <a:pt x="977" y="3870"/>
                    <a:pt x="477" y="3287"/>
                    <a:pt x="358" y="2573"/>
                  </a:cubicBezTo>
                  <a:cubicBezTo>
                    <a:pt x="347" y="2496"/>
                    <a:pt x="266" y="2440"/>
                    <a:pt x="189" y="2440"/>
                  </a:cubicBezTo>
                  <a:cubicBezTo>
                    <a:pt x="182" y="2440"/>
                    <a:pt x="174" y="2441"/>
                    <a:pt x="167" y="2442"/>
                  </a:cubicBezTo>
                  <a:cubicBezTo>
                    <a:pt x="72" y="2454"/>
                    <a:pt x="12" y="2549"/>
                    <a:pt x="24" y="2632"/>
                  </a:cubicBezTo>
                  <a:cubicBezTo>
                    <a:pt x="108" y="3049"/>
                    <a:pt x="286" y="3418"/>
                    <a:pt x="548" y="3739"/>
                  </a:cubicBezTo>
                  <a:cubicBezTo>
                    <a:pt x="798" y="4037"/>
                    <a:pt x="1132" y="4251"/>
                    <a:pt x="1501" y="4394"/>
                  </a:cubicBezTo>
                  <a:lnTo>
                    <a:pt x="2108" y="5406"/>
                  </a:lnTo>
                  <a:cubicBezTo>
                    <a:pt x="2144" y="5442"/>
                    <a:pt x="2203" y="5478"/>
                    <a:pt x="2263" y="5478"/>
                  </a:cubicBezTo>
                  <a:cubicBezTo>
                    <a:pt x="2322" y="5478"/>
                    <a:pt x="2382" y="5442"/>
                    <a:pt x="2406" y="5406"/>
                  </a:cubicBezTo>
                  <a:lnTo>
                    <a:pt x="3025" y="4394"/>
                  </a:lnTo>
                  <a:cubicBezTo>
                    <a:pt x="3930" y="4073"/>
                    <a:pt x="4525" y="3227"/>
                    <a:pt x="4525" y="2263"/>
                  </a:cubicBezTo>
                  <a:cubicBezTo>
                    <a:pt x="4489" y="1013"/>
                    <a:pt x="3477" y="1"/>
                    <a:pt x="2251"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2" name="Google Shape;692;p6"/>
            <p:cNvSpPr/>
            <p:nvPr/>
          </p:nvSpPr>
          <p:spPr>
            <a:xfrm>
              <a:off x="3696761" y="3794099"/>
              <a:ext cx="82653" cy="78661"/>
            </a:xfrm>
            <a:custGeom>
              <a:avLst/>
              <a:gdLst/>
              <a:ahLst/>
              <a:cxnLst/>
              <a:rect l="l" t="t" r="r" b="b"/>
              <a:pathLst>
                <a:path w="2609" h="2483" extrusionOk="0">
                  <a:moveTo>
                    <a:pt x="1584" y="328"/>
                  </a:moveTo>
                  <a:cubicBezTo>
                    <a:pt x="1727" y="328"/>
                    <a:pt x="1882" y="387"/>
                    <a:pt x="2001" y="506"/>
                  </a:cubicBezTo>
                  <a:cubicBezTo>
                    <a:pt x="2239" y="732"/>
                    <a:pt x="2239" y="1102"/>
                    <a:pt x="2001" y="1340"/>
                  </a:cubicBezTo>
                  <a:cubicBezTo>
                    <a:pt x="1888" y="1453"/>
                    <a:pt x="1736" y="1509"/>
                    <a:pt x="1584" y="1509"/>
                  </a:cubicBezTo>
                  <a:cubicBezTo>
                    <a:pt x="1433" y="1509"/>
                    <a:pt x="1281" y="1453"/>
                    <a:pt x="1168" y="1340"/>
                  </a:cubicBezTo>
                  <a:cubicBezTo>
                    <a:pt x="941" y="1113"/>
                    <a:pt x="941" y="732"/>
                    <a:pt x="1168" y="506"/>
                  </a:cubicBezTo>
                  <a:cubicBezTo>
                    <a:pt x="1287" y="387"/>
                    <a:pt x="1430" y="328"/>
                    <a:pt x="1584" y="328"/>
                  </a:cubicBezTo>
                  <a:close/>
                  <a:moveTo>
                    <a:pt x="1584" y="0"/>
                  </a:moveTo>
                  <a:cubicBezTo>
                    <a:pt x="1346" y="0"/>
                    <a:pt x="1108" y="89"/>
                    <a:pt x="929" y="268"/>
                  </a:cubicBezTo>
                  <a:cubicBezTo>
                    <a:pt x="596" y="590"/>
                    <a:pt x="572" y="1090"/>
                    <a:pt x="822" y="1447"/>
                  </a:cubicBezTo>
                  <a:lnTo>
                    <a:pt x="60" y="2197"/>
                  </a:lnTo>
                  <a:cubicBezTo>
                    <a:pt x="1" y="2256"/>
                    <a:pt x="1" y="2375"/>
                    <a:pt x="60" y="2435"/>
                  </a:cubicBezTo>
                  <a:cubicBezTo>
                    <a:pt x="96" y="2471"/>
                    <a:pt x="144" y="2483"/>
                    <a:pt x="179" y="2483"/>
                  </a:cubicBezTo>
                  <a:cubicBezTo>
                    <a:pt x="227" y="2483"/>
                    <a:pt x="275" y="2471"/>
                    <a:pt x="298" y="2435"/>
                  </a:cubicBezTo>
                  <a:lnTo>
                    <a:pt x="1060" y="1685"/>
                  </a:lnTo>
                  <a:cubicBezTo>
                    <a:pt x="1227" y="1780"/>
                    <a:pt x="1406" y="1840"/>
                    <a:pt x="1584" y="1840"/>
                  </a:cubicBezTo>
                  <a:cubicBezTo>
                    <a:pt x="1822" y="1840"/>
                    <a:pt x="2061" y="1756"/>
                    <a:pt x="2239" y="1578"/>
                  </a:cubicBezTo>
                  <a:cubicBezTo>
                    <a:pt x="2608" y="1209"/>
                    <a:pt x="2608" y="625"/>
                    <a:pt x="2239" y="268"/>
                  </a:cubicBezTo>
                  <a:cubicBezTo>
                    <a:pt x="2061" y="89"/>
                    <a:pt x="1822" y="0"/>
                    <a:pt x="1584"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3" name="Google Shape;693;p6"/>
            <p:cNvSpPr/>
            <p:nvPr/>
          </p:nvSpPr>
          <p:spPr>
            <a:xfrm>
              <a:off x="3560600" y="3916574"/>
              <a:ext cx="352345" cy="210419"/>
            </a:xfrm>
            <a:custGeom>
              <a:avLst/>
              <a:gdLst/>
              <a:ahLst/>
              <a:cxnLst/>
              <a:rect l="l" t="t" r="r" b="b"/>
              <a:pathLst>
                <a:path w="11122" h="6642" extrusionOk="0">
                  <a:moveTo>
                    <a:pt x="3037" y="391"/>
                  </a:moveTo>
                  <a:lnTo>
                    <a:pt x="5394" y="1176"/>
                  </a:lnTo>
                  <a:lnTo>
                    <a:pt x="5394" y="1296"/>
                  </a:lnTo>
                  <a:lnTo>
                    <a:pt x="3037" y="510"/>
                  </a:lnTo>
                  <a:lnTo>
                    <a:pt x="3037" y="391"/>
                  </a:lnTo>
                  <a:close/>
                  <a:moveTo>
                    <a:pt x="8085" y="391"/>
                  </a:moveTo>
                  <a:lnTo>
                    <a:pt x="8085" y="510"/>
                  </a:lnTo>
                  <a:lnTo>
                    <a:pt x="5728" y="1296"/>
                  </a:lnTo>
                  <a:lnTo>
                    <a:pt x="5728" y="1176"/>
                  </a:lnTo>
                  <a:lnTo>
                    <a:pt x="8085" y="391"/>
                  </a:lnTo>
                  <a:close/>
                  <a:moveTo>
                    <a:pt x="2691" y="855"/>
                  </a:moveTo>
                  <a:lnTo>
                    <a:pt x="2691" y="4975"/>
                  </a:lnTo>
                  <a:lnTo>
                    <a:pt x="2680" y="4975"/>
                  </a:lnTo>
                  <a:lnTo>
                    <a:pt x="786" y="5594"/>
                  </a:lnTo>
                  <a:lnTo>
                    <a:pt x="786" y="1486"/>
                  </a:lnTo>
                  <a:lnTo>
                    <a:pt x="2691" y="855"/>
                  </a:lnTo>
                  <a:close/>
                  <a:moveTo>
                    <a:pt x="8085" y="867"/>
                  </a:moveTo>
                  <a:lnTo>
                    <a:pt x="8085" y="4975"/>
                  </a:lnTo>
                  <a:lnTo>
                    <a:pt x="8049" y="4975"/>
                  </a:lnTo>
                  <a:lnTo>
                    <a:pt x="5728" y="5748"/>
                  </a:lnTo>
                  <a:lnTo>
                    <a:pt x="5728" y="1641"/>
                  </a:lnTo>
                  <a:lnTo>
                    <a:pt x="5763" y="1641"/>
                  </a:lnTo>
                  <a:lnTo>
                    <a:pt x="8085" y="867"/>
                  </a:lnTo>
                  <a:close/>
                  <a:moveTo>
                    <a:pt x="3037" y="879"/>
                  </a:moveTo>
                  <a:lnTo>
                    <a:pt x="5358" y="1653"/>
                  </a:lnTo>
                  <a:lnTo>
                    <a:pt x="5394" y="1653"/>
                  </a:lnTo>
                  <a:lnTo>
                    <a:pt x="5394" y="5760"/>
                  </a:lnTo>
                  <a:lnTo>
                    <a:pt x="3072" y="4986"/>
                  </a:lnTo>
                  <a:lnTo>
                    <a:pt x="3037" y="4986"/>
                  </a:lnTo>
                  <a:lnTo>
                    <a:pt x="3037" y="879"/>
                  </a:lnTo>
                  <a:close/>
                  <a:moveTo>
                    <a:pt x="3037" y="5320"/>
                  </a:moveTo>
                  <a:lnTo>
                    <a:pt x="5394" y="6106"/>
                  </a:lnTo>
                  <a:lnTo>
                    <a:pt x="5394" y="6225"/>
                  </a:lnTo>
                  <a:lnTo>
                    <a:pt x="3037" y="5439"/>
                  </a:lnTo>
                  <a:lnTo>
                    <a:pt x="3037" y="5320"/>
                  </a:lnTo>
                  <a:close/>
                  <a:moveTo>
                    <a:pt x="8085" y="5320"/>
                  </a:moveTo>
                  <a:lnTo>
                    <a:pt x="8085" y="5439"/>
                  </a:lnTo>
                  <a:lnTo>
                    <a:pt x="5728" y="6225"/>
                  </a:lnTo>
                  <a:lnTo>
                    <a:pt x="5728" y="6106"/>
                  </a:lnTo>
                  <a:lnTo>
                    <a:pt x="8085" y="5320"/>
                  </a:lnTo>
                  <a:close/>
                  <a:moveTo>
                    <a:pt x="2715" y="414"/>
                  </a:moveTo>
                  <a:lnTo>
                    <a:pt x="2715" y="510"/>
                  </a:lnTo>
                  <a:lnTo>
                    <a:pt x="584" y="1224"/>
                  </a:lnTo>
                  <a:cubicBezTo>
                    <a:pt x="513" y="1248"/>
                    <a:pt x="465" y="1307"/>
                    <a:pt x="465" y="1391"/>
                  </a:cubicBezTo>
                  <a:lnTo>
                    <a:pt x="465" y="5856"/>
                  </a:lnTo>
                  <a:cubicBezTo>
                    <a:pt x="465" y="5915"/>
                    <a:pt x="489" y="5951"/>
                    <a:pt x="536" y="5987"/>
                  </a:cubicBezTo>
                  <a:cubicBezTo>
                    <a:pt x="571" y="6004"/>
                    <a:pt x="613" y="6015"/>
                    <a:pt x="651" y="6015"/>
                  </a:cubicBezTo>
                  <a:cubicBezTo>
                    <a:pt x="665" y="6015"/>
                    <a:pt x="678" y="6014"/>
                    <a:pt x="691" y="6010"/>
                  </a:cubicBezTo>
                  <a:lnTo>
                    <a:pt x="2715" y="5344"/>
                  </a:lnTo>
                  <a:lnTo>
                    <a:pt x="2715" y="5463"/>
                  </a:lnTo>
                  <a:lnTo>
                    <a:pt x="358" y="6249"/>
                  </a:lnTo>
                  <a:lnTo>
                    <a:pt x="358" y="1200"/>
                  </a:lnTo>
                  <a:lnTo>
                    <a:pt x="2715" y="414"/>
                  </a:lnTo>
                  <a:close/>
                  <a:moveTo>
                    <a:pt x="2864" y="1"/>
                  </a:moveTo>
                  <a:cubicBezTo>
                    <a:pt x="2846" y="1"/>
                    <a:pt x="2828" y="4"/>
                    <a:pt x="2811" y="10"/>
                  </a:cubicBezTo>
                  <a:lnTo>
                    <a:pt x="120" y="903"/>
                  </a:lnTo>
                  <a:cubicBezTo>
                    <a:pt x="48" y="938"/>
                    <a:pt x="1" y="998"/>
                    <a:pt x="1" y="1069"/>
                  </a:cubicBezTo>
                  <a:lnTo>
                    <a:pt x="1" y="6475"/>
                  </a:lnTo>
                  <a:cubicBezTo>
                    <a:pt x="1" y="6534"/>
                    <a:pt x="36" y="6582"/>
                    <a:pt x="72" y="6606"/>
                  </a:cubicBezTo>
                  <a:cubicBezTo>
                    <a:pt x="108" y="6618"/>
                    <a:pt x="132" y="6641"/>
                    <a:pt x="179" y="6641"/>
                  </a:cubicBezTo>
                  <a:cubicBezTo>
                    <a:pt x="191" y="6641"/>
                    <a:pt x="215" y="6641"/>
                    <a:pt x="239" y="6618"/>
                  </a:cubicBezTo>
                  <a:lnTo>
                    <a:pt x="2870" y="5748"/>
                  </a:lnTo>
                  <a:lnTo>
                    <a:pt x="5513" y="6618"/>
                  </a:lnTo>
                  <a:cubicBezTo>
                    <a:pt x="5525" y="6630"/>
                    <a:pt x="5543" y="6635"/>
                    <a:pt x="5561" y="6635"/>
                  </a:cubicBezTo>
                  <a:cubicBezTo>
                    <a:pt x="5579" y="6635"/>
                    <a:pt x="5597" y="6630"/>
                    <a:pt x="5608" y="6618"/>
                  </a:cubicBezTo>
                  <a:lnTo>
                    <a:pt x="8252" y="5737"/>
                  </a:lnTo>
                  <a:lnTo>
                    <a:pt x="10883" y="6606"/>
                  </a:lnTo>
                  <a:cubicBezTo>
                    <a:pt x="10895" y="6606"/>
                    <a:pt x="10907" y="6630"/>
                    <a:pt x="10942" y="6630"/>
                  </a:cubicBezTo>
                  <a:cubicBezTo>
                    <a:pt x="10966" y="6630"/>
                    <a:pt x="11014" y="6606"/>
                    <a:pt x="11050" y="6594"/>
                  </a:cubicBezTo>
                  <a:cubicBezTo>
                    <a:pt x="11085" y="6558"/>
                    <a:pt x="11121" y="6510"/>
                    <a:pt x="11121" y="6463"/>
                  </a:cubicBezTo>
                  <a:lnTo>
                    <a:pt x="11121" y="3510"/>
                  </a:lnTo>
                  <a:cubicBezTo>
                    <a:pt x="11121" y="3427"/>
                    <a:pt x="11050" y="3355"/>
                    <a:pt x="10954" y="3355"/>
                  </a:cubicBezTo>
                  <a:cubicBezTo>
                    <a:pt x="10871" y="3355"/>
                    <a:pt x="10788" y="3427"/>
                    <a:pt x="10788" y="3510"/>
                  </a:cubicBezTo>
                  <a:lnTo>
                    <a:pt x="10788" y="6225"/>
                  </a:lnTo>
                  <a:lnTo>
                    <a:pt x="8442" y="5439"/>
                  </a:lnTo>
                  <a:lnTo>
                    <a:pt x="8442" y="5320"/>
                  </a:lnTo>
                  <a:lnTo>
                    <a:pt x="10466" y="5987"/>
                  </a:lnTo>
                  <a:cubicBezTo>
                    <a:pt x="10482" y="5991"/>
                    <a:pt x="10499" y="5993"/>
                    <a:pt x="10516" y="5993"/>
                  </a:cubicBezTo>
                  <a:cubicBezTo>
                    <a:pt x="10551" y="5993"/>
                    <a:pt x="10585" y="5983"/>
                    <a:pt x="10609" y="5951"/>
                  </a:cubicBezTo>
                  <a:cubicBezTo>
                    <a:pt x="10657" y="5927"/>
                    <a:pt x="10692" y="5868"/>
                    <a:pt x="10692" y="5820"/>
                  </a:cubicBezTo>
                  <a:lnTo>
                    <a:pt x="10692" y="3486"/>
                  </a:lnTo>
                  <a:cubicBezTo>
                    <a:pt x="10692" y="3391"/>
                    <a:pt x="10609" y="3320"/>
                    <a:pt x="10526" y="3320"/>
                  </a:cubicBezTo>
                  <a:cubicBezTo>
                    <a:pt x="10431" y="3320"/>
                    <a:pt x="10359" y="3391"/>
                    <a:pt x="10359" y="3486"/>
                  </a:cubicBezTo>
                  <a:lnTo>
                    <a:pt x="10359" y="5582"/>
                  </a:lnTo>
                  <a:lnTo>
                    <a:pt x="8466" y="4963"/>
                  </a:lnTo>
                  <a:lnTo>
                    <a:pt x="8442" y="4963"/>
                  </a:lnTo>
                  <a:lnTo>
                    <a:pt x="8442" y="855"/>
                  </a:lnTo>
                  <a:lnTo>
                    <a:pt x="10347" y="1486"/>
                  </a:lnTo>
                  <a:lnTo>
                    <a:pt x="10347" y="2843"/>
                  </a:lnTo>
                  <a:cubicBezTo>
                    <a:pt x="10347" y="2939"/>
                    <a:pt x="10419" y="3010"/>
                    <a:pt x="10514" y="3010"/>
                  </a:cubicBezTo>
                  <a:cubicBezTo>
                    <a:pt x="10597" y="3010"/>
                    <a:pt x="10669" y="2939"/>
                    <a:pt x="10669" y="2843"/>
                  </a:cubicBezTo>
                  <a:lnTo>
                    <a:pt x="10669" y="1367"/>
                  </a:lnTo>
                  <a:cubicBezTo>
                    <a:pt x="10669" y="1296"/>
                    <a:pt x="10633" y="1236"/>
                    <a:pt x="10550" y="1212"/>
                  </a:cubicBezTo>
                  <a:lnTo>
                    <a:pt x="8430" y="498"/>
                  </a:lnTo>
                  <a:lnTo>
                    <a:pt x="8430" y="379"/>
                  </a:lnTo>
                  <a:lnTo>
                    <a:pt x="10776" y="1165"/>
                  </a:lnTo>
                  <a:lnTo>
                    <a:pt x="10776" y="2831"/>
                  </a:lnTo>
                  <a:cubicBezTo>
                    <a:pt x="10776" y="2939"/>
                    <a:pt x="10847" y="3022"/>
                    <a:pt x="10942" y="3022"/>
                  </a:cubicBezTo>
                  <a:cubicBezTo>
                    <a:pt x="11026" y="3022"/>
                    <a:pt x="11109" y="2951"/>
                    <a:pt x="11109" y="2855"/>
                  </a:cubicBezTo>
                  <a:lnTo>
                    <a:pt x="11109" y="1069"/>
                  </a:lnTo>
                  <a:cubicBezTo>
                    <a:pt x="11109" y="998"/>
                    <a:pt x="11062" y="938"/>
                    <a:pt x="10990" y="903"/>
                  </a:cubicBezTo>
                  <a:lnTo>
                    <a:pt x="8287" y="10"/>
                  </a:lnTo>
                  <a:cubicBezTo>
                    <a:pt x="8275" y="4"/>
                    <a:pt x="8258" y="1"/>
                    <a:pt x="8240" y="1"/>
                  </a:cubicBezTo>
                  <a:cubicBezTo>
                    <a:pt x="8222" y="1"/>
                    <a:pt x="8204" y="4"/>
                    <a:pt x="8192" y="10"/>
                  </a:cubicBezTo>
                  <a:lnTo>
                    <a:pt x="5549" y="891"/>
                  </a:lnTo>
                  <a:lnTo>
                    <a:pt x="2918" y="10"/>
                  </a:lnTo>
                  <a:cubicBezTo>
                    <a:pt x="2900" y="4"/>
                    <a:pt x="2882" y="1"/>
                    <a:pt x="2864"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94" name="Google Shape;694;p6"/>
          <p:cNvGrpSpPr/>
          <p:nvPr/>
        </p:nvGrpSpPr>
        <p:grpSpPr>
          <a:xfrm>
            <a:off x="820965" y="1828089"/>
            <a:ext cx="530362" cy="530340"/>
            <a:chOff x="1308631" y="1507830"/>
            <a:chExt cx="350166" cy="350198"/>
          </a:xfrm>
        </p:grpSpPr>
        <p:sp>
          <p:nvSpPr>
            <p:cNvPr id="695" name="Google Shape;695;p6"/>
            <p:cNvSpPr/>
            <p:nvPr/>
          </p:nvSpPr>
          <p:spPr>
            <a:xfrm>
              <a:off x="1308631" y="1507830"/>
              <a:ext cx="350166" cy="350198"/>
            </a:xfrm>
            <a:custGeom>
              <a:avLst/>
              <a:gdLst/>
              <a:ahLst/>
              <a:cxnLst/>
              <a:rect l="l" t="t" r="r" b="b"/>
              <a:pathLst>
                <a:path w="11002" h="11003" extrusionOk="0">
                  <a:moveTo>
                    <a:pt x="6192" y="310"/>
                  </a:moveTo>
                  <a:cubicBezTo>
                    <a:pt x="6192" y="310"/>
                    <a:pt x="6204" y="310"/>
                    <a:pt x="6204" y="334"/>
                  </a:cubicBezTo>
                  <a:lnTo>
                    <a:pt x="6204" y="787"/>
                  </a:lnTo>
                  <a:cubicBezTo>
                    <a:pt x="6204" y="953"/>
                    <a:pt x="6311" y="1084"/>
                    <a:pt x="6477" y="1120"/>
                  </a:cubicBezTo>
                  <a:cubicBezTo>
                    <a:pt x="6989" y="1239"/>
                    <a:pt x="7489" y="1429"/>
                    <a:pt x="7930" y="1715"/>
                  </a:cubicBezTo>
                  <a:cubicBezTo>
                    <a:pt x="7986" y="1751"/>
                    <a:pt x="8048" y="1769"/>
                    <a:pt x="8110" y="1769"/>
                  </a:cubicBezTo>
                  <a:cubicBezTo>
                    <a:pt x="8194" y="1769"/>
                    <a:pt x="8278" y="1736"/>
                    <a:pt x="8347" y="1668"/>
                  </a:cubicBezTo>
                  <a:lnTo>
                    <a:pt x="8680" y="1346"/>
                  </a:lnTo>
                  <a:lnTo>
                    <a:pt x="8692" y="1346"/>
                  </a:lnTo>
                  <a:lnTo>
                    <a:pt x="9656" y="2311"/>
                  </a:lnTo>
                  <a:lnTo>
                    <a:pt x="9656" y="2322"/>
                  </a:lnTo>
                  <a:lnTo>
                    <a:pt x="9335" y="2656"/>
                  </a:lnTo>
                  <a:cubicBezTo>
                    <a:pt x="9228" y="2751"/>
                    <a:pt x="9192" y="2930"/>
                    <a:pt x="9287" y="3073"/>
                  </a:cubicBezTo>
                  <a:cubicBezTo>
                    <a:pt x="9573" y="3513"/>
                    <a:pt x="9775" y="4001"/>
                    <a:pt x="9883" y="4525"/>
                  </a:cubicBezTo>
                  <a:cubicBezTo>
                    <a:pt x="9906" y="4680"/>
                    <a:pt x="10049" y="4799"/>
                    <a:pt x="10204" y="4799"/>
                  </a:cubicBezTo>
                  <a:lnTo>
                    <a:pt x="10668" y="4799"/>
                  </a:lnTo>
                  <a:cubicBezTo>
                    <a:pt x="10668" y="4799"/>
                    <a:pt x="10680" y="4799"/>
                    <a:pt x="10680" y="4811"/>
                  </a:cubicBezTo>
                  <a:lnTo>
                    <a:pt x="10657" y="6216"/>
                  </a:lnTo>
                  <a:lnTo>
                    <a:pt x="10192" y="6216"/>
                  </a:lnTo>
                  <a:cubicBezTo>
                    <a:pt x="10026" y="6216"/>
                    <a:pt x="9895" y="6311"/>
                    <a:pt x="9871" y="6478"/>
                  </a:cubicBezTo>
                  <a:cubicBezTo>
                    <a:pt x="9752" y="7002"/>
                    <a:pt x="9549" y="7490"/>
                    <a:pt x="9275" y="7942"/>
                  </a:cubicBezTo>
                  <a:cubicBezTo>
                    <a:pt x="9180" y="8073"/>
                    <a:pt x="9192" y="8240"/>
                    <a:pt x="9311" y="8359"/>
                  </a:cubicBezTo>
                  <a:lnTo>
                    <a:pt x="9645" y="8680"/>
                  </a:lnTo>
                  <a:lnTo>
                    <a:pt x="9645" y="8692"/>
                  </a:lnTo>
                  <a:lnTo>
                    <a:pt x="8680" y="9669"/>
                  </a:lnTo>
                  <a:lnTo>
                    <a:pt x="8656" y="9669"/>
                  </a:lnTo>
                  <a:lnTo>
                    <a:pt x="8335" y="9335"/>
                  </a:lnTo>
                  <a:cubicBezTo>
                    <a:pt x="8271" y="9272"/>
                    <a:pt x="8183" y="9237"/>
                    <a:pt x="8094" y="9237"/>
                  </a:cubicBezTo>
                  <a:cubicBezTo>
                    <a:pt x="8033" y="9237"/>
                    <a:pt x="7971" y="9254"/>
                    <a:pt x="7918" y="9288"/>
                  </a:cubicBezTo>
                  <a:cubicBezTo>
                    <a:pt x="7466" y="9573"/>
                    <a:pt x="6978" y="9788"/>
                    <a:pt x="6454" y="9883"/>
                  </a:cubicBezTo>
                  <a:cubicBezTo>
                    <a:pt x="6311" y="9919"/>
                    <a:pt x="6192" y="10050"/>
                    <a:pt x="6192" y="10216"/>
                  </a:cubicBezTo>
                  <a:lnTo>
                    <a:pt x="6192" y="10681"/>
                  </a:lnTo>
                  <a:cubicBezTo>
                    <a:pt x="6192" y="10681"/>
                    <a:pt x="6192" y="10693"/>
                    <a:pt x="6168" y="10693"/>
                  </a:cubicBezTo>
                  <a:lnTo>
                    <a:pt x="4811" y="10693"/>
                  </a:lnTo>
                  <a:cubicBezTo>
                    <a:pt x="4811" y="10693"/>
                    <a:pt x="4787" y="10693"/>
                    <a:pt x="4787" y="10681"/>
                  </a:cubicBezTo>
                  <a:lnTo>
                    <a:pt x="4787" y="10216"/>
                  </a:lnTo>
                  <a:cubicBezTo>
                    <a:pt x="4787" y="10050"/>
                    <a:pt x="4692" y="9919"/>
                    <a:pt x="4525" y="9883"/>
                  </a:cubicBezTo>
                  <a:cubicBezTo>
                    <a:pt x="4001" y="9764"/>
                    <a:pt x="3513" y="9573"/>
                    <a:pt x="3060" y="9288"/>
                  </a:cubicBezTo>
                  <a:cubicBezTo>
                    <a:pt x="3001" y="9264"/>
                    <a:pt x="2941" y="9228"/>
                    <a:pt x="2882" y="9228"/>
                  </a:cubicBezTo>
                  <a:cubicBezTo>
                    <a:pt x="2798" y="9228"/>
                    <a:pt x="2715" y="9264"/>
                    <a:pt x="2644" y="9335"/>
                  </a:cubicBezTo>
                  <a:lnTo>
                    <a:pt x="2322" y="9669"/>
                  </a:lnTo>
                  <a:lnTo>
                    <a:pt x="2298" y="9669"/>
                  </a:lnTo>
                  <a:lnTo>
                    <a:pt x="1334" y="8692"/>
                  </a:lnTo>
                  <a:lnTo>
                    <a:pt x="1334" y="8680"/>
                  </a:lnTo>
                  <a:lnTo>
                    <a:pt x="1667" y="8359"/>
                  </a:lnTo>
                  <a:cubicBezTo>
                    <a:pt x="1763" y="8252"/>
                    <a:pt x="1798" y="8073"/>
                    <a:pt x="1703" y="7942"/>
                  </a:cubicBezTo>
                  <a:cubicBezTo>
                    <a:pt x="1429" y="7490"/>
                    <a:pt x="1215" y="7002"/>
                    <a:pt x="1108" y="6478"/>
                  </a:cubicBezTo>
                  <a:cubicBezTo>
                    <a:pt x="1084" y="6335"/>
                    <a:pt x="953" y="6216"/>
                    <a:pt x="786" y="6216"/>
                  </a:cubicBezTo>
                  <a:lnTo>
                    <a:pt x="322" y="6216"/>
                  </a:lnTo>
                  <a:cubicBezTo>
                    <a:pt x="322" y="6216"/>
                    <a:pt x="310" y="6216"/>
                    <a:pt x="310" y="6192"/>
                  </a:cubicBezTo>
                  <a:lnTo>
                    <a:pt x="310" y="4811"/>
                  </a:lnTo>
                  <a:cubicBezTo>
                    <a:pt x="310" y="4811"/>
                    <a:pt x="310" y="4799"/>
                    <a:pt x="322" y="4799"/>
                  </a:cubicBezTo>
                  <a:lnTo>
                    <a:pt x="786" y="4799"/>
                  </a:lnTo>
                  <a:cubicBezTo>
                    <a:pt x="953" y="4799"/>
                    <a:pt x="1084" y="4692"/>
                    <a:pt x="1108" y="4525"/>
                  </a:cubicBezTo>
                  <a:cubicBezTo>
                    <a:pt x="1227" y="4001"/>
                    <a:pt x="1429" y="3513"/>
                    <a:pt x="1703" y="3073"/>
                  </a:cubicBezTo>
                  <a:cubicBezTo>
                    <a:pt x="1798" y="2930"/>
                    <a:pt x="1786" y="2775"/>
                    <a:pt x="1667" y="2656"/>
                  </a:cubicBezTo>
                  <a:lnTo>
                    <a:pt x="1334" y="2322"/>
                  </a:lnTo>
                  <a:lnTo>
                    <a:pt x="1334" y="2311"/>
                  </a:lnTo>
                  <a:lnTo>
                    <a:pt x="2298" y="1346"/>
                  </a:lnTo>
                  <a:lnTo>
                    <a:pt x="2322" y="1346"/>
                  </a:lnTo>
                  <a:lnTo>
                    <a:pt x="2644" y="1668"/>
                  </a:lnTo>
                  <a:cubicBezTo>
                    <a:pt x="2707" y="1731"/>
                    <a:pt x="2796" y="1765"/>
                    <a:pt x="2885" y="1765"/>
                  </a:cubicBezTo>
                  <a:cubicBezTo>
                    <a:pt x="2946" y="1765"/>
                    <a:pt x="3007" y="1749"/>
                    <a:pt x="3060" y="1715"/>
                  </a:cubicBezTo>
                  <a:cubicBezTo>
                    <a:pt x="3513" y="1429"/>
                    <a:pt x="4001" y="1227"/>
                    <a:pt x="4525" y="1120"/>
                  </a:cubicBezTo>
                  <a:cubicBezTo>
                    <a:pt x="4668" y="1084"/>
                    <a:pt x="4787" y="953"/>
                    <a:pt x="4787" y="787"/>
                  </a:cubicBezTo>
                  <a:lnTo>
                    <a:pt x="4787" y="334"/>
                  </a:lnTo>
                  <a:cubicBezTo>
                    <a:pt x="4787" y="334"/>
                    <a:pt x="4787" y="310"/>
                    <a:pt x="4811" y="310"/>
                  </a:cubicBezTo>
                  <a:close/>
                  <a:moveTo>
                    <a:pt x="4811" y="1"/>
                  </a:moveTo>
                  <a:cubicBezTo>
                    <a:pt x="4632" y="1"/>
                    <a:pt x="4477" y="156"/>
                    <a:pt x="4477" y="334"/>
                  </a:cubicBezTo>
                  <a:lnTo>
                    <a:pt x="4477" y="798"/>
                  </a:lnTo>
                  <a:cubicBezTo>
                    <a:pt x="4477" y="798"/>
                    <a:pt x="4477" y="810"/>
                    <a:pt x="4465" y="810"/>
                  </a:cubicBezTo>
                  <a:cubicBezTo>
                    <a:pt x="3918" y="929"/>
                    <a:pt x="3370" y="1156"/>
                    <a:pt x="2906" y="1453"/>
                  </a:cubicBezTo>
                  <a:lnTo>
                    <a:pt x="2882" y="1453"/>
                  </a:lnTo>
                  <a:lnTo>
                    <a:pt x="2560" y="1120"/>
                  </a:lnTo>
                  <a:cubicBezTo>
                    <a:pt x="2495" y="1054"/>
                    <a:pt x="2408" y="1022"/>
                    <a:pt x="2322" y="1022"/>
                  </a:cubicBezTo>
                  <a:cubicBezTo>
                    <a:pt x="2236" y="1022"/>
                    <a:pt x="2150" y="1054"/>
                    <a:pt x="2084" y="1120"/>
                  </a:cubicBezTo>
                  <a:lnTo>
                    <a:pt x="1120" y="2084"/>
                  </a:lnTo>
                  <a:cubicBezTo>
                    <a:pt x="977" y="2215"/>
                    <a:pt x="977" y="2430"/>
                    <a:pt x="1120" y="2561"/>
                  </a:cubicBezTo>
                  <a:lnTo>
                    <a:pt x="1441" y="2894"/>
                  </a:lnTo>
                  <a:lnTo>
                    <a:pt x="1441" y="2906"/>
                  </a:lnTo>
                  <a:cubicBezTo>
                    <a:pt x="1132" y="3382"/>
                    <a:pt x="917" y="3906"/>
                    <a:pt x="798" y="4466"/>
                  </a:cubicBezTo>
                  <a:cubicBezTo>
                    <a:pt x="798" y="4466"/>
                    <a:pt x="798" y="4489"/>
                    <a:pt x="786" y="4489"/>
                  </a:cubicBezTo>
                  <a:lnTo>
                    <a:pt x="322" y="4489"/>
                  </a:lnTo>
                  <a:cubicBezTo>
                    <a:pt x="143" y="4489"/>
                    <a:pt x="0" y="4632"/>
                    <a:pt x="0" y="4811"/>
                  </a:cubicBezTo>
                  <a:lnTo>
                    <a:pt x="0" y="6192"/>
                  </a:lnTo>
                  <a:cubicBezTo>
                    <a:pt x="0" y="6371"/>
                    <a:pt x="143" y="6525"/>
                    <a:pt x="322" y="6525"/>
                  </a:cubicBezTo>
                  <a:lnTo>
                    <a:pt x="786" y="6525"/>
                  </a:lnTo>
                  <a:cubicBezTo>
                    <a:pt x="786" y="6525"/>
                    <a:pt x="798" y="6525"/>
                    <a:pt x="798" y="6537"/>
                  </a:cubicBezTo>
                  <a:cubicBezTo>
                    <a:pt x="917" y="7085"/>
                    <a:pt x="1143" y="7621"/>
                    <a:pt x="1441" y="8097"/>
                  </a:cubicBezTo>
                  <a:lnTo>
                    <a:pt x="1441" y="8121"/>
                  </a:lnTo>
                  <a:lnTo>
                    <a:pt x="1120" y="8442"/>
                  </a:lnTo>
                  <a:cubicBezTo>
                    <a:pt x="977" y="8573"/>
                    <a:pt x="977" y="8788"/>
                    <a:pt x="1120" y="8918"/>
                  </a:cubicBezTo>
                  <a:lnTo>
                    <a:pt x="2084" y="9883"/>
                  </a:lnTo>
                  <a:cubicBezTo>
                    <a:pt x="2150" y="9954"/>
                    <a:pt x="2236" y="9990"/>
                    <a:pt x="2322" y="9990"/>
                  </a:cubicBezTo>
                  <a:cubicBezTo>
                    <a:pt x="2408" y="9990"/>
                    <a:pt x="2495" y="9954"/>
                    <a:pt x="2560" y="9883"/>
                  </a:cubicBezTo>
                  <a:lnTo>
                    <a:pt x="2882" y="9561"/>
                  </a:lnTo>
                  <a:lnTo>
                    <a:pt x="2906" y="9561"/>
                  </a:lnTo>
                  <a:cubicBezTo>
                    <a:pt x="3370" y="9871"/>
                    <a:pt x="3894" y="10085"/>
                    <a:pt x="4465" y="10204"/>
                  </a:cubicBezTo>
                  <a:cubicBezTo>
                    <a:pt x="4465" y="10204"/>
                    <a:pt x="4477" y="10204"/>
                    <a:pt x="4477" y="10216"/>
                  </a:cubicBezTo>
                  <a:lnTo>
                    <a:pt x="4477" y="10681"/>
                  </a:lnTo>
                  <a:cubicBezTo>
                    <a:pt x="4477" y="10859"/>
                    <a:pt x="4632" y="11002"/>
                    <a:pt x="4811" y="11002"/>
                  </a:cubicBezTo>
                  <a:lnTo>
                    <a:pt x="6192" y="11002"/>
                  </a:lnTo>
                  <a:cubicBezTo>
                    <a:pt x="6370" y="11002"/>
                    <a:pt x="6513" y="10859"/>
                    <a:pt x="6513" y="10681"/>
                  </a:cubicBezTo>
                  <a:lnTo>
                    <a:pt x="6513" y="10216"/>
                  </a:lnTo>
                  <a:cubicBezTo>
                    <a:pt x="6513" y="10216"/>
                    <a:pt x="6513" y="10204"/>
                    <a:pt x="6537" y="10204"/>
                  </a:cubicBezTo>
                  <a:cubicBezTo>
                    <a:pt x="7085" y="10085"/>
                    <a:pt x="7620" y="9859"/>
                    <a:pt x="8097" y="9561"/>
                  </a:cubicBezTo>
                  <a:lnTo>
                    <a:pt x="8109" y="9561"/>
                  </a:lnTo>
                  <a:lnTo>
                    <a:pt x="8442" y="9883"/>
                  </a:lnTo>
                  <a:cubicBezTo>
                    <a:pt x="8507" y="9954"/>
                    <a:pt x="8591" y="9990"/>
                    <a:pt x="8676" y="9990"/>
                  </a:cubicBezTo>
                  <a:cubicBezTo>
                    <a:pt x="8760" y="9990"/>
                    <a:pt x="8847" y="9954"/>
                    <a:pt x="8918" y="9883"/>
                  </a:cubicBezTo>
                  <a:lnTo>
                    <a:pt x="9883" y="8918"/>
                  </a:lnTo>
                  <a:cubicBezTo>
                    <a:pt x="10014" y="8788"/>
                    <a:pt x="10014" y="8573"/>
                    <a:pt x="9883" y="8442"/>
                  </a:cubicBezTo>
                  <a:lnTo>
                    <a:pt x="9549" y="8121"/>
                  </a:lnTo>
                  <a:lnTo>
                    <a:pt x="9549" y="8097"/>
                  </a:lnTo>
                  <a:cubicBezTo>
                    <a:pt x="9871" y="7621"/>
                    <a:pt x="10073" y="7109"/>
                    <a:pt x="10192" y="6537"/>
                  </a:cubicBezTo>
                  <a:cubicBezTo>
                    <a:pt x="10192" y="6537"/>
                    <a:pt x="10192" y="6525"/>
                    <a:pt x="10204" y="6525"/>
                  </a:cubicBezTo>
                  <a:lnTo>
                    <a:pt x="10668" y="6525"/>
                  </a:lnTo>
                  <a:cubicBezTo>
                    <a:pt x="10847" y="6525"/>
                    <a:pt x="11002" y="6371"/>
                    <a:pt x="11002" y="6192"/>
                  </a:cubicBezTo>
                  <a:lnTo>
                    <a:pt x="11002" y="4811"/>
                  </a:lnTo>
                  <a:cubicBezTo>
                    <a:pt x="10978" y="4632"/>
                    <a:pt x="10835" y="4489"/>
                    <a:pt x="10657" y="4489"/>
                  </a:cubicBezTo>
                  <a:lnTo>
                    <a:pt x="10192" y="4489"/>
                  </a:lnTo>
                  <a:cubicBezTo>
                    <a:pt x="10192" y="4489"/>
                    <a:pt x="10180" y="4489"/>
                    <a:pt x="10180" y="4466"/>
                  </a:cubicBezTo>
                  <a:cubicBezTo>
                    <a:pt x="10061" y="3918"/>
                    <a:pt x="9835" y="3382"/>
                    <a:pt x="9537" y="2906"/>
                  </a:cubicBezTo>
                  <a:lnTo>
                    <a:pt x="9537" y="2894"/>
                  </a:lnTo>
                  <a:lnTo>
                    <a:pt x="9859" y="2561"/>
                  </a:lnTo>
                  <a:cubicBezTo>
                    <a:pt x="10002" y="2430"/>
                    <a:pt x="10002" y="2215"/>
                    <a:pt x="9859" y="2084"/>
                  </a:cubicBezTo>
                  <a:lnTo>
                    <a:pt x="8894" y="1120"/>
                  </a:lnTo>
                  <a:cubicBezTo>
                    <a:pt x="8829" y="1054"/>
                    <a:pt x="8743" y="1022"/>
                    <a:pt x="8656" y="1022"/>
                  </a:cubicBezTo>
                  <a:cubicBezTo>
                    <a:pt x="8570" y="1022"/>
                    <a:pt x="8484" y="1054"/>
                    <a:pt x="8418" y="1120"/>
                  </a:cubicBezTo>
                  <a:lnTo>
                    <a:pt x="8097" y="1453"/>
                  </a:lnTo>
                  <a:lnTo>
                    <a:pt x="8073" y="1453"/>
                  </a:lnTo>
                  <a:cubicBezTo>
                    <a:pt x="7597" y="1132"/>
                    <a:pt x="7085" y="929"/>
                    <a:pt x="6513" y="810"/>
                  </a:cubicBezTo>
                  <a:cubicBezTo>
                    <a:pt x="6513" y="810"/>
                    <a:pt x="6501" y="810"/>
                    <a:pt x="6501" y="798"/>
                  </a:cubicBezTo>
                  <a:lnTo>
                    <a:pt x="6501" y="334"/>
                  </a:lnTo>
                  <a:cubicBezTo>
                    <a:pt x="6501" y="156"/>
                    <a:pt x="6346" y="1"/>
                    <a:pt x="6168"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6" name="Google Shape;696;p6"/>
            <p:cNvSpPr/>
            <p:nvPr/>
          </p:nvSpPr>
          <p:spPr>
            <a:xfrm>
              <a:off x="1373049" y="1574063"/>
              <a:ext cx="181544" cy="179730"/>
            </a:xfrm>
            <a:custGeom>
              <a:avLst/>
              <a:gdLst/>
              <a:ahLst/>
              <a:cxnLst/>
              <a:rect l="l" t="t" r="r" b="b"/>
              <a:pathLst>
                <a:path w="5704" h="5647" extrusionOk="0">
                  <a:moveTo>
                    <a:pt x="3449" y="0"/>
                  </a:moveTo>
                  <a:cubicBezTo>
                    <a:pt x="3399" y="0"/>
                    <a:pt x="3349" y="1"/>
                    <a:pt x="3299" y="3"/>
                  </a:cubicBezTo>
                  <a:cubicBezTo>
                    <a:pt x="2453" y="51"/>
                    <a:pt x="1644" y="408"/>
                    <a:pt x="1036" y="1003"/>
                  </a:cubicBezTo>
                  <a:cubicBezTo>
                    <a:pt x="429" y="1611"/>
                    <a:pt x="84" y="2396"/>
                    <a:pt x="48" y="3266"/>
                  </a:cubicBezTo>
                  <a:cubicBezTo>
                    <a:pt x="1" y="4111"/>
                    <a:pt x="262" y="4933"/>
                    <a:pt x="798" y="5587"/>
                  </a:cubicBezTo>
                  <a:cubicBezTo>
                    <a:pt x="834" y="5635"/>
                    <a:pt x="882" y="5647"/>
                    <a:pt x="917" y="5647"/>
                  </a:cubicBezTo>
                  <a:cubicBezTo>
                    <a:pt x="953" y="5647"/>
                    <a:pt x="1001" y="5635"/>
                    <a:pt x="1024" y="5623"/>
                  </a:cubicBezTo>
                  <a:cubicBezTo>
                    <a:pt x="1096" y="5564"/>
                    <a:pt x="1096" y="5456"/>
                    <a:pt x="1060" y="5397"/>
                  </a:cubicBezTo>
                  <a:cubicBezTo>
                    <a:pt x="584" y="4802"/>
                    <a:pt x="322" y="4051"/>
                    <a:pt x="370" y="3278"/>
                  </a:cubicBezTo>
                  <a:cubicBezTo>
                    <a:pt x="417" y="2504"/>
                    <a:pt x="727" y="1777"/>
                    <a:pt x="1274" y="1242"/>
                  </a:cubicBezTo>
                  <a:cubicBezTo>
                    <a:pt x="1834" y="694"/>
                    <a:pt x="2560" y="384"/>
                    <a:pt x="3322" y="337"/>
                  </a:cubicBezTo>
                  <a:cubicBezTo>
                    <a:pt x="3385" y="333"/>
                    <a:pt x="3447" y="331"/>
                    <a:pt x="3509" y="331"/>
                  </a:cubicBezTo>
                  <a:cubicBezTo>
                    <a:pt x="4215" y="331"/>
                    <a:pt x="4883" y="578"/>
                    <a:pt x="5430" y="1015"/>
                  </a:cubicBezTo>
                  <a:cubicBezTo>
                    <a:pt x="5461" y="1041"/>
                    <a:pt x="5496" y="1053"/>
                    <a:pt x="5531" y="1053"/>
                  </a:cubicBezTo>
                  <a:cubicBezTo>
                    <a:pt x="5577" y="1053"/>
                    <a:pt x="5622" y="1032"/>
                    <a:pt x="5656" y="992"/>
                  </a:cubicBezTo>
                  <a:cubicBezTo>
                    <a:pt x="5704" y="920"/>
                    <a:pt x="5680" y="813"/>
                    <a:pt x="5620" y="765"/>
                  </a:cubicBezTo>
                  <a:cubicBezTo>
                    <a:pt x="5005" y="262"/>
                    <a:pt x="4232" y="0"/>
                    <a:pt x="3449"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p6"/>
            <p:cNvSpPr/>
            <p:nvPr/>
          </p:nvSpPr>
          <p:spPr>
            <a:xfrm>
              <a:off x="1411338" y="1606368"/>
              <a:ext cx="182276" cy="186477"/>
            </a:xfrm>
            <a:custGeom>
              <a:avLst/>
              <a:gdLst/>
              <a:ahLst/>
              <a:cxnLst/>
              <a:rect l="l" t="t" r="r" b="b"/>
              <a:pathLst>
                <a:path w="5727" h="5859" extrusionOk="0">
                  <a:moveTo>
                    <a:pt x="3286" y="334"/>
                  </a:moveTo>
                  <a:lnTo>
                    <a:pt x="3286" y="1000"/>
                  </a:lnTo>
                  <a:cubicBezTo>
                    <a:pt x="3286" y="1108"/>
                    <a:pt x="3262" y="1227"/>
                    <a:pt x="3215" y="1310"/>
                  </a:cubicBezTo>
                  <a:lnTo>
                    <a:pt x="3143" y="1477"/>
                  </a:lnTo>
                  <a:cubicBezTo>
                    <a:pt x="3119" y="1501"/>
                    <a:pt x="3119" y="1524"/>
                    <a:pt x="3119" y="1548"/>
                  </a:cubicBezTo>
                  <a:lnTo>
                    <a:pt x="3119" y="1893"/>
                  </a:lnTo>
                  <a:cubicBezTo>
                    <a:pt x="3119" y="2132"/>
                    <a:pt x="3036" y="2358"/>
                    <a:pt x="2858" y="2524"/>
                  </a:cubicBezTo>
                  <a:cubicBezTo>
                    <a:pt x="2691" y="2679"/>
                    <a:pt x="2453" y="2775"/>
                    <a:pt x="2215" y="2775"/>
                  </a:cubicBezTo>
                  <a:cubicBezTo>
                    <a:pt x="1774" y="2763"/>
                    <a:pt x="1381" y="2346"/>
                    <a:pt x="1381" y="1846"/>
                  </a:cubicBezTo>
                  <a:lnTo>
                    <a:pt x="1381" y="1548"/>
                  </a:lnTo>
                  <a:cubicBezTo>
                    <a:pt x="1381" y="1524"/>
                    <a:pt x="1381" y="1501"/>
                    <a:pt x="1369" y="1477"/>
                  </a:cubicBezTo>
                  <a:lnTo>
                    <a:pt x="1262" y="1286"/>
                  </a:lnTo>
                  <a:cubicBezTo>
                    <a:pt x="1238" y="1203"/>
                    <a:pt x="1203" y="1131"/>
                    <a:pt x="1203" y="1048"/>
                  </a:cubicBezTo>
                  <a:lnTo>
                    <a:pt x="1203" y="1024"/>
                  </a:lnTo>
                  <a:cubicBezTo>
                    <a:pt x="1203" y="643"/>
                    <a:pt x="1524" y="334"/>
                    <a:pt x="1905" y="334"/>
                  </a:cubicBezTo>
                  <a:close/>
                  <a:moveTo>
                    <a:pt x="2608" y="3025"/>
                  </a:moveTo>
                  <a:cubicBezTo>
                    <a:pt x="2619" y="3084"/>
                    <a:pt x="2631" y="3132"/>
                    <a:pt x="2655" y="3179"/>
                  </a:cubicBezTo>
                  <a:lnTo>
                    <a:pt x="2512" y="3310"/>
                  </a:lnTo>
                  <a:cubicBezTo>
                    <a:pt x="2441" y="3382"/>
                    <a:pt x="2357" y="3417"/>
                    <a:pt x="2262" y="3417"/>
                  </a:cubicBezTo>
                  <a:cubicBezTo>
                    <a:pt x="2179" y="3417"/>
                    <a:pt x="2084" y="3382"/>
                    <a:pt x="2012" y="3310"/>
                  </a:cubicBezTo>
                  <a:lnTo>
                    <a:pt x="1881" y="3179"/>
                  </a:lnTo>
                  <a:cubicBezTo>
                    <a:pt x="1893" y="3132"/>
                    <a:pt x="1905" y="3084"/>
                    <a:pt x="1905" y="3025"/>
                  </a:cubicBezTo>
                  <a:cubicBezTo>
                    <a:pt x="2012" y="3060"/>
                    <a:pt x="2119" y="3084"/>
                    <a:pt x="2215" y="3084"/>
                  </a:cubicBezTo>
                  <a:lnTo>
                    <a:pt x="2250" y="3084"/>
                  </a:lnTo>
                  <a:cubicBezTo>
                    <a:pt x="2369" y="3084"/>
                    <a:pt x="2488" y="3072"/>
                    <a:pt x="2608" y="3025"/>
                  </a:cubicBezTo>
                  <a:close/>
                  <a:moveTo>
                    <a:pt x="2810" y="3441"/>
                  </a:moveTo>
                  <a:cubicBezTo>
                    <a:pt x="2858" y="3477"/>
                    <a:pt x="2905" y="3489"/>
                    <a:pt x="2941" y="3501"/>
                  </a:cubicBezTo>
                  <a:lnTo>
                    <a:pt x="3524" y="3667"/>
                  </a:lnTo>
                  <a:cubicBezTo>
                    <a:pt x="3679" y="3715"/>
                    <a:pt x="3774" y="3846"/>
                    <a:pt x="3774" y="4013"/>
                  </a:cubicBezTo>
                  <a:lnTo>
                    <a:pt x="3774" y="5108"/>
                  </a:lnTo>
                  <a:lnTo>
                    <a:pt x="3822" y="5108"/>
                  </a:lnTo>
                  <a:cubicBezTo>
                    <a:pt x="3703" y="5180"/>
                    <a:pt x="3584" y="5239"/>
                    <a:pt x="3453" y="5287"/>
                  </a:cubicBezTo>
                  <a:lnTo>
                    <a:pt x="3453" y="4310"/>
                  </a:lnTo>
                  <a:cubicBezTo>
                    <a:pt x="3453" y="4215"/>
                    <a:pt x="3381" y="4144"/>
                    <a:pt x="3286" y="4144"/>
                  </a:cubicBezTo>
                  <a:cubicBezTo>
                    <a:pt x="3203" y="4144"/>
                    <a:pt x="3119" y="4215"/>
                    <a:pt x="3119" y="4310"/>
                  </a:cubicBezTo>
                  <a:lnTo>
                    <a:pt x="3119" y="5394"/>
                  </a:lnTo>
                  <a:cubicBezTo>
                    <a:pt x="2881" y="5465"/>
                    <a:pt x="2655" y="5501"/>
                    <a:pt x="2405" y="5513"/>
                  </a:cubicBezTo>
                  <a:lnTo>
                    <a:pt x="2262" y="5513"/>
                  </a:lnTo>
                  <a:cubicBezTo>
                    <a:pt x="1965" y="5513"/>
                    <a:pt x="1667" y="5465"/>
                    <a:pt x="1381" y="5394"/>
                  </a:cubicBezTo>
                  <a:lnTo>
                    <a:pt x="1381" y="4310"/>
                  </a:lnTo>
                  <a:cubicBezTo>
                    <a:pt x="1381" y="4215"/>
                    <a:pt x="1310" y="4144"/>
                    <a:pt x="1214" y="4144"/>
                  </a:cubicBezTo>
                  <a:cubicBezTo>
                    <a:pt x="1131" y="4144"/>
                    <a:pt x="1060" y="4215"/>
                    <a:pt x="1060" y="4310"/>
                  </a:cubicBezTo>
                  <a:lnTo>
                    <a:pt x="1060" y="5287"/>
                  </a:lnTo>
                  <a:cubicBezTo>
                    <a:pt x="941" y="5227"/>
                    <a:pt x="798" y="5168"/>
                    <a:pt x="679" y="5108"/>
                  </a:cubicBezTo>
                  <a:lnTo>
                    <a:pt x="679" y="4013"/>
                  </a:lnTo>
                  <a:cubicBezTo>
                    <a:pt x="679" y="3846"/>
                    <a:pt x="786" y="3715"/>
                    <a:pt x="941" y="3667"/>
                  </a:cubicBezTo>
                  <a:lnTo>
                    <a:pt x="1512" y="3501"/>
                  </a:lnTo>
                  <a:cubicBezTo>
                    <a:pt x="1560" y="3489"/>
                    <a:pt x="1619" y="3477"/>
                    <a:pt x="1655" y="3441"/>
                  </a:cubicBezTo>
                  <a:lnTo>
                    <a:pt x="1750" y="3548"/>
                  </a:lnTo>
                  <a:cubicBezTo>
                    <a:pt x="1893" y="3679"/>
                    <a:pt x="2072" y="3739"/>
                    <a:pt x="2227" y="3739"/>
                  </a:cubicBezTo>
                  <a:cubicBezTo>
                    <a:pt x="2393" y="3739"/>
                    <a:pt x="2572" y="3679"/>
                    <a:pt x="2703" y="3548"/>
                  </a:cubicBezTo>
                  <a:lnTo>
                    <a:pt x="2810" y="3441"/>
                  </a:lnTo>
                  <a:close/>
                  <a:moveTo>
                    <a:pt x="1893" y="0"/>
                  </a:moveTo>
                  <a:cubicBezTo>
                    <a:pt x="1322" y="0"/>
                    <a:pt x="869" y="465"/>
                    <a:pt x="869" y="1024"/>
                  </a:cubicBezTo>
                  <a:lnTo>
                    <a:pt x="869" y="1048"/>
                  </a:lnTo>
                  <a:cubicBezTo>
                    <a:pt x="869" y="1179"/>
                    <a:pt x="893" y="1310"/>
                    <a:pt x="953" y="1429"/>
                  </a:cubicBezTo>
                  <a:lnTo>
                    <a:pt x="1048" y="1596"/>
                  </a:lnTo>
                  <a:lnTo>
                    <a:pt x="1048" y="1870"/>
                  </a:lnTo>
                  <a:cubicBezTo>
                    <a:pt x="1048" y="2286"/>
                    <a:pt x="1250" y="2655"/>
                    <a:pt x="1560" y="2882"/>
                  </a:cubicBezTo>
                  <a:lnTo>
                    <a:pt x="1560" y="3025"/>
                  </a:lnTo>
                  <a:cubicBezTo>
                    <a:pt x="1560" y="3096"/>
                    <a:pt x="1500" y="3179"/>
                    <a:pt x="1429" y="3203"/>
                  </a:cubicBezTo>
                  <a:lnTo>
                    <a:pt x="845" y="3370"/>
                  </a:lnTo>
                  <a:cubicBezTo>
                    <a:pt x="572" y="3453"/>
                    <a:pt x="357" y="3727"/>
                    <a:pt x="357" y="4025"/>
                  </a:cubicBezTo>
                  <a:lnTo>
                    <a:pt x="357" y="4906"/>
                  </a:lnTo>
                  <a:cubicBezTo>
                    <a:pt x="333" y="4882"/>
                    <a:pt x="310" y="4858"/>
                    <a:pt x="286" y="4846"/>
                  </a:cubicBezTo>
                  <a:cubicBezTo>
                    <a:pt x="255" y="4820"/>
                    <a:pt x="220" y="4808"/>
                    <a:pt x="185" y="4808"/>
                  </a:cubicBezTo>
                  <a:cubicBezTo>
                    <a:pt x="139" y="4808"/>
                    <a:pt x="93" y="4829"/>
                    <a:pt x="60" y="4870"/>
                  </a:cubicBezTo>
                  <a:cubicBezTo>
                    <a:pt x="0" y="4941"/>
                    <a:pt x="12" y="5037"/>
                    <a:pt x="95" y="5096"/>
                  </a:cubicBezTo>
                  <a:cubicBezTo>
                    <a:pt x="703" y="5584"/>
                    <a:pt x="1465" y="5858"/>
                    <a:pt x="2250" y="5858"/>
                  </a:cubicBezTo>
                  <a:lnTo>
                    <a:pt x="2417" y="5858"/>
                  </a:lnTo>
                  <a:cubicBezTo>
                    <a:pt x="3262" y="5811"/>
                    <a:pt x="4060" y="5453"/>
                    <a:pt x="4679" y="4858"/>
                  </a:cubicBezTo>
                  <a:cubicBezTo>
                    <a:pt x="5286" y="4251"/>
                    <a:pt x="5632" y="3453"/>
                    <a:pt x="5667" y="2596"/>
                  </a:cubicBezTo>
                  <a:cubicBezTo>
                    <a:pt x="5727" y="1727"/>
                    <a:pt x="5465" y="905"/>
                    <a:pt x="4929" y="262"/>
                  </a:cubicBezTo>
                  <a:cubicBezTo>
                    <a:pt x="4895" y="215"/>
                    <a:pt x="4846" y="194"/>
                    <a:pt x="4799" y="194"/>
                  </a:cubicBezTo>
                  <a:cubicBezTo>
                    <a:pt x="4763" y="194"/>
                    <a:pt x="4729" y="206"/>
                    <a:pt x="4703" y="227"/>
                  </a:cubicBezTo>
                  <a:cubicBezTo>
                    <a:pt x="4632" y="286"/>
                    <a:pt x="4632" y="393"/>
                    <a:pt x="4679" y="453"/>
                  </a:cubicBezTo>
                  <a:cubicBezTo>
                    <a:pt x="5155" y="1048"/>
                    <a:pt x="5405" y="1786"/>
                    <a:pt x="5358" y="2560"/>
                  </a:cubicBezTo>
                  <a:cubicBezTo>
                    <a:pt x="5310" y="3334"/>
                    <a:pt x="5001" y="4072"/>
                    <a:pt x="4453" y="4608"/>
                  </a:cubicBezTo>
                  <a:cubicBezTo>
                    <a:pt x="4346" y="4703"/>
                    <a:pt x="4239" y="4799"/>
                    <a:pt x="4143" y="4882"/>
                  </a:cubicBezTo>
                  <a:lnTo>
                    <a:pt x="4143" y="4013"/>
                  </a:lnTo>
                  <a:cubicBezTo>
                    <a:pt x="4143" y="3715"/>
                    <a:pt x="3929" y="3441"/>
                    <a:pt x="3643" y="3358"/>
                  </a:cubicBezTo>
                  <a:lnTo>
                    <a:pt x="3072" y="3191"/>
                  </a:lnTo>
                  <a:cubicBezTo>
                    <a:pt x="2989" y="3156"/>
                    <a:pt x="2929" y="3096"/>
                    <a:pt x="2929" y="3013"/>
                  </a:cubicBezTo>
                  <a:lnTo>
                    <a:pt x="2929" y="2882"/>
                  </a:lnTo>
                  <a:cubicBezTo>
                    <a:pt x="2989" y="2834"/>
                    <a:pt x="3036" y="2798"/>
                    <a:pt x="3084" y="2763"/>
                  </a:cubicBezTo>
                  <a:cubicBezTo>
                    <a:pt x="3322" y="2536"/>
                    <a:pt x="3441" y="2227"/>
                    <a:pt x="3441" y="1893"/>
                  </a:cubicBezTo>
                  <a:lnTo>
                    <a:pt x="3441" y="1596"/>
                  </a:lnTo>
                  <a:lnTo>
                    <a:pt x="3500" y="1465"/>
                  </a:lnTo>
                  <a:cubicBezTo>
                    <a:pt x="3572" y="1334"/>
                    <a:pt x="3596" y="1167"/>
                    <a:pt x="3596" y="1000"/>
                  </a:cubicBezTo>
                  <a:lnTo>
                    <a:pt x="3596" y="167"/>
                  </a:lnTo>
                  <a:cubicBezTo>
                    <a:pt x="3596" y="72"/>
                    <a:pt x="3524" y="0"/>
                    <a:pt x="3441"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8" name="Google Shape;698;p6"/>
            <p:cNvSpPr/>
            <p:nvPr/>
          </p:nvSpPr>
          <p:spPr>
            <a:xfrm>
              <a:off x="1461721" y="1634026"/>
              <a:ext cx="43986" cy="15564"/>
            </a:xfrm>
            <a:custGeom>
              <a:avLst/>
              <a:gdLst/>
              <a:ahLst/>
              <a:cxnLst/>
              <a:rect l="l" t="t" r="r" b="b"/>
              <a:pathLst>
                <a:path w="1382" h="489" extrusionOk="0">
                  <a:moveTo>
                    <a:pt x="155" y="1"/>
                  </a:moveTo>
                  <a:cubicBezTo>
                    <a:pt x="72" y="1"/>
                    <a:pt x="1" y="72"/>
                    <a:pt x="1" y="167"/>
                  </a:cubicBezTo>
                  <a:cubicBezTo>
                    <a:pt x="1" y="251"/>
                    <a:pt x="72" y="322"/>
                    <a:pt x="155" y="322"/>
                  </a:cubicBezTo>
                  <a:cubicBezTo>
                    <a:pt x="334" y="322"/>
                    <a:pt x="858" y="358"/>
                    <a:pt x="1132" y="477"/>
                  </a:cubicBezTo>
                  <a:cubicBezTo>
                    <a:pt x="1155" y="489"/>
                    <a:pt x="1167" y="489"/>
                    <a:pt x="1203" y="489"/>
                  </a:cubicBezTo>
                  <a:cubicBezTo>
                    <a:pt x="1263" y="489"/>
                    <a:pt x="1322" y="465"/>
                    <a:pt x="1346" y="405"/>
                  </a:cubicBezTo>
                  <a:cubicBezTo>
                    <a:pt x="1382" y="322"/>
                    <a:pt x="1346" y="239"/>
                    <a:pt x="1263" y="191"/>
                  </a:cubicBezTo>
                  <a:cubicBezTo>
                    <a:pt x="894" y="1"/>
                    <a:pt x="191" y="1"/>
                    <a:pt x="155"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99" name="Google Shape;699;p6"/>
          <p:cNvSpPr/>
          <p:nvPr/>
        </p:nvSpPr>
        <p:spPr>
          <a:xfrm>
            <a:off x="628650" y="4162324"/>
            <a:ext cx="7886700" cy="722100"/>
          </a:xfrm>
          <a:prstGeom prst="roundRect">
            <a:avLst>
              <a:gd name="adj" fmla="val 16667"/>
            </a:avLst>
          </a:prstGeom>
          <a:solidFill>
            <a:srgbClr val="6FA8DC"/>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700" name="Google Shape;700;p6"/>
          <p:cNvSpPr/>
          <p:nvPr/>
        </p:nvSpPr>
        <p:spPr>
          <a:xfrm rot="10800000">
            <a:off x="2277792" y="4162209"/>
            <a:ext cx="362700" cy="722100"/>
          </a:xfrm>
          <a:prstGeom prst="rect">
            <a:avLst/>
          </a:prstGeom>
          <a:gradFill>
            <a:gsLst>
              <a:gs pos="0">
                <a:srgbClr val="000000">
                  <a:alpha val="0"/>
                </a:srgbClr>
              </a:gs>
              <a:gs pos="74000">
                <a:srgbClr val="000000">
                  <a:alpha val="28235"/>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701" name="Google Shape;701;p6"/>
          <p:cNvSpPr/>
          <p:nvPr/>
        </p:nvSpPr>
        <p:spPr>
          <a:xfrm>
            <a:off x="1271890" y="4162324"/>
            <a:ext cx="362700" cy="722100"/>
          </a:xfrm>
          <a:prstGeom prst="rect">
            <a:avLst/>
          </a:prstGeom>
          <a:gradFill>
            <a:gsLst>
              <a:gs pos="0">
                <a:srgbClr val="000000">
                  <a:alpha val="0"/>
                </a:srgbClr>
              </a:gs>
              <a:gs pos="74000">
                <a:srgbClr val="000000">
                  <a:alpha val="20000"/>
                </a:srgbClr>
              </a:gs>
              <a:gs pos="100000">
                <a:srgbClr val="000000">
                  <a:alpha val="4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702" name="Google Shape;702;p6"/>
          <p:cNvSpPr/>
          <p:nvPr/>
        </p:nvSpPr>
        <p:spPr>
          <a:xfrm>
            <a:off x="1540763" y="4162291"/>
            <a:ext cx="845700" cy="731400"/>
          </a:xfrm>
          <a:prstGeom prst="rect">
            <a:avLst/>
          </a:prstGeom>
          <a:solidFill>
            <a:srgbClr val="F1EF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 sz="3600" b="1" i="0" u="none" strike="noStrike" cap="none">
                <a:solidFill>
                  <a:srgbClr val="151515"/>
                </a:solidFill>
                <a:latin typeface="Calibri"/>
                <a:ea typeface="Calibri"/>
                <a:cs typeface="Calibri"/>
                <a:sym typeface="Calibri"/>
              </a:rPr>
              <a:t>05</a:t>
            </a:r>
            <a:endParaRPr sz="1100" b="0" i="0" u="none" strike="noStrike" cap="none">
              <a:solidFill>
                <a:srgbClr val="000000"/>
              </a:solidFill>
              <a:latin typeface="Arial"/>
              <a:ea typeface="Arial"/>
              <a:cs typeface="Arial"/>
              <a:sym typeface="Arial"/>
            </a:endParaRPr>
          </a:p>
        </p:txBody>
      </p:sp>
      <p:sp>
        <p:nvSpPr>
          <p:cNvPr id="703" name="Google Shape;703;p6"/>
          <p:cNvSpPr/>
          <p:nvPr/>
        </p:nvSpPr>
        <p:spPr>
          <a:xfrm>
            <a:off x="2640600" y="4210237"/>
            <a:ext cx="5620200" cy="6264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 sz="1500" b="0" i="0" u="none" strike="noStrike" cap="none">
                <a:solidFill>
                  <a:srgbClr val="151515"/>
                </a:solidFill>
                <a:latin typeface="Arial"/>
                <a:ea typeface="Arial"/>
                <a:cs typeface="Arial"/>
                <a:sym typeface="Arial"/>
              </a:rPr>
              <a:t>Program dilakukan </a:t>
            </a:r>
            <a:r>
              <a:rPr lang="en" sz="1600" b="1" i="0" u="none" strike="noStrike" cap="none">
                <a:solidFill>
                  <a:srgbClr val="151515"/>
                </a:solidFill>
                <a:latin typeface="Arial"/>
                <a:ea typeface="Arial"/>
                <a:cs typeface="Arial"/>
                <a:sym typeface="Arial"/>
              </a:rPr>
              <a:t>terintegrasi dengan ekosistem </a:t>
            </a:r>
            <a:r>
              <a:rPr lang="en" sz="1500" b="0" i="0" u="none" strike="noStrike" cap="none">
                <a:solidFill>
                  <a:srgbClr val="151515"/>
                </a:solidFill>
                <a:latin typeface="Arial"/>
                <a:ea typeface="Arial"/>
                <a:cs typeface="Arial"/>
                <a:sym typeface="Arial"/>
              </a:rPr>
              <a:t>hingga seluruh sekolah di Indonesia menjadi Sekolah Penggerak</a:t>
            </a:r>
            <a:endParaRPr sz="1500" b="0" i="0" u="none" strike="noStrike" cap="none">
              <a:solidFill>
                <a:srgbClr val="000000"/>
              </a:solidFill>
              <a:latin typeface="Arial"/>
              <a:ea typeface="Arial"/>
              <a:cs typeface="Arial"/>
              <a:sym typeface="Arial"/>
            </a:endParaRPr>
          </a:p>
        </p:txBody>
      </p:sp>
      <p:grpSp>
        <p:nvGrpSpPr>
          <p:cNvPr id="704" name="Google Shape;704;p6"/>
          <p:cNvGrpSpPr/>
          <p:nvPr/>
        </p:nvGrpSpPr>
        <p:grpSpPr>
          <a:xfrm>
            <a:off x="847736" y="4277228"/>
            <a:ext cx="438914" cy="438918"/>
            <a:chOff x="3712952" y="1970604"/>
            <a:chExt cx="354363" cy="354395"/>
          </a:xfrm>
        </p:grpSpPr>
        <p:sp>
          <p:nvSpPr>
            <p:cNvPr id="705" name="Google Shape;705;p6"/>
            <p:cNvSpPr/>
            <p:nvPr/>
          </p:nvSpPr>
          <p:spPr>
            <a:xfrm>
              <a:off x="3868314" y="2281360"/>
              <a:ext cx="43639" cy="43639"/>
            </a:xfrm>
            <a:custGeom>
              <a:avLst/>
              <a:gdLst/>
              <a:ahLst/>
              <a:cxnLst/>
              <a:rect l="l" t="t" r="r" b="b"/>
              <a:pathLst>
                <a:path w="1371" h="1371" extrusionOk="0">
                  <a:moveTo>
                    <a:pt x="692" y="334"/>
                  </a:moveTo>
                  <a:cubicBezTo>
                    <a:pt x="882" y="334"/>
                    <a:pt x="1049" y="489"/>
                    <a:pt x="1049" y="691"/>
                  </a:cubicBezTo>
                  <a:cubicBezTo>
                    <a:pt x="1049" y="882"/>
                    <a:pt x="894" y="1049"/>
                    <a:pt x="692" y="1049"/>
                  </a:cubicBezTo>
                  <a:cubicBezTo>
                    <a:pt x="501" y="1049"/>
                    <a:pt x="334" y="882"/>
                    <a:pt x="334" y="691"/>
                  </a:cubicBezTo>
                  <a:cubicBezTo>
                    <a:pt x="334" y="489"/>
                    <a:pt x="501" y="334"/>
                    <a:pt x="692" y="334"/>
                  </a:cubicBezTo>
                  <a:close/>
                  <a:moveTo>
                    <a:pt x="692" y="1"/>
                  </a:moveTo>
                  <a:cubicBezTo>
                    <a:pt x="322" y="1"/>
                    <a:pt x="1" y="310"/>
                    <a:pt x="1" y="691"/>
                  </a:cubicBezTo>
                  <a:cubicBezTo>
                    <a:pt x="1" y="1060"/>
                    <a:pt x="322" y="1370"/>
                    <a:pt x="692" y="1370"/>
                  </a:cubicBezTo>
                  <a:cubicBezTo>
                    <a:pt x="1061" y="1370"/>
                    <a:pt x="1370" y="1060"/>
                    <a:pt x="1370" y="691"/>
                  </a:cubicBezTo>
                  <a:cubicBezTo>
                    <a:pt x="1370" y="310"/>
                    <a:pt x="1073" y="1"/>
                    <a:pt x="692"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p6"/>
            <p:cNvSpPr/>
            <p:nvPr/>
          </p:nvSpPr>
          <p:spPr>
            <a:xfrm>
              <a:off x="3940346" y="2120300"/>
              <a:ext cx="54970" cy="55002"/>
            </a:xfrm>
            <a:custGeom>
              <a:avLst/>
              <a:gdLst/>
              <a:ahLst/>
              <a:cxnLst/>
              <a:rect l="l" t="t" r="r" b="b"/>
              <a:pathLst>
                <a:path w="1727" h="1728" extrusionOk="0">
                  <a:moveTo>
                    <a:pt x="869" y="322"/>
                  </a:moveTo>
                  <a:cubicBezTo>
                    <a:pt x="1167" y="322"/>
                    <a:pt x="1405" y="572"/>
                    <a:pt x="1405" y="870"/>
                  </a:cubicBezTo>
                  <a:cubicBezTo>
                    <a:pt x="1405" y="1167"/>
                    <a:pt x="1167" y="1406"/>
                    <a:pt x="869" y="1406"/>
                  </a:cubicBezTo>
                  <a:cubicBezTo>
                    <a:pt x="572" y="1406"/>
                    <a:pt x="334" y="1167"/>
                    <a:pt x="334" y="870"/>
                  </a:cubicBezTo>
                  <a:cubicBezTo>
                    <a:pt x="334" y="572"/>
                    <a:pt x="572" y="322"/>
                    <a:pt x="869" y="322"/>
                  </a:cubicBezTo>
                  <a:close/>
                  <a:moveTo>
                    <a:pt x="869" y="1"/>
                  </a:moveTo>
                  <a:cubicBezTo>
                    <a:pt x="393" y="1"/>
                    <a:pt x="0" y="394"/>
                    <a:pt x="0" y="870"/>
                  </a:cubicBezTo>
                  <a:cubicBezTo>
                    <a:pt x="0" y="1346"/>
                    <a:pt x="393" y="1727"/>
                    <a:pt x="869" y="1727"/>
                  </a:cubicBezTo>
                  <a:cubicBezTo>
                    <a:pt x="1346" y="1727"/>
                    <a:pt x="1727" y="1346"/>
                    <a:pt x="1727" y="870"/>
                  </a:cubicBezTo>
                  <a:cubicBezTo>
                    <a:pt x="1727" y="394"/>
                    <a:pt x="1346" y="1"/>
                    <a:pt x="869"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7" name="Google Shape;707;p6"/>
            <p:cNvSpPr/>
            <p:nvPr/>
          </p:nvSpPr>
          <p:spPr>
            <a:xfrm>
              <a:off x="3784952" y="2120300"/>
              <a:ext cx="54970" cy="55002"/>
            </a:xfrm>
            <a:custGeom>
              <a:avLst/>
              <a:gdLst/>
              <a:ahLst/>
              <a:cxnLst/>
              <a:rect l="l" t="t" r="r" b="b"/>
              <a:pathLst>
                <a:path w="1727" h="1728" extrusionOk="0">
                  <a:moveTo>
                    <a:pt x="870" y="322"/>
                  </a:moveTo>
                  <a:cubicBezTo>
                    <a:pt x="1167" y="322"/>
                    <a:pt x="1406" y="572"/>
                    <a:pt x="1406" y="870"/>
                  </a:cubicBezTo>
                  <a:cubicBezTo>
                    <a:pt x="1406" y="1167"/>
                    <a:pt x="1167" y="1406"/>
                    <a:pt x="870" y="1406"/>
                  </a:cubicBezTo>
                  <a:cubicBezTo>
                    <a:pt x="572" y="1406"/>
                    <a:pt x="334" y="1167"/>
                    <a:pt x="334" y="870"/>
                  </a:cubicBezTo>
                  <a:cubicBezTo>
                    <a:pt x="334" y="572"/>
                    <a:pt x="572" y="322"/>
                    <a:pt x="870" y="322"/>
                  </a:cubicBezTo>
                  <a:close/>
                  <a:moveTo>
                    <a:pt x="870" y="1"/>
                  </a:moveTo>
                  <a:cubicBezTo>
                    <a:pt x="394" y="1"/>
                    <a:pt x="1" y="394"/>
                    <a:pt x="1" y="870"/>
                  </a:cubicBezTo>
                  <a:cubicBezTo>
                    <a:pt x="1" y="1346"/>
                    <a:pt x="394" y="1727"/>
                    <a:pt x="870" y="1727"/>
                  </a:cubicBezTo>
                  <a:cubicBezTo>
                    <a:pt x="1346" y="1727"/>
                    <a:pt x="1727" y="1346"/>
                    <a:pt x="1727" y="870"/>
                  </a:cubicBezTo>
                  <a:cubicBezTo>
                    <a:pt x="1727" y="394"/>
                    <a:pt x="1346" y="1"/>
                    <a:pt x="870"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8" name="Google Shape;708;p6"/>
            <p:cNvSpPr/>
            <p:nvPr/>
          </p:nvSpPr>
          <p:spPr>
            <a:xfrm>
              <a:off x="3712952" y="2281360"/>
              <a:ext cx="44371" cy="43639"/>
            </a:xfrm>
            <a:custGeom>
              <a:avLst/>
              <a:gdLst/>
              <a:ahLst/>
              <a:cxnLst/>
              <a:rect l="l" t="t" r="r" b="b"/>
              <a:pathLst>
                <a:path w="1394" h="1371" extrusionOk="0">
                  <a:moveTo>
                    <a:pt x="691" y="334"/>
                  </a:moveTo>
                  <a:cubicBezTo>
                    <a:pt x="881" y="334"/>
                    <a:pt x="1048" y="489"/>
                    <a:pt x="1048" y="691"/>
                  </a:cubicBezTo>
                  <a:cubicBezTo>
                    <a:pt x="1048" y="882"/>
                    <a:pt x="893" y="1049"/>
                    <a:pt x="691" y="1049"/>
                  </a:cubicBezTo>
                  <a:cubicBezTo>
                    <a:pt x="500" y="1049"/>
                    <a:pt x="334" y="882"/>
                    <a:pt x="334" y="691"/>
                  </a:cubicBezTo>
                  <a:cubicBezTo>
                    <a:pt x="334" y="489"/>
                    <a:pt x="500" y="334"/>
                    <a:pt x="691" y="334"/>
                  </a:cubicBezTo>
                  <a:close/>
                  <a:moveTo>
                    <a:pt x="691" y="1"/>
                  </a:moveTo>
                  <a:cubicBezTo>
                    <a:pt x="322" y="1"/>
                    <a:pt x="0" y="310"/>
                    <a:pt x="0" y="691"/>
                  </a:cubicBezTo>
                  <a:cubicBezTo>
                    <a:pt x="0" y="1060"/>
                    <a:pt x="322" y="1370"/>
                    <a:pt x="691" y="1370"/>
                  </a:cubicBezTo>
                  <a:cubicBezTo>
                    <a:pt x="1060" y="1370"/>
                    <a:pt x="1370" y="1060"/>
                    <a:pt x="1370" y="691"/>
                  </a:cubicBezTo>
                  <a:cubicBezTo>
                    <a:pt x="1393" y="310"/>
                    <a:pt x="1072" y="1"/>
                    <a:pt x="691"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9" name="Google Shape;709;p6"/>
            <p:cNvSpPr/>
            <p:nvPr/>
          </p:nvSpPr>
          <p:spPr>
            <a:xfrm>
              <a:off x="4023708" y="2281360"/>
              <a:ext cx="43607" cy="43639"/>
            </a:xfrm>
            <a:custGeom>
              <a:avLst/>
              <a:gdLst/>
              <a:ahLst/>
              <a:cxnLst/>
              <a:rect l="l" t="t" r="r" b="b"/>
              <a:pathLst>
                <a:path w="1370" h="1371" extrusionOk="0">
                  <a:moveTo>
                    <a:pt x="691" y="334"/>
                  </a:moveTo>
                  <a:cubicBezTo>
                    <a:pt x="882" y="334"/>
                    <a:pt x="1048" y="489"/>
                    <a:pt x="1048" y="691"/>
                  </a:cubicBezTo>
                  <a:cubicBezTo>
                    <a:pt x="1048" y="882"/>
                    <a:pt x="882" y="1049"/>
                    <a:pt x="691" y="1049"/>
                  </a:cubicBezTo>
                  <a:cubicBezTo>
                    <a:pt x="501" y="1049"/>
                    <a:pt x="334" y="882"/>
                    <a:pt x="334" y="691"/>
                  </a:cubicBezTo>
                  <a:cubicBezTo>
                    <a:pt x="334" y="489"/>
                    <a:pt x="501" y="334"/>
                    <a:pt x="691" y="334"/>
                  </a:cubicBezTo>
                  <a:close/>
                  <a:moveTo>
                    <a:pt x="691" y="1"/>
                  </a:moveTo>
                  <a:cubicBezTo>
                    <a:pt x="322" y="1"/>
                    <a:pt x="1" y="310"/>
                    <a:pt x="1" y="691"/>
                  </a:cubicBezTo>
                  <a:cubicBezTo>
                    <a:pt x="1" y="1060"/>
                    <a:pt x="322" y="1370"/>
                    <a:pt x="691" y="1370"/>
                  </a:cubicBezTo>
                  <a:cubicBezTo>
                    <a:pt x="1060" y="1370"/>
                    <a:pt x="1370" y="1060"/>
                    <a:pt x="1370" y="691"/>
                  </a:cubicBezTo>
                  <a:cubicBezTo>
                    <a:pt x="1370" y="310"/>
                    <a:pt x="1060" y="1"/>
                    <a:pt x="691"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0" name="Google Shape;710;p6"/>
            <p:cNvSpPr/>
            <p:nvPr/>
          </p:nvSpPr>
          <p:spPr>
            <a:xfrm>
              <a:off x="3852049" y="1970604"/>
              <a:ext cx="76583" cy="76965"/>
            </a:xfrm>
            <a:custGeom>
              <a:avLst/>
              <a:gdLst/>
              <a:ahLst/>
              <a:cxnLst/>
              <a:rect l="l" t="t" r="r" b="b"/>
              <a:pathLst>
                <a:path w="2406" h="2418" extrusionOk="0">
                  <a:moveTo>
                    <a:pt x="1203" y="346"/>
                  </a:moveTo>
                  <a:cubicBezTo>
                    <a:pt x="1679" y="346"/>
                    <a:pt x="2084" y="751"/>
                    <a:pt x="2084" y="1227"/>
                  </a:cubicBezTo>
                  <a:cubicBezTo>
                    <a:pt x="2084" y="1703"/>
                    <a:pt x="1691" y="2096"/>
                    <a:pt x="1203" y="2096"/>
                  </a:cubicBezTo>
                  <a:cubicBezTo>
                    <a:pt x="714" y="2096"/>
                    <a:pt x="321" y="1703"/>
                    <a:pt x="321" y="1227"/>
                  </a:cubicBezTo>
                  <a:cubicBezTo>
                    <a:pt x="321" y="727"/>
                    <a:pt x="726" y="346"/>
                    <a:pt x="1203" y="346"/>
                  </a:cubicBezTo>
                  <a:close/>
                  <a:moveTo>
                    <a:pt x="1203" y="1"/>
                  </a:moveTo>
                  <a:cubicBezTo>
                    <a:pt x="536" y="1"/>
                    <a:pt x="0" y="536"/>
                    <a:pt x="0" y="1203"/>
                  </a:cubicBezTo>
                  <a:cubicBezTo>
                    <a:pt x="0" y="1882"/>
                    <a:pt x="536" y="2418"/>
                    <a:pt x="1203" y="2418"/>
                  </a:cubicBezTo>
                  <a:cubicBezTo>
                    <a:pt x="1869" y="2418"/>
                    <a:pt x="2405" y="1882"/>
                    <a:pt x="2405" y="1203"/>
                  </a:cubicBezTo>
                  <a:cubicBezTo>
                    <a:pt x="2405" y="548"/>
                    <a:pt x="1869" y="1"/>
                    <a:pt x="1203"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1" name="Google Shape;711;p6"/>
            <p:cNvSpPr/>
            <p:nvPr/>
          </p:nvSpPr>
          <p:spPr>
            <a:xfrm>
              <a:off x="3746310" y="2187016"/>
              <a:ext cx="132667" cy="88710"/>
            </a:xfrm>
            <a:custGeom>
              <a:avLst/>
              <a:gdLst/>
              <a:ahLst/>
              <a:cxnLst/>
              <a:rect l="l" t="t" r="r" b="b"/>
              <a:pathLst>
                <a:path w="4168" h="2787" extrusionOk="0">
                  <a:moveTo>
                    <a:pt x="2084" y="0"/>
                  </a:moveTo>
                  <a:cubicBezTo>
                    <a:pt x="1989" y="0"/>
                    <a:pt x="1917" y="84"/>
                    <a:pt x="1917" y="167"/>
                  </a:cubicBezTo>
                  <a:lnTo>
                    <a:pt x="1917" y="1405"/>
                  </a:lnTo>
                  <a:lnTo>
                    <a:pt x="1060" y="1405"/>
                  </a:lnTo>
                  <a:cubicBezTo>
                    <a:pt x="798" y="1405"/>
                    <a:pt x="560" y="1536"/>
                    <a:pt x="441" y="1774"/>
                  </a:cubicBezTo>
                  <a:lnTo>
                    <a:pt x="48" y="2548"/>
                  </a:lnTo>
                  <a:cubicBezTo>
                    <a:pt x="0" y="2620"/>
                    <a:pt x="24" y="2727"/>
                    <a:pt x="119" y="2774"/>
                  </a:cubicBezTo>
                  <a:cubicBezTo>
                    <a:pt x="143" y="2786"/>
                    <a:pt x="155" y="2786"/>
                    <a:pt x="191" y="2786"/>
                  </a:cubicBezTo>
                  <a:cubicBezTo>
                    <a:pt x="250" y="2786"/>
                    <a:pt x="310" y="2762"/>
                    <a:pt x="345" y="2703"/>
                  </a:cubicBezTo>
                  <a:lnTo>
                    <a:pt x="738" y="1929"/>
                  </a:lnTo>
                  <a:cubicBezTo>
                    <a:pt x="798" y="1810"/>
                    <a:pt x="917" y="1727"/>
                    <a:pt x="1060" y="1727"/>
                  </a:cubicBezTo>
                  <a:lnTo>
                    <a:pt x="3096" y="1727"/>
                  </a:lnTo>
                  <a:cubicBezTo>
                    <a:pt x="3227" y="1727"/>
                    <a:pt x="3346" y="1810"/>
                    <a:pt x="3405" y="1929"/>
                  </a:cubicBezTo>
                  <a:lnTo>
                    <a:pt x="3810" y="2703"/>
                  </a:lnTo>
                  <a:cubicBezTo>
                    <a:pt x="3846" y="2756"/>
                    <a:pt x="3902" y="2783"/>
                    <a:pt x="3968" y="2783"/>
                  </a:cubicBezTo>
                  <a:cubicBezTo>
                    <a:pt x="3989" y="2783"/>
                    <a:pt x="4013" y="2780"/>
                    <a:pt x="4036" y="2774"/>
                  </a:cubicBezTo>
                  <a:cubicBezTo>
                    <a:pt x="4132" y="2715"/>
                    <a:pt x="4167" y="2608"/>
                    <a:pt x="4120" y="2536"/>
                  </a:cubicBezTo>
                  <a:lnTo>
                    <a:pt x="3715" y="1762"/>
                  </a:lnTo>
                  <a:cubicBezTo>
                    <a:pt x="3596" y="1536"/>
                    <a:pt x="3358" y="1393"/>
                    <a:pt x="3108" y="1393"/>
                  </a:cubicBezTo>
                  <a:lnTo>
                    <a:pt x="2250" y="1393"/>
                  </a:lnTo>
                  <a:lnTo>
                    <a:pt x="2250" y="167"/>
                  </a:lnTo>
                  <a:cubicBezTo>
                    <a:pt x="2250" y="84"/>
                    <a:pt x="2167" y="0"/>
                    <a:pt x="2084"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2" name="Google Shape;712;p6"/>
            <p:cNvSpPr/>
            <p:nvPr/>
          </p:nvSpPr>
          <p:spPr>
            <a:xfrm>
              <a:off x="3831583" y="2059664"/>
              <a:ext cx="117485" cy="54748"/>
            </a:xfrm>
            <a:custGeom>
              <a:avLst/>
              <a:gdLst/>
              <a:ahLst/>
              <a:cxnLst/>
              <a:rect l="l" t="t" r="r" b="b"/>
              <a:pathLst>
                <a:path w="3691" h="1720" extrusionOk="0">
                  <a:moveTo>
                    <a:pt x="1846" y="1"/>
                  </a:moveTo>
                  <a:cubicBezTo>
                    <a:pt x="1750" y="1"/>
                    <a:pt x="1679" y="72"/>
                    <a:pt x="1679" y="167"/>
                  </a:cubicBezTo>
                  <a:lnTo>
                    <a:pt x="1679" y="703"/>
                  </a:lnTo>
                  <a:lnTo>
                    <a:pt x="750" y="703"/>
                  </a:lnTo>
                  <a:cubicBezTo>
                    <a:pt x="560" y="703"/>
                    <a:pt x="405" y="810"/>
                    <a:pt x="310" y="965"/>
                  </a:cubicBezTo>
                  <a:lnTo>
                    <a:pt x="48" y="1477"/>
                  </a:lnTo>
                  <a:cubicBezTo>
                    <a:pt x="0" y="1548"/>
                    <a:pt x="24" y="1656"/>
                    <a:pt x="119" y="1703"/>
                  </a:cubicBezTo>
                  <a:cubicBezTo>
                    <a:pt x="140" y="1714"/>
                    <a:pt x="164" y="1719"/>
                    <a:pt x="188" y="1719"/>
                  </a:cubicBezTo>
                  <a:cubicBezTo>
                    <a:pt x="248" y="1719"/>
                    <a:pt x="312" y="1687"/>
                    <a:pt x="345" y="1620"/>
                  </a:cubicBezTo>
                  <a:lnTo>
                    <a:pt x="607" y="1120"/>
                  </a:lnTo>
                  <a:cubicBezTo>
                    <a:pt x="643" y="1060"/>
                    <a:pt x="703" y="1013"/>
                    <a:pt x="774" y="1013"/>
                  </a:cubicBezTo>
                  <a:lnTo>
                    <a:pt x="2929" y="1013"/>
                  </a:lnTo>
                  <a:cubicBezTo>
                    <a:pt x="3000" y="1013"/>
                    <a:pt x="3060" y="1060"/>
                    <a:pt x="3096" y="1120"/>
                  </a:cubicBezTo>
                  <a:lnTo>
                    <a:pt x="3358" y="1620"/>
                  </a:lnTo>
                  <a:cubicBezTo>
                    <a:pt x="3393" y="1679"/>
                    <a:pt x="3453" y="1715"/>
                    <a:pt x="3512" y="1715"/>
                  </a:cubicBezTo>
                  <a:cubicBezTo>
                    <a:pt x="3536" y="1715"/>
                    <a:pt x="3548" y="1715"/>
                    <a:pt x="3584" y="1703"/>
                  </a:cubicBezTo>
                  <a:cubicBezTo>
                    <a:pt x="3655" y="1656"/>
                    <a:pt x="3691" y="1548"/>
                    <a:pt x="3643" y="1477"/>
                  </a:cubicBezTo>
                  <a:lnTo>
                    <a:pt x="3381" y="965"/>
                  </a:lnTo>
                  <a:cubicBezTo>
                    <a:pt x="3286" y="810"/>
                    <a:pt x="3108" y="703"/>
                    <a:pt x="2929" y="703"/>
                  </a:cubicBezTo>
                  <a:lnTo>
                    <a:pt x="2012" y="703"/>
                  </a:lnTo>
                  <a:lnTo>
                    <a:pt x="2012" y="167"/>
                  </a:lnTo>
                  <a:cubicBezTo>
                    <a:pt x="2012" y="72"/>
                    <a:pt x="1929" y="1"/>
                    <a:pt x="1846"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3" name="Google Shape;713;p6"/>
            <p:cNvSpPr/>
            <p:nvPr/>
          </p:nvSpPr>
          <p:spPr>
            <a:xfrm>
              <a:off x="3901672" y="2187016"/>
              <a:ext cx="132285" cy="88997"/>
            </a:xfrm>
            <a:custGeom>
              <a:avLst/>
              <a:gdLst/>
              <a:ahLst/>
              <a:cxnLst/>
              <a:rect l="l" t="t" r="r" b="b"/>
              <a:pathLst>
                <a:path w="4156" h="2796" extrusionOk="0">
                  <a:moveTo>
                    <a:pt x="2084" y="0"/>
                  </a:moveTo>
                  <a:cubicBezTo>
                    <a:pt x="1989" y="0"/>
                    <a:pt x="1918" y="84"/>
                    <a:pt x="1918" y="167"/>
                  </a:cubicBezTo>
                  <a:lnTo>
                    <a:pt x="1918" y="1405"/>
                  </a:lnTo>
                  <a:lnTo>
                    <a:pt x="1060" y="1405"/>
                  </a:lnTo>
                  <a:cubicBezTo>
                    <a:pt x="798" y="1405"/>
                    <a:pt x="560" y="1536"/>
                    <a:pt x="441" y="1774"/>
                  </a:cubicBezTo>
                  <a:lnTo>
                    <a:pt x="36" y="2548"/>
                  </a:lnTo>
                  <a:cubicBezTo>
                    <a:pt x="1" y="2620"/>
                    <a:pt x="25" y="2727"/>
                    <a:pt x="120" y="2774"/>
                  </a:cubicBezTo>
                  <a:cubicBezTo>
                    <a:pt x="142" y="2789"/>
                    <a:pt x="167" y="2796"/>
                    <a:pt x="192" y="2796"/>
                  </a:cubicBezTo>
                  <a:cubicBezTo>
                    <a:pt x="250" y="2796"/>
                    <a:pt x="309" y="2761"/>
                    <a:pt x="334" y="2703"/>
                  </a:cubicBezTo>
                  <a:lnTo>
                    <a:pt x="739" y="1929"/>
                  </a:lnTo>
                  <a:cubicBezTo>
                    <a:pt x="798" y="1810"/>
                    <a:pt x="918" y="1727"/>
                    <a:pt x="1060" y="1727"/>
                  </a:cubicBezTo>
                  <a:lnTo>
                    <a:pt x="3096" y="1727"/>
                  </a:lnTo>
                  <a:cubicBezTo>
                    <a:pt x="3227" y="1727"/>
                    <a:pt x="3346" y="1810"/>
                    <a:pt x="3406" y="1929"/>
                  </a:cubicBezTo>
                  <a:lnTo>
                    <a:pt x="3811" y="2703"/>
                  </a:lnTo>
                  <a:cubicBezTo>
                    <a:pt x="3835" y="2762"/>
                    <a:pt x="3894" y="2786"/>
                    <a:pt x="3954" y="2786"/>
                  </a:cubicBezTo>
                  <a:cubicBezTo>
                    <a:pt x="3989" y="2786"/>
                    <a:pt x="4001" y="2786"/>
                    <a:pt x="4037" y="2774"/>
                  </a:cubicBezTo>
                  <a:cubicBezTo>
                    <a:pt x="4120" y="2715"/>
                    <a:pt x="4156" y="2608"/>
                    <a:pt x="4120" y="2536"/>
                  </a:cubicBezTo>
                  <a:lnTo>
                    <a:pt x="3715" y="1762"/>
                  </a:lnTo>
                  <a:cubicBezTo>
                    <a:pt x="3596" y="1536"/>
                    <a:pt x="3358" y="1393"/>
                    <a:pt x="3108" y="1393"/>
                  </a:cubicBezTo>
                  <a:lnTo>
                    <a:pt x="2251" y="1393"/>
                  </a:lnTo>
                  <a:lnTo>
                    <a:pt x="2251" y="167"/>
                  </a:lnTo>
                  <a:cubicBezTo>
                    <a:pt x="2251" y="84"/>
                    <a:pt x="2168" y="0"/>
                    <a:pt x="2084"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718"/>
        <p:cNvGrpSpPr/>
        <p:nvPr/>
      </p:nvGrpSpPr>
      <p:grpSpPr>
        <a:xfrm>
          <a:off x="0" y="0"/>
          <a:ext cx="0" cy="0"/>
          <a:chOff x="0" y="0"/>
          <a:chExt cx="0" cy="0"/>
        </a:xfrm>
      </p:grpSpPr>
      <p:sp>
        <p:nvSpPr>
          <p:cNvPr id="719" name="Google Shape;719;p7"/>
          <p:cNvSpPr txBox="1">
            <a:spLocks noGrp="1"/>
          </p:cNvSpPr>
          <p:nvPr>
            <p:ph type="title"/>
          </p:nvPr>
        </p:nvSpPr>
        <p:spPr>
          <a:xfrm>
            <a:off x="0" y="162425"/>
            <a:ext cx="9144000" cy="423900"/>
          </a:xfrm>
          <a:prstGeom prst="rect">
            <a:avLst/>
          </a:prstGeom>
          <a:noFill/>
          <a:ln>
            <a:noFill/>
          </a:ln>
        </p:spPr>
        <p:txBody>
          <a:bodyPr spcFirstLastPara="1" wrap="square" lIns="18287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b="1"/>
              <a:t>Program Sekolah Penggerak akan mengakselerasi sekolah negeri/swasta di seluruh tahap untuk bergerak 1-2 tahap lebih maju dalam waktu 3 tahun ajaran</a:t>
            </a:r>
            <a:endParaRPr sz="1700" b="1"/>
          </a:p>
        </p:txBody>
      </p:sp>
      <p:sp>
        <p:nvSpPr>
          <p:cNvPr id="720" name="Google Shape;720;p7"/>
          <p:cNvSpPr txBox="1">
            <a:spLocks noGrp="1"/>
          </p:cNvSpPr>
          <p:nvPr>
            <p:ph type="title"/>
          </p:nvPr>
        </p:nvSpPr>
        <p:spPr>
          <a:xfrm>
            <a:off x="2044325" y="4814000"/>
            <a:ext cx="5008500" cy="291000"/>
          </a:xfrm>
          <a:prstGeom prst="rect">
            <a:avLst/>
          </a:prstGeom>
          <a:noFill/>
          <a:ln>
            <a:noFill/>
          </a:ln>
        </p:spPr>
        <p:txBody>
          <a:bodyPr spcFirstLastPara="1" wrap="square" lIns="182875" tIns="91425" rIns="91425" bIns="91425" anchor="ctr" anchorCtr="0">
            <a:noAutofit/>
          </a:bodyPr>
          <a:lstStyle/>
          <a:p>
            <a:pPr marL="0" lvl="0" indent="0" algn="ctr" rtl="0">
              <a:lnSpc>
                <a:spcPct val="90000"/>
              </a:lnSpc>
              <a:spcBef>
                <a:spcPts val="0"/>
              </a:spcBef>
              <a:spcAft>
                <a:spcPts val="0"/>
              </a:spcAft>
              <a:buSzPts val="1800"/>
              <a:buNone/>
            </a:pPr>
            <a:r>
              <a:rPr lang="en" sz="1200" b="1">
                <a:solidFill>
                  <a:srgbClr val="002060"/>
                </a:solidFill>
              </a:rPr>
              <a:t>4 Tahapan Proses Transformasi Sekolah Indonesia </a:t>
            </a:r>
            <a:endParaRPr sz="1200" b="1">
              <a:solidFill>
                <a:srgbClr val="002060"/>
              </a:solidFill>
            </a:endParaRPr>
          </a:p>
        </p:txBody>
      </p:sp>
      <p:sp>
        <p:nvSpPr>
          <p:cNvPr id="721" name="Google Shape;721;p7"/>
          <p:cNvSpPr/>
          <p:nvPr/>
        </p:nvSpPr>
        <p:spPr>
          <a:xfrm>
            <a:off x="1947023" y="2698665"/>
            <a:ext cx="1710900" cy="538200"/>
          </a:xfrm>
          <a:prstGeom prst="rect">
            <a:avLst/>
          </a:prstGeom>
          <a:solidFill>
            <a:srgbClr val="E1F5FE"/>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 &gt;=3 tingkat di bawah level yg diharapkan</a:t>
            </a:r>
            <a:endParaRPr sz="1100" b="0" i="0" u="none" strike="noStrike" cap="none">
              <a:solidFill>
                <a:srgbClr val="000000"/>
              </a:solidFill>
              <a:latin typeface="Arial"/>
              <a:ea typeface="Arial"/>
              <a:cs typeface="Arial"/>
              <a:sym typeface="Arial"/>
            </a:endParaRPr>
          </a:p>
        </p:txBody>
      </p:sp>
      <p:sp>
        <p:nvSpPr>
          <p:cNvPr id="722" name="Google Shape;722;p7"/>
          <p:cNvSpPr/>
          <p:nvPr/>
        </p:nvSpPr>
        <p:spPr>
          <a:xfrm>
            <a:off x="3657973" y="2236551"/>
            <a:ext cx="1710900" cy="538200"/>
          </a:xfrm>
          <a:prstGeom prst="rect">
            <a:avLst/>
          </a:prstGeom>
          <a:solidFill>
            <a:srgbClr val="E1F5FE"/>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1-2 tingkat dibawah level yang diharapkan</a:t>
            </a:r>
            <a:endParaRPr sz="1100" b="0" i="0" u="none" strike="noStrike" cap="none">
              <a:solidFill>
                <a:srgbClr val="000000"/>
              </a:solidFill>
              <a:latin typeface="Arial"/>
              <a:ea typeface="Arial"/>
              <a:cs typeface="Arial"/>
              <a:sym typeface="Arial"/>
            </a:endParaRPr>
          </a:p>
        </p:txBody>
      </p:sp>
      <p:sp>
        <p:nvSpPr>
          <p:cNvPr id="723" name="Google Shape;723;p7"/>
          <p:cNvSpPr/>
          <p:nvPr/>
        </p:nvSpPr>
        <p:spPr>
          <a:xfrm>
            <a:off x="5368898" y="1774437"/>
            <a:ext cx="1710900" cy="538200"/>
          </a:xfrm>
          <a:prstGeom prst="rect">
            <a:avLst/>
          </a:prstGeom>
          <a:solidFill>
            <a:srgbClr val="E1F5FE"/>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Di level yang diharapkan</a:t>
            </a:r>
            <a:endParaRPr sz="1100" b="0" i="0" u="none" strike="noStrike" cap="none">
              <a:solidFill>
                <a:srgbClr val="000000"/>
              </a:solidFill>
              <a:latin typeface="Arial"/>
              <a:ea typeface="Arial"/>
              <a:cs typeface="Arial"/>
              <a:sym typeface="Arial"/>
            </a:endParaRPr>
          </a:p>
        </p:txBody>
      </p:sp>
      <p:sp>
        <p:nvSpPr>
          <p:cNvPr id="724" name="Google Shape;724;p7"/>
          <p:cNvSpPr/>
          <p:nvPr/>
        </p:nvSpPr>
        <p:spPr>
          <a:xfrm>
            <a:off x="7079848" y="1312323"/>
            <a:ext cx="1710900" cy="538200"/>
          </a:xfrm>
          <a:prstGeom prst="rect">
            <a:avLst/>
          </a:prstGeom>
          <a:solidFill>
            <a:srgbClr val="E1F5FE"/>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Di atas level yang diharapkan</a:t>
            </a:r>
            <a:endParaRPr sz="1100" b="0" i="0" u="none" strike="noStrike" cap="none">
              <a:solidFill>
                <a:srgbClr val="000000"/>
              </a:solidFill>
              <a:latin typeface="Arial"/>
              <a:ea typeface="Arial"/>
              <a:cs typeface="Arial"/>
              <a:sym typeface="Arial"/>
            </a:endParaRPr>
          </a:p>
        </p:txBody>
      </p:sp>
      <p:sp>
        <p:nvSpPr>
          <p:cNvPr id="725" name="Google Shape;725;p7"/>
          <p:cNvSpPr/>
          <p:nvPr/>
        </p:nvSpPr>
        <p:spPr>
          <a:xfrm>
            <a:off x="1947025" y="2448857"/>
            <a:ext cx="1710900" cy="252000"/>
          </a:xfrm>
          <a:prstGeom prst="rect">
            <a:avLst/>
          </a:prstGeom>
          <a:solidFill>
            <a:srgbClr val="4472C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Arial"/>
                <a:ea typeface="Arial"/>
                <a:cs typeface="Arial"/>
                <a:sym typeface="Arial"/>
              </a:rPr>
              <a:t>TAHAP 1</a:t>
            </a:r>
            <a:endParaRPr sz="1400" b="1" i="0" u="none" strike="noStrike" cap="none">
              <a:solidFill>
                <a:srgbClr val="FFFFFF"/>
              </a:solidFill>
              <a:latin typeface="Arial"/>
              <a:ea typeface="Arial"/>
              <a:cs typeface="Arial"/>
              <a:sym typeface="Arial"/>
            </a:endParaRPr>
          </a:p>
        </p:txBody>
      </p:sp>
      <p:sp>
        <p:nvSpPr>
          <p:cNvPr id="726" name="Google Shape;726;p7"/>
          <p:cNvSpPr/>
          <p:nvPr/>
        </p:nvSpPr>
        <p:spPr>
          <a:xfrm>
            <a:off x="3657966" y="1986094"/>
            <a:ext cx="1710900" cy="252000"/>
          </a:xfrm>
          <a:prstGeom prst="rect">
            <a:avLst/>
          </a:prstGeom>
          <a:solidFill>
            <a:srgbClr val="4472C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Arial"/>
                <a:ea typeface="Arial"/>
                <a:cs typeface="Arial"/>
                <a:sym typeface="Arial"/>
              </a:rPr>
              <a:t>TAHAP 2</a:t>
            </a:r>
            <a:endParaRPr sz="1400" b="1" i="0" u="none" strike="noStrike" cap="none">
              <a:solidFill>
                <a:srgbClr val="FFFFFF"/>
              </a:solidFill>
              <a:latin typeface="Arial"/>
              <a:ea typeface="Arial"/>
              <a:cs typeface="Arial"/>
              <a:sym typeface="Arial"/>
            </a:endParaRPr>
          </a:p>
        </p:txBody>
      </p:sp>
      <p:sp>
        <p:nvSpPr>
          <p:cNvPr id="727" name="Google Shape;727;p7"/>
          <p:cNvSpPr/>
          <p:nvPr/>
        </p:nvSpPr>
        <p:spPr>
          <a:xfrm>
            <a:off x="5368907" y="1523332"/>
            <a:ext cx="1710900" cy="252000"/>
          </a:xfrm>
          <a:prstGeom prst="rect">
            <a:avLst/>
          </a:prstGeom>
          <a:solidFill>
            <a:srgbClr val="4472C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Arial"/>
                <a:ea typeface="Arial"/>
                <a:cs typeface="Arial"/>
                <a:sym typeface="Arial"/>
              </a:rPr>
              <a:t>TAHAP 3</a:t>
            </a:r>
            <a:endParaRPr sz="1100" b="0" i="0" u="none" strike="noStrike" cap="none">
              <a:solidFill>
                <a:srgbClr val="FFFFFF"/>
              </a:solidFill>
              <a:latin typeface="Arial"/>
              <a:ea typeface="Arial"/>
              <a:cs typeface="Arial"/>
              <a:sym typeface="Arial"/>
            </a:endParaRPr>
          </a:p>
        </p:txBody>
      </p:sp>
      <p:sp>
        <p:nvSpPr>
          <p:cNvPr id="728" name="Google Shape;728;p7"/>
          <p:cNvSpPr/>
          <p:nvPr/>
        </p:nvSpPr>
        <p:spPr>
          <a:xfrm>
            <a:off x="7079848" y="1060641"/>
            <a:ext cx="1710900" cy="252000"/>
          </a:xfrm>
          <a:prstGeom prst="rect">
            <a:avLst/>
          </a:prstGeom>
          <a:solidFill>
            <a:srgbClr val="4472C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Arial"/>
                <a:ea typeface="Arial"/>
                <a:cs typeface="Arial"/>
                <a:sym typeface="Arial"/>
              </a:rPr>
              <a:t>TAHAP 4</a:t>
            </a:r>
            <a:endParaRPr sz="1100" b="0" i="0" u="none" strike="noStrike" cap="none">
              <a:solidFill>
                <a:srgbClr val="FFFFFF"/>
              </a:solidFill>
              <a:latin typeface="Arial"/>
              <a:ea typeface="Arial"/>
              <a:cs typeface="Arial"/>
              <a:sym typeface="Arial"/>
            </a:endParaRPr>
          </a:p>
        </p:txBody>
      </p:sp>
      <p:sp>
        <p:nvSpPr>
          <p:cNvPr id="729" name="Google Shape;729;p7"/>
          <p:cNvSpPr/>
          <p:nvPr/>
        </p:nvSpPr>
        <p:spPr>
          <a:xfrm>
            <a:off x="547624" y="2698658"/>
            <a:ext cx="1399500" cy="538200"/>
          </a:xfrm>
          <a:prstGeom prst="rect">
            <a:avLst/>
          </a:prstGeom>
          <a:solidFill>
            <a:srgbClr val="E1F5FE"/>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Hasil Belajar</a:t>
            </a:r>
            <a:endParaRPr sz="1200" b="1" i="0" u="none" strike="noStrike" cap="none">
              <a:solidFill>
                <a:srgbClr val="000000"/>
              </a:solidFill>
              <a:latin typeface="Arial"/>
              <a:ea typeface="Arial"/>
              <a:cs typeface="Arial"/>
              <a:sym typeface="Arial"/>
            </a:endParaRPr>
          </a:p>
        </p:txBody>
      </p:sp>
      <p:sp>
        <p:nvSpPr>
          <p:cNvPr id="730" name="Google Shape;730;p7"/>
          <p:cNvSpPr/>
          <p:nvPr/>
        </p:nvSpPr>
        <p:spPr>
          <a:xfrm>
            <a:off x="1947023" y="3221778"/>
            <a:ext cx="1710900" cy="538200"/>
          </a:xfrm>
          <a:prstGeom prst="rect">
            <a:avLst/>
          </a:prstGeom>
          <a:solidFill>
            <a:srgbClr val="B3E5FC"/>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Perundungan menjadi norma</a:t>
            </a:r>
            <a:endParaRPr sz="1100" b="0" i="0" u="none" strike="noStrike" cap="none">
              <a:solidFill>
                <a:srgbClr val="000000"/>
              </a:solidFill>
              <a:latin typeface="Arial"/>
              <a:ea typeface="Arial"/>
              <a:cs typeface="Arial"/>
              <a:sym typeface="Arial"/>
            </a:endParaRPr>
          </a:p>
        </p:txBody>
      </p:sp>
      <p:sp>
        <p:nvSpPr>
          <p:cNvPr id="731" name="Google Shape;731;p7"/>
          <p:cNvSpPr/>
          <p:nvPr/>
        </p:nvSpPr>
        <p:spPr>
          <a:xfrm>
            <a:off x="3657973" y="2759664"/>
            <a:ext cx="1710900" cy="538200"/>
          </a:xfrm>
          <a:prstGeom prst="rect">
            <a:avLst/>
          </a:prstGeom>
          <a:solidFill>
            <a:srgbClr val="B3E5FC"/>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Perundungan masih terjadi namun tidak menjadi norma</a:t>
            </a:r>
            <a:endParaRPr sz="1100" b="0" i="0" u="none" strike="noStrike" cap="none">
              <a:solidFill>
                <a:srgbClr val="000000"/>
              </a:solidFill>
              <a:latin typeface="Arial"/>
              <a:ea typeface="Arial"/>
              <a:cs typeface="Arial"/>
              <a:sym typeface="Arial"/>
            </a:endParaRPr>
          </a:p>
        </p:txBody>
      </p:sp>
      <p:sp>
        <p:nvSpPr>
          <p:cNvPr id="732" name="Google Shape;732;p7"/>
          <p:cNvSpPr/>
          <p:nvPr/>
        </p:nvSpPr>
        <p:spPr>
          <a:xfrm>
            <a:off x="5368898" y="2297550"/>
            <a:ext cx="1710900" cy="538200"/>
          </a:xfrm>
          <a:prstGeom prst="rect">
            <a:avLst/>
          </a:prstGeom>
          <a:solidFill>
            <a:srgbClr val="B3E5FC"/>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Perundungan tidak terjadi</a:t>
            </a:r>
            <a:endParaRPr sz="1100" b="0" i="0" u="none" strike="noStrike" cap="none">
              <a:solidFill>
                <a:srgbClr val="000000"/>
              </a:solidFill>
              <a:latin typeface="Arial"/>
              <a:ea typeface="Arial"/>
              <a:cs typeface="Arial"/>
              <a:sym typeface="Arial"/>
            </a:endParaRPr>
          </a:p>
        </p:txBody>
      </p:sp>
      <p:sp>
        <p:nvSpPr>
          <p:cNvPr id="733" name="Google Shape;733;p7"/>
          <p:cNvSpPr/>
          <p:nvPr/>
        </p:nvSpPr>
        <p:spPr>
          <a:xfrm>
            <a:off x="7079848" y="1835436"/>
            <a:ext cx="1710900" cy="538200"/>
          </a:xfrm>
          <a:prstGeom prst="rect">
            <a:avLst/>
          </a:prstGeom>
          <a:solidFill>
            <a:srgbClr val="B3E5FC"/>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Aman, nyaman, inklusif, dan menyenangkan</a:t>
            </a:r>
            <a:endParaRPr sz="1100" b="0" i="0" u="none" strike="noStrike" cap="none">
              <a:solidFill>
                <a:srgbClr val="000000"/>
              </a:solidFill>
              <a:latin typeface="Arial"/>
              <a:ea typeface="Arial"/>
              <a:cs typeface="Arial"/>
              <a:sym typeface="Arial"/>
            </a:endParaRPr>
          </a:p>
        </p:txBody>
      </p:sp>
      <p:sp>
        <p:nvSpPr>
          <p:cNvPr id="734" name="Google Shape;734;p7"/>
          <p:cNvSpPr/>
          <p:nvPr/>
        </p:nvSpPr>
        <p:spPr>
          <a:xfrm>
            <a:off x="547624" y="3221771"/>
            <a:ext cx="1399500" cy="538200"/>
          </a:xfrm>
          <a:prstGeom prst="rect">
            <a:avLst/>
          </a:prstGeom>
          <a:solidFill>
            <a:srgbClr val="B3E5FC"/>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Lingkungan Belajar</a:t>
            </a:r>
            <a:endParaRPr sz="1200" b="1" i="0" u="none" strike="noStrike" cap="none">
              <a:solidFill>
                <a:srgbClr val="000000"/>
              </a:solidFill>
              <a:latin typeface="Arial"/>
              <a:ea typeface="Arial"/>
              <a:cs typeface="Arial"/>
              <a:sym typeface="Arial"/>
            </a:endParaRPr>
          </a:p>
        </p:txBody>
      </p:sp>
      <p:sp>
        <p:nvSpPr>
          <p:cNvPr id="735" name="Google Shape;735;p7"/>
          <p:cNvSpPr/>
          <p:nvPr/>
        </p:nvSpPr>
        <p:spPr>
          <a:xfrm>
            <a:off x="1947023" y="3759896"/>
            <a:ext cx="1710900" cy="538200"/>
          </a:xfrm>
          <a:prstGeom prst="rect">
            <a:avLst/>
          </a:prstGeom>
          <a:solidFill>
            <a:srgbClr val="81D4F4"/>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Secara rutin mengalami gangguan</a:t>
            </a:r>
            <a:endParaRPr sz="1100" b="0" i="0" u="none" strike="noStrike" cap="none">
              <a:solidFill>
                <a:srgbClr val="000000"/>
              </a:solidFill>
              <a:latin typeface="Arial"/>
              <a:ea typeface="Arial"/>
              <a:cs typeface="Arial"/>
              <a:sym typeface="Arial"/>
            </a:endParaRPr>
          </a:p>
        </p:txBody>
      </p:sp>
      <p:sp>
        <p:nvSpPr>
          <p:cNvPr id="736" name="Google Shape;736;p7"/>
          <p:cNvSpPr/>
          <p:nvPr/>
        </p:nvSpPr>
        <p:spPr>
          <a:xfrm>
            <a:off x="3657973" y="3297782"/>
            <a:ext cx="1710900" cy="538200"/>
          </a:xfrm>
          <a:prstGeom prst="rect">
            <a:avLst/>
          </a:prstGeom>
          <a:solidFill>
            <a:srgbClr val="81D4F4"/>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Belum memperhatikan kebutuhan dan tingkat kemampuan murid</a:t>
            </a:r>
            <a:endParaRPr sz="1100" b="0" i="0" u="none" strike="noStrike" cap="none">
              <a:solidFill>
                <a:srgbClr val="000000"/>
              </a:solidFill>
              <a:latin typeface="Arial"/>
              <a:ea typeface="Arial"/>
              <a:cs typeface="Arial"/>
              <a:sym typeface="Arial"/>
            </a:endParaRPr>
          </a:p>
        </p:txBody>
      </p:sp>
      <p:sp>
        <p:nvSpPr>
          <p:cNvPr id="737" name="Google Shape;737;p7"/>
          <p:cNvSpPr/>
          <p:nvPr/>
        </p:nvSpPr>
        <p:spPr>
          <a:xfrm>
            <a:off x="5368898" y="2835668"/>
            <a:ext cx="1710900" cy="538200"/>
          </a:xfrm>
          <a:prstGeom prst="rect">
            <a:avLst/>
          </a:prstGeom>
          <a:solidFill>
            <a:srgbClr val="81D4F4"/>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Sesuai dengan kebutuhan dan tingkat kemampuan siswa</a:t>
            </a:r>
            <a:endParaRPr sz="1100" b="0" i="0" u="none" strike="noStrike" cap="none">
              <a:solidFill>
                <a:srgbClr val="000000"/>
              </a:solidFill>
              <a:latin typeface="Arial"/>
              <a:ea typeface="Arial"/>
              <a:cs typeface="Arial"/>
              <a:sym typeface="Arial"/>
            </a:endParaRPr>
          </a:p>
        </p:txBody>
      </p:sp>
      <p:sp>
        <p:nvSpPr>
          <p:cNvPr id="738" name="Google Shape;738;p7"/>
          <p:cNvSpPr/>
          <p:nvPr/>
        </p:nvSpPr>
        <p:spPr>
          <a:xfrm>
            <a:off x="7079848" y="2373554"/>
            <a:ext cx="1710900" cy="538200"/>
          </a:xfrm>
          <a:prstGeom prst="rect">
            <a:avLst/>
          </a:prstGeom>
          <a:solidFill>
            <a:srgbClr val="81D4F4"/>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Berpusat pada murid</a:t>
            </a:r>
            <a:endParaRPr sz="1100" b="0" i="0" u="none" strike="noStrike" cap="none">
              <a:solidFill>
                <a:srgbClr val="000000"/>
              </a:solidFill>
              <a:latin typeface="Arial"/>
              <a:ea typeface="Arial"/>
              <a:cs typeface="Arial"/>
              <a:sym typeface="Arial"/>
            </a:endParaRPr>
          </a:p>
        </p:txBody>
      </p:sp>
      <p:sp>
        <p:nvSpPr>
          <p:cNvPr id="739" name="Google Shape;739;p7"/>
          <p:cNvSpPr/>
          <p:nvPr/>
        </p:nvSpPr>
        <p:spPr>
          <a:xfrm>
            <a:off x="547624" y="3759889"/>
            <a:ext cx="1399500" cy="538200"/>
          </a:xfrm>
          <a:prstGeom prst="rect">
            <a:avLst/>
          </a:prstGeom>
          <a:solidFill>
            <a:srgbClr val="81D4F4"/>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Pembelajaran</a:t>
            </a:r>
            <a:endParaRPr sz="1200" b="1" i="0" u="none" strike="noStrike" cap="none">
              <a:solidFill>
                <a:srgbClr val="000000"/>
              </a:solidFill>
              <a:latin typeface="Arial"/>
              <a:ea typeface="Arial"/>
              <a:cs typeface="Arial"/>
              <a:sym typeface="Arial"/>
            </a:endParaRPr>
          </a:p>
        </p:txBody>
      </p:sp>
      <p:sp>
        <p:nvSpPr>
          <p:cNvPr id="740" name="Google Shape;740;p7"/>
          <p:cNvSpPr/>
          <p:nvPr/>
        </p:nvSpPr>
        <p:spPr>
          <a:xfrm>
            <a:off x="1946999" y="4279329"/>
            <a:ext cx="1710900" cy="538200"/>
          </a:xfrm>
          <a:prstGeom prst="rect">
            <a:avLst/>
          </a:prstGeom>
          <a:solidFill>
            <a:srgbClr val="4FC3F7"/>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a:t>
            </a:r>
            <a:endParaRPr sz="1100" b="0" i="0" u="none" strike="noStrike" cap="none">
              <a:solidFill>
                <a:srgbClr val="000000"/>
              </a:solidFill>
              <a:latin typeface="Arial"/>
              <a:ea typeface="Arial"/>
              <a:cs typeface="Arial"/>
              <a:sym typeface="Arial"/>
            </a:endParaRPr>
          </a:p>
        </p:txBody>
      </p:sp>
      <p:sp>
        <p:nvSpPr>
          <p:cNvPr id="741" name="Google Shape;741;p7"/>
          <p:cNvSpPr/>
          <p:nvPr/>
        </p:nvSpPr>
        <p:spPr>
          <a:xfrm>
            <a:off x="3657949" y="3817196"/>
            <a:ext cx="1710900" cy="1000500"/>
          </a:xfrm>
          <a:prstGeom prst="rect">
            <a:avLst/>
          </a:prstGeom>
          <a:solidFill>
            <a:srgbClr val="4FC3F7"/>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a:t>
            </a:r>
            <a:endParaRPr sz="1100" b="0" i="0" u="none" strike="noStrike" cap="none">
              <a:solidFill>
                <a:srgbClr val="000000"/>
              </a:solidFill>
              <a:latin typeface="Arial"/>
              <a:ea typeface="Arial"/>
              <a:cs typeface="Arial"/>
              <a:sym typeface="Arial"/>
            </a:endParaRPr>
          </a:p>
        </p:txBody>
      </p:sp>
      <p:sp>
        <p:nvSpPr>
          <p:cNvPr id="742" name="Google Shape;742;p7"/>
          <p:cNvSpPr/>
          <p:nvPr/>
        </p:nvSpPr>
        <p:spPr>
          <a:xfrm>
            <a:off x="5368874" y="3355123"/>
            <a:ext cx="1710900" cy="1462500"/>
          </a:xfrm>
          <a:prstGeom prst="rect">
            <a:avLst/>
          </a:prstGeom>
          <a:solidFill>
            <a:srgbClr val="4FC3F7"/>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Perencanaan program dan anggaran berbasis refleksi diri</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Guru mulai melakukan refleksi dan perbaikan pembelajaran</a:t>
            </a:r>
            <a:endParaRPr sz="1100" b="0" i="0" u="none" strike="noStrike" cap="none">
              <a:solidFill>
                <a:srgbClr val="000000"/>
              </a:solidFill>
              <a:latin typeface="Arial"/>
              <a:ea typeface="Arial"/>
              <a:cs typeface="Arial"/>
              <a:sym typeface="Arial"/>
            </a:endParaRPr>
          </a:p>
        </p:txBody>
      </p:sp>
      <p:sp>
        <p:nvSpPr>
          <p:cNvPr id="743" name="Google Shape;743;p7"/>
          <p:cNvSpPr/>
          <p:nvPr/>
        </p:nvSpPr>
        <p:spPr>
          <a:xfrm>
            <a:off x="7079823" y="2893001"/>
            <a:ext cx="1710900" cy="1924800"/>
          </a:xfrm>
          <a:prstGeom prst="rect">
            <a:avLst/>
          </a:prstGeom>
          <a:solidFill>
            <a:srgbClr val="4FC3F7"/>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Perencanaan program dan anggaran berbasis refleksi diri</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Refleksi guru dan perbaikan pembelajaran terjadi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Guru dan kepala sekolah melakukan pengimbasan</a:t>
            </a:r>
            <a:endParaRPr sz="1100" b="0" i="0" u="none" strike="noStrike" cap="none">
              <a:solidFill>
                <a:srgbClr val="000000"/>
              </a:solidFill>
              <a:latin typeface="Arial"/>
              <a:ea typeface="Arial"/>
              <a:cs typeface="Arial"/>
              <a:sym typeface="Arial"/>
            </a:endParaRPr>
          </a:p>
        </p:txBody>
      </p:sp>
      <p:sp>
        <p:nvSpPr>
          <p:cNvPr id="744" name="Google Shape;744;p7"/>
          <p:cNvSpPr/>
          <p:nvPr/>
        </p:nvSpPr>
        <p:spPr>
          <a:xfrm>
            <a:off x="547600" y="4279322"/>
            <a:ext cx="1399500" cy="538200"/>
          </a:xfrm>
          <a:prstGeom prst="rect">
            <a:avLst/>
          </a:prstGeom>
          <a:solidFill>
            <a:srgbClr val="4FC3F7"/>
          </a:solidFill>
          <a:ln>
            <a:noFill/>
          </a:ln>
        </p:spPr>
        <p:txBody>
          <a:bodyPr spcFirstLastPara="1" wrap="square" lIns="68575" tIns="685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Refleksi diri dan pengimbasan</a:t>
            </a:r>
            <a:endParaRPr sz="1200" b="1" i="0" u="none" strike="noStrike" cap="none">
              <a:solidFill>
                <a:srgbClr val="000000"/>
              </a:solidFill>
              <a:latin typeface="Arial"/>
              <a:ea typeface="Arial"/>
              <a:cs typeface="Arial"/>
              <a:sym typeface="Arial"/>
            </a:endParaRPr>
          </a:p>
        </p:txBody>
      </p:sp>
      <p:grpSp>
        <p:nvGrpSpPr>
          <p:cNvPr id="745" name="Google Shape;745;p7" descr="Walk"/>
          <p:cNvGrpSpPr/>
          <p:nvPr/>
        </p:nvGrpSpPr>
        <p:grpSpPr>
          <a:xfrm>
            <a:off x="2459472" y="1774656"/>
            <a:ext cx="416652" cy="658433"/>
            <a:chOff x="1680630" y="3919844"/>
            <a:chExt cx="533759" cy="819150"/>
          </a:xfrm>
        </p:grpSpPr>
        <p:sp>
          <p:nvSpPr>
            <p:cNvPr id="746" name="Google Shape;746;p7"/>
            <p:cNvSpPr/>
            <p:nvPr/>
          </p:nvSpPr>
          <p:spPr>
            <a:xfrm>
              <a:off x="1919016" y="3919844"/>
              <a:ext cx="152400" cy="152400"/>
            </a:xfrm>
            <a:custGeom>
              <a:avLst/>
              <a:gdLst/>
              <a:ahLst/>
              <a:cxnLst/>
              <a:rect l="l" t="t" r="r" b="b"/>
              <a:pathLst>
                <a:path w="152400" h="152400" extrusionOk="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47" name="Google Shape;747;p7"/>
            <p:cNvSpPr/>
            <p:nvPr/>
          </p:nvSpPr>
          <p:spPr>
            <a:xfrm>
              <a:off x="1680630" y="4091294"/>
              <a:ext cx="533759" cy="647700"/>
            </a:xfrm>
            <a:custGeom>
              <a:avLst/>
              <a:gdLst/>
              <a:ahLst/>
              <a:cxnLst/>
              <a:rect l="l" t="t" r="r" b="b"/>
              <a:pathLst>
                <a:path w="533759" h="647700" extrusionOk="0">
                  <a:moveTo>
                    <a:pt x="507943" y="201930"/>
                  </a:moveTo>
                  <a:lnTo>
                    <a:pt x="409835" y="169545"/>
                  </a:lnTo>
                  <a:cubicBezTo>
                    <a:pt x="409835" y="169545"/>
                    <a:pt x="355543" y="43815"/>
                    <a:pt x="353638" y="40005"/>
                  </a:cubicBezTo>
                  <a:cubicBezTo>
                    <a:pt x="340303" y="16193"/>
                    <a:pt x="315538" y="0"/>
                    <a:pt x="286963" y="0"/>
                  </a:cubicBezTo>
                  <a:cubicBezTo>
                    <a:pt x="275533" y="0"/>
                    <a:pt x="264103" y="2857"/>
                    <a:pt x="254578" y="7620"/>
                  </a:cubicBezTo>
                  <a:lnTo>
                    <a:pt x="121228" y="60007"/>
                  </a:lnTo>
                  <a:cubicBezTo>
                    <a:pt x="111703" y="63818"/>
                    <a:pt x="104083" y="71438"/>
                    <a:pt x="100273" y="80963"/>
                  </a:cubicBezTo>
                  <a:lnTo>
                    <a:pt x="52648" y="195263"/>
                  </a:lnTo>
                  <a:cubicBezTo>
                    <a:pt x="45028" y="214313"/>
                    <a:pt x="53600" y="237173"/>
                    <a:pt x="73603" y="244793"/>
                  </a:cubicBezTo>
                  <a:cubicBezTo>
                    <a:pt x="78365" y="246698"/>
                    <a:pt x="83128" y="247650"/>
                    <a:pt x="87890" y="247650"/>
                  </a:cubicBezTo>
                  <a:cubicBezTo>
                    <a:pt x="103130" y="247650"/>
                    <a:pt x="117418" y="239077"/>
                    <a:pt x="123133" y="223838"/>
                  </a:cubicBezTo>
                  <a:lnTo>
                    <a:pt x="162185" y="124777"/>
                  </a:lnTo>
                  <a:lnTo>
                    <a:pt x="202190" y="109538"/>
                  </a:lnTo>
                  <a:lnTo>
                    <a:pt x="136468" y="430530"/>
                  </a:lnTo>
                  <a:lnTo>
                    <a:pt x="8833" y="585788"/>
                  </a:lnTo>
                  <a:cubicBezTo>
                    <a:pt x="-4502" y="601980"/>
                    <a:pt x="-2597" y="625793"/>
                    <a:pt x="13595" y="639128"/>
                  </a:cubicBezTo>
                  <a:cubicBezTo>
                    <a:pt x="20263" y="644843"/>
                    <a:pt x="28835" y="647700"/>
                    <a:pt x="37408" y="647700"/>
                  </a:cubicBezTo>
                  <a:cubicBezTo>
                    <a:pt x="48838" y="647700"/>
                    <a:pt x="59315" y="642938"/>
                    <a:pt x="66935" y="633413"/>
                  </a:cubicBezTo>
                  <a:lnTo>
                    <a:pt x="200285" y="471488"/>
                  </a:lnTo>
                  <a:cubicBezTo>
                    <a:pt x="204095" y="466725"/>
                    <a:pt x="206953" y="461010"/>
                    <a:pt x="207905" y="455295"/>
                  </a:cubicBezTo>
                  <a:lnTo>
                    <a:pt x="230765" y="344805"/>
                  </a:lnTo>
                  <a:lnTo>
                    <a:pt x="333635" y="419100"/>
                  </a:lnTo>
                  <a:lnTo>
                    <a:pt x="333635" y="609600"/>
                  </a:lnTo>
                  <a:cubicBezTo>
                    <a:pt x="333635" y="630555"/>
                    <a:pt x="350780" y="647700"/>
                    <a:pt x="371735" y="647700"/>
                  </a:cubicBezTo>
                  <a:cubicBezTo>
                    <a:pt x="392690" y="647700"/>
                    <a:pt x="409835" y="630555"/>
                    <a:pt x="409835" y="609600"/>
                  </a:cubicBezTo>
                  <a:lnTo>
                    <a:pt x="409835" y="400050"/>
                  </a:lnTo>
                  <a:cubicBezTo>
                    <a:pt x="409835" y="387668"/>
                    <a:pt x="404120" y="376238"/>
                    <a:pt x="394595" y="369570"/>
                  </a:cubicBezTo>
                  <a:lnTo>
                    <a:pt x="302203" y="301943"/>
                  </a:lnTo>
                  <a:lnTo>
                    <a:pt x="327920" y="173355"/>
                  </a:lnTo>
                  <a:lnTo>
                    <a:pt x="346018" y="215265"/>
                  </a:lnTo>
                  <a:cubicBezTo>
                    <a:pt x="350780" y="224790"/>
                    <a:pt x="358400" y="232410"/>
                    <a:pt x="368878" y="236220"/>
                  </a:cubicBezTo>
                  <a:lnTo>
                    <a:pt x="483178" y="274320"/>
                  </a:lnTo>
                  <a:cubicBezTo>
                    <a:pt x="486988" y="275273"/>
                    <a:pt x="490798" y="276225"/>
                    <a:pt x="495560" y="276225"/>
                  </a:cubicBezTo>
                  <a:cubicBezTo>
                    <a:pt x="511753" y="276225"/>
                    <a:pt x="526040" y="265748"/>
                    <a:pt x="531755" y="250508"/>
                  </a:cubicBezTo>
                  <a:cubicBezTo>
                    <a:pt x="538423" y="230505"/>
                    <a:pt x="527945" y="208598"/>
                    <a:pt x="507943" y="20193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748" name="Google Shape;748;p7" descr="Run"/>
          <p:cNvGrpSpPr/>
          <p:nvPr/>
        </p:nvGrpSpPr>
        <p:grpSpPr>
          <a:xfrm>
            <a:off x="5852868" y="897860"/>
            <a:ext cx="624515" cy="638446"/>
            <a:chOff x="6002653" y="3010743"/>
            <a:chExt cx="719322" cy="819150"/>
          </a:xfrm>
        </p:grpSpPr>
        <p:sp>
          <p:nvSpPr>
            <p:cNvPr id="749" name="Google Shape;749;p7"/>
            <p:cNvSpPr/>
            <p:nvPr/>
          </p:nvSpPr>
          <p:spPr>
            <a:xfrm>
              <a:off x="6440804" y="3010743"/>
              <a:ext cx="152400" cy="152400"/>
            </a:xfrm>
            <a:custGeom>
              <a:avLst/>
              <a:gdLst/>
              <a:ahLst/>
              <a:cxnLst/>
              <a:rect l="l" t="t" r="r" b="b"/>
              <a:pathLst>
                <a:path w="152400" h="152400" extrusionOk="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50" name="Google Shape;750;p7"/>
            <p:cNvSpPr/>
            <p:nvPr/>
          </p:nvSpPr>
          <p:spPr>
            <a:xfrm>
              <a:off x="6002653" y="3172668"/>
              <a:ext cx="719322" cy="657225"/>
            </a:xfrm>
            <a:custGeom>
              <a:avLst/>
              <a:gdLst/>
              <a:ahLst/>
              <a:cxnLst/>
              <a:rect l="l" t="t" r="r" b="b"/>
              <a:pathLst>
                <a:path w="719322" h="657225" extrusionOk="0">
                  <a:moveTo>
                    <a:pt x="699135" y="19050"/>
                  </a:moveTo>
                  <a:cubicBezTo>
                    <a:pt x="680085" y="9525"/>
                    <a:pt x="657225" y="16193"/>
                    <a:pt x="647700" y="35243"/>
                  </a:cubicBezTo>
                  <a:lnTo>
                    <a:pt x="614363" y="98107"/>
                  </a:lnTo>
                  <a:lnTo>
                    <a:pt x="467678" y="5715"/>
                  </a:lnTo>
                  <a:cubicBezTo>
                    <a:pt x="461963" y="1905"/>
                    <a:pt x="455295" y="0"/>
                    <a:pt x="447675" y="0"/>
                  </a:cubicBezTo>
                  <a:lnTo>
                    <a:pt x="285750" y="0"/>
                  </a:lnTo>
                  <a:cubicBezTo>
                    <a:pt x="271463" y="0"/>
                    <a:pt x="259080" y="7620"/>
                    <a:pt x="252413" y="20003"/>
                  </a:cubicBezTo>
                  <a:lnTo>
                    <a:pt x="190500" y="134302"/>
                  </a:lnTo>
                  <a:cubicBezTo>
                    <a:pt x="180023" y="152400"/>
                    <a:pt x="187643" y="176213"/>
                    <a:pt x="205740" y="185738"/>
                  </a:cubicBezTo>
                  <a:cubicBezTo>
                    <a:pt x="211455" y="188595"/>
                    <a:pt x="218122" y="190500"/>
                    <a:pt x="223838" y="190500"/>
                  </a:cubicBezTo>
                  <a:cubicBezTo>
                    <a:pt x="237172" y="190500"/>
                    <a:pt x="250508" y="182880"/>
                    <a:pt x="257175" y="170498"/>
                  </a:cubicBezTo>
                  <a:lnTo>
                    <a:pt x="308610" y="76200"/>
                  </a:lnTo>
                  <a:lnTo>
                    <a:pt x="364808" y="76200"/>
                  </a:lnTo>
                  <a:lnTo>
                    <a:pt x="196215" y="390525"/>
                  </a:lnTo>
                  <a:lnTo>
                    <a:pt x="38100" y="390525"/>
                  </a:lnTo>
                  <a:cubicBezTo>
                    <a:pt x="17145" y="390525"/>
                    <a:pt x="0" y="407670"/>
                    <a:pt x="0" y="428625"/>
                  </a:cubicBezTo>
                  <a:cubicBezTo>
                    <a:pt x="0" y="449580"/>
                    <a:pt x="17145" y="466725"/>
                    <a:pt x="38100" y="466725"/>
                  </a:cubicBezTo>
                  <a:lnTo>
                    <a:pt x="219075" y="466725"/>
                  </a:lnTo>
                  <a:cubicBezTo>
                    <a:pt x="233363" y="466725"/>
                    <a:pt x="245745" y="459105"/>
                    <a:pt x="252413" y="446723"/>
                  </a:cubicBezTo>
                  <a:lnTo>
                    <a:pt x="319088" y="323850"/>
                  </a:lnTo>
                  <a:lnTo>
                    <a:pt x="428625" y="425767"/>
                  </a:lnTo>
                  <a:lnTo>
                    <a:pt x="420053" y="617220"/>
                  </a:lnTo>
                  <a:cubicBezTo>
                    <a:pt x="418148" y="638175"/>
                    <a:pt x="434340" y="656273"/>
                    <a:pt x="455295" y="657225"/>
                  </a:cubicBezTo>
                  <a:cubicBezTo>
                    <a:pt x="456248" y="657225"/>
                    <a:pt x="456248" y="657225"/>
                    <a:pt x="457200" y="657225"/>
                  </a:cubicBezTo>
                  <a:cubicBezTo>
                    <a:pt x="477203" y="657225"/>
                    <a:pt x="494348" y="641033"/>
                    <a:pt x="495300" y="621030"/>
                  </a:cubicBezTo>
                  <a:lnTo>
                    <a:pt x="504825" y="411480"/>
                  </a:lnTo>
                  <a:cubicBezTo>
                    <a:pt x="505778" y="400050"/>
                    <a:pt x="501015" y="389573"/>
                    <a:pt x="492443" y="381953"/>
                  </a:cubicBezTo>
                  <a:lnTo>
                    <a:pt x="400050" y="296228"/>
                  </a:lnTo>
                  <a:lnTo>
                    <a:pt x="497205" y="115252"/>
                  </a:lnTo>
                  <a:lnTo>
                    <a:pt x="607695" y="184785"/>
                  </a:lnTo>
                  <a:cubicBezTo>
                    <a:pt x="616268" y="190500"/>
                    <a:pt x="627698" y="192405"/>
                    <a:pt x="638175" y="189548"/>
                  </a:cubicBezTo>
                  <a:cubicBezTo>
                    <a:pt x="648653" y="186690"/>
                    <a:pt x="657225" y="180023"/>
                    <a:pt x="661988" y="170498"/>
                  </a:cubicBezTo>
                  <a:lnTo>
                    <a:pt x="714375" y="70485"/>
                  </a:lnTo>
                  <a:cubicBezTo>
                    <a:pt x="724853" y="52388"/>
                    <a:pt x="718185" y="29528"/>
                    <a:pt x="699135" y="1905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751" name="Google Shape;751;p7"/>
          <p:cNvSpPr txBox="1">
            <a:spLocks noGrp="1"/>
          </p:cNvSpPr>
          <p:nvPr>
            <p:ph type="sldNum" idx="12"/>
          </p:nvPr>
        </p:nvSpPr>
        <p:spPr>
          <a:xfrm>
            <a:off x="8851399" y="4961109"/>
            <a:ext cx="189300" cy="181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755"/>
        <p:cNvGrpSpPr/>
        <p:nvPr/>
      </p:nvGrpSpPr>
      <p:grpSpPr>
        <a:xfrm>
          <a:off x="0" y="0"/>
          <a:ext cx="0" cy="0"/>
          <a:chOff x="0" y="0"/>
          <a:chExt cx="0" cy="0"/>
        </a:xfrm>
      </p:grpSpPr>
      <p:sp>
        <p:nvSpPr>
          <p:cNvPr id="756" name="Google Shape;756;p8"/>
          <p:cNvSpPr txBox="1">
            <a:spLocks noGrp="1"/>
          </p:cNvSpPr>
          <p:nvPr>
            <p:ph type="title"/>
          </p:nvPr>
        </p:nvSpPr>
        <p:spPr>
          <a:xfrm>
            <a:off x="0" y="162425"/>
            <a:ext cx="9144000" cy="423900"/>
          </a:xfrm>
          <a:prstGeom prst="rect">
            <a:avLst/>
          </a:prstGeom>
          <a:noFill/>
          <a:ln>
            <a:noFill/>
          </a:ln>
        </p:spPr>
        <p:txBody>
          <a:bodyPr spcFirstLastPara="1" wrap="square" lIns="182875" tIns="91425" rIns="91425" bIns="91425" anchor="ctr" anchorCtr="0">
            <a:noAutofit/>
          </a:bodyPr>
          <a:lstStyle/>
          <a:p>
            <a:pPr marL="0" lvl="0" indent="0" algn="l" rtl="0">
              <a:lnSpc>
                <a:spcPct val="90000"/>
              </a:lnSpc>
              <a:spcBef>
                <a:spcPts val="0"/>
              </a:spcBef>
              <a:spcAft>
                <a:spcPts val="0"/>
              </a:spcAft>
              <a:buClr>
                <a:schemeClr val="dk1"/>
              </a:buClr>
              <a:buSzPts val="1800"/>
              <a:buFont typeface="Arial"/>
              <a:buNone/>
            </a:pPr>
            <a:r>
              <a:rPr lang="en" b="1"/>
              <a:t>Program Sekolah Penggerak terdiri dari lima intervensi yang saling terkait dan tidak bisa dipisahkan</a:t>
            </a:r>
            <a:endParaRPr/>
          </a:p>
        </p:txBody>
      </p:sp>
      <p:sp>
        <p:nvSpPr>
          <p:cNvPr id="757" name="Google Shape;757;p8"/>
          <p:cNvSpPr/>
          <p:nvPr/>
        </p:nvSpPr>
        <p:spPr>
          <a:xfrm>
            <a:off x="1052725" y="4159850"/>
            <a:ext cx="6932700" cy="7965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18287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Calibri"/>
                <a:ea typeface="Calibri"/>
                <a:cs typeface="Calibri"/>
                <a:sym typeface="Calibri"/>
              </a:rPr>
              <a:t>Pendampingan konsultatif dan asimetris</a:t>
            </a: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600"/>
              </a:spcBef>
              <a:spcAft>
                <a:spcPts val="0"/>
              </a:spcAft>
              <a:buClr>
                <a:srgbClr val="000000"/>
              </a:buClr>
              <a:buSzPts val="1100"/>
              <a:buFont typeface="Arial"/>
              <a:buNone/>
            </a:pPr>
            <a:r>
              <a:rPr lang="en" sz="1100" b="0" i="0" u="none" strike="noStrike" cap="none">
                <a:solidFill>
                  <a:schemeClr val="dk1"/>
                </a:solidFill>
                <a:latin typeface="Calibri"/>
                <a:ea typeface="Calibri"/>
                <a:cs typeface="Calibri"/>
                <a:sym typeface="Calibri"/>
              </a:rPr>
              <a:t>Program kemitraan antara</a:t>
            </a:r>
            <a:r>
              <a:rPr lang="en" sz="1100" b="1" i="0" u="none" strike="noStrike" cap="none">
                <a:solidFill>
                  <a:srgbClr val="1155CC"/>
                </a:solidFill>
                <a:latin typeface="Calibri"/>
                <a:ea typeface="Calibri"/>
                <a:cs typeface="Calibri"/>
                <a:sym typeface="Calibri"/>
              </a:rPr>
              <a:t> Kemendikbud dan pemerintah daerah di mana Kemendikbud memberikan pendampingan implementasi Sekolah Penggerak</a:t>
            </a:r>
            <a:endParaRPr sz="1700" b="1" i="0" u="none" strike="noStrike" cap="none">
              <a:solidFill>
                <a:schemeClr val="dk1"/>
              </a:solidFill>
              <a:latin typeface="Calibri"/>
              <a:ea typeface="Calibri"/>
              <a:cs typeface="Calibri"/>
              <a:sym typeface="Calibri"/>
            </a:endParaRPr>
          </a:p>
        </p:txBody>
      </p:sp>
      <p:sp>
        <p:nvSpPr>
          <p:cNvPr id="758" name="Google Shape;758;p8"/>
          <p:cNvSpPr/>
          <p:nvPr/>
        </p:nvSpPr>
        <p:spPr>
          <a:xfrm>
            <a:off x="1052950" y="1801000"/>
            <a:ext cx="1733100" cy="23589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9" name="Google Shape;759;p8"/>
          <p:cNvSpPr/>
          <p:nvPr/>
        </p:nvSpPr>
        <p:spPr>
          <a:xfrm>
            <a:off x="2786100" y="1801000"/>
            <a:ext cx="1733100" cy="23589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0" name="Google Shape;760;p8"/>
          <p:cNvSpPr/>
          <p:nvPr/>
        </p:nvSpPr>
        <p:spPr>
          <a:xfrm>
            <a:off x="4519250" y="1801000"/>
            <a:ext cx="1733100" cy="23589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1" name="Google Shape;761;p8"/>
          <p:cNvSpPr/>
          <p:nvPr/>
        </p:nvSpPr>
        <p:spPr>
          <a:xfrm>
            <a:off x="6252426" y="1801000"/>
            <a:ext cx="1733100" cy="23589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62" name="Google Shape;762;p8"/>
          <p:cNvGrpSpPr/>
          <p:nvPr/>
        </p:nvGrpSpPr>
        <p:grpSpPr>
          <a:xfrm>
            <a:off x="1052731" y="1801001"/>
            <a:ext cx="1732837" cy="2358829"/>
            <a:chOff x="8602772" y="414474"/>
            <a:chExt cx="3626700" cy="3248628"/>
          </a:xfrm>
        </p:grpSpPr>
        <p:sp>
          <p:nvSpPr>
            <p:cNvPr id="763" name="Google Shape;763;p8"/>
            <p:cNvSpPr txBox="1"/>
            <p:nvPr/>
          </p:nvSpPr>
          <p:spPr>
            <a:xfrm>
              <a:off x="8602772" y="414474"/>
              <a:ext cx="3626700" cy="1156500"/>
            </a:xfrm>
            <a:prstGeom prst="rect">
              <a:avLst/>
            </a:prstGeom>
            <a:noFill/>
            <a:ln>
              <a:noFill/>
            </a:ln>
          </p:spPr>
          <p:txBody>
            <a:bodyPr spcFirstLastPara="1" wrap="square" lIns="457200" tIns="34275" rIns="0" bIns="3427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400" b="1" i="0" u="none" strike="noStrike" cap="none">
                  <a:solidFill>
                    <a:schemeClr val="dk1"/>
                  </a:solidFill>
                  <a:latin typeface="Calibri"/>
                  <a:ea typeface="Calibri"/>
                  <a:cs typeface="Calibri"/>
                  <a:sym typeface="Calibri"/>
                </a:rPr>
                <a:t>Penguatan </a:t>
              </a: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700"/>
                <a:buFont typeface="Arial"/>
                <a:buNone/>
              </a:pPr>
              <a:r>
                <a:rPr lang="en" sz="1400" b="1" i="0" u="none" strike="noStrike" cap="none">
                  <a:solidFill>
                    <a:schemeClr val="dk1"/>
                  </a:solidFill>
                  <a:latin typeface="Calibri"/>
                  <a:ea typeface="Calibri"/>
                  <a:cs typeface="Calibri"/>
                  <a:sym typeface="Calibri"/>
                </a:rPr>
                <a:t>SDM sekolah</a:t>
              </a:r>
              <a:endParaRPr sz="1400" b="0" i="0" u="none" strike="noStrike" cap="none">
                <a:solidFill>
                  <a:srgbClr val="000000"/>
                </a:solidFill>
                <a:latin typeface="Arial"/>
                <a:ea typeface="Arial"/>
                <a:cs typeface="Arial"/>
                <a:sym typeface="Arial"/>
              </a:endParaRPr>
            </a:p>
          </p:txBody>
        </p:sp>
        <p:sp>
          <p:nvSpPr>
            <p:cNvPr id="764" name="Google Shape;764;p8"/>
            <p:cNvSpPr txBox="1"/>
            <p:nvPr/>
          </p:nvSpPr>
          <p:spPr>
            <a:xfrm>
              <a:off x="8602772" y="1502202"/>
              <a:ext cx="3626700" cy="2160900"/>
            </a:xfrm>
            <a:prstGeom prst="rect">
              <a:avLst/>
            </a:prstGeom>
            <a:noFill/>
            <a:ln>
              <a:noFill/>
            </a:ln>
          </p:spPr>
          <p:txBody>
            <a:bodyPr spcFirstLastPara="1" wrap="square" lIns="45700" tIns="34275" rIns="45700"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1155CC"/>
                  </a:solidFill>
                  <a:latin typeface="Calibri"/>
                  <a:ea typeface="Calibri"/>
                  <a:cs typeface="Calibri"/>
                  <a:sym typeface="Calibri"/>
                </a:rPr>
                <a:t>Penguatan Kepala Sekolah, Pengawas Sekolah, Penilik, dan Guru </a:t>
              </a:r>
              <a:r>
                <a:rPr lang="en" sz="1100" b="0" i="0" u="none" strike="noStrike" cap="none">
                  <a:solidFill>
                    <a:schemeClr val="dk1"/>
                  </a:solidFill>
                  <a:latin typeface="Calibri"/>
                  <a:ea typeface="Calibri"/>
                  <a:cs typeface="Calibri"/>
                  <a:sym typeface="Calibri"/>
                </a:rPr>
                <a:t>melalui program pelatihan dan pendampingan intensif (</a:t>
              </a:r>
              <a:r>
                <a:rPr lang="en" sz="1100" b="0" i="1" u="none" strike="noStrike" cap="none">
                  <a:solidFill>
                    <a:schemeClr val="dk1"/>
                  </a:solidFill>
                  <a:latin typeface="Calibri"/>
                  <a:ea typeface="Calibri"/>
                  <a:cs typeface="Calibri"/>
                  <a:sym typeface="Calibri"/>
                </a:rPr>
                <a:t>coaching one to one</a:t>
              </a:r>
              <a:r>
                <a:rPr lang="en" sz="1100" b="0" i="0" u="none" strike="noStrike" cap="none">
                  <a:solidFill>
                    <a:schemeClr val="dk1"/>
                  </a:solidFill>
                  <a:latin typeface="Calibri"/>
                  <a:ea typeface="Calibri"/>
                  <a:cs typeface="Calibri"/>
                  <a:sym typeface="Calibri"/>
                </a:rPr>
                <a:t>) dengan pelatih ahli yang disediakan oleh Kemdikbud.</a:t>
              </a:r>
              <a:endParaRPr sz="1100" b="0" i="0" u="none" strike="noStrike" cap="none">
                <a:solidFill>
                  <a:schemeClr val="dk1"/>
                </a:solidFill>
                <a:latin typeface="Calibri"/>
                <a:ea typeface="Calibri"/>
                <a:cs typeface="Calibri"/>
                <a:sym typeface="Calibri"/>
              </a:endParaRPr>
            </a:p>
          </p:txBody>
        </p:sp>
      </p:grpSp>
      <p:grpSp>
        <p:nvGrpSpPr>
          <p:cNvPr id="765" name="Google Shape;765;p8"/>
          <p:cNvGrpSpPr/>
          <p:nvPr/>
        </p:nvGrpSpPr>
        <p:grpSpPr>
          <a:xfrm>
            <a:off x="2815196" y="1801000"/>
            <a:ext cx="1732837" cy="2358949"/>
            <a:chOff x="8602770" y="517954"/>
            <a:chExt cx="3626700" cy="3145266"/>
          </a:xfrm>
        </p:grpSpPr>
        <p:sp>
          <p:nvSpPr>
            <p:cNvPr id="766" name="Google Shape;766;p8"/>
            <p:cNvSpPr txBox="1"/>
            <p:nvPr/>
          </p:nvSpPr>
          <p:spPr>
            <a:xfrm>
              <a:off x="8602770" y="517954"/>
              <a:ext cx="3626700" cy="1053000"/>
            </a:xfrm>
            <a:prstGeom prst="rect">
              <a:avLst/>
            </a:prstGeom>
            <a:noFill/>
            <a:ln>
              <a:noFill/>
            </a:ln>
          </p:spPr>
          <p:txBody>
            <a:bodyPr spcFirstLastPara="1" wrap="square" lIns="365750" tIns="34275" rIns="0" bIns="3427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400" b="1" i="0" u="none" strike="noStrike" cap="none">
                  <a:solidFill>
                    <a:schemeClr val="dk1"/>
                  </a:solidFill>
                  <a:latin typeface="Calibri"/>
                  <a:ea typeface="Calibri"/>
                  <a:cs typeface="Calibri"/>
                  <a:sym typeface="Calibri"/>
                </a:rPr>
                <a:t>Pembelajaran dengan </a:t>
              </a: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700"/>
                <a:buFont typeface="Arial"/>
                <a:buNone/>
              </a:pPr>
              <a:r>
                <a:rPr lang="en" sz="1400" b="1" i="0" u="none" strike="noStrike" cap="none">
                  <a:solidFill>
                    <a:schemeClr val="dk1"/>
                  </a:solidFill>
                  <a:latin typeface="Calibri"/>
                  <a:ea typeface="Calibri"/>
                  <a:cs typeface="Calibri"/>
                  <a:sym typeface="Calibri"/>
                </a:rPr>
                <a:t>paradigma baru</a:t>
              </a:r>
              <a:endParaRPr sz="1400" b="0" i="0" u="none" strike="noStrike" cap="none">
                <a:solidFill>
                  <a:srgbClr val="000000"/>
                </a:solidFill>
                <a:latin typeface="Arial"/>
                <a:ea typeface="Arial"/>
                <a:cs typeface="Arial"/>
                <a:sym typeface="Arial"/>
              </a:endParaRPr>
            </a:p>
          </p:txBody>
        </p:sp>
        <p:sp>
          <p:nvSpPr>
            <p:cNvPr id="767" name="Google Shape;767;p8"/>
            <p:cNvSpPr txBox="1"/>
            <p:nvPr/>
          </p:nvSpPr>
          <p:spPr>
            <a:xfrm>
              <a:off x="8602770" y="1571020"/>
              <a:ext cx="3626700" cy="2092200"/>
            </a:xfrm>
            <a:prstGeom prst="rect">
              <a:avLst/>
            </a:prstGeom>
            <a:noFill/>
            <a:ln>
              <a:noFill/>
            </a:ln>
          </p:spPr>
          <p:txBody>
            <a:bodyPr spcFirstLastPara="1" wrap="square" lIns="45700" tIns="34275" rIns="45700" bIns="34275" anchor="t" anchorCtr="0">
              <a:noAutofit/>
            </a:bodyPr>
            <a:lstStyle/>
            <a:p>
              <a:pPr marL="0" marR="0" lvl="0" indent="0" algn="l" rtl="0">
                <a:lnSpc>
                  <a:spcPct val="90000"/>
                </a:lnSpc>
                <a:spcBef>
                  <a:spcPts val="0"/>
                </a:spcBef>
                <a:spcAft>
                  <a:spcPts val="0"/>
                </a:spcAft>
                <a:buClr>
                  <a:schemeClr val="dk1"/>
                </a:buClr>
                <a:buSzPts val="1100"/>
                <a:buFont typeface="Arial"/>
                <a:buNone/>
              </a:pPr>
              <a:r>
                <a:rPr lang="en" sz="1100" b="0" i="0" u="none" strike="noStrike" cap="none">
                  <a:solidFill>
                    <a:schemeClr val="dk1"/>
                  </a:solidFill>
                  <a:latin typeface="Calibri"/>
                  <a:ea typeface="Calibri"/>
                  <a:cs typeface="Calibri"/>
                  <a:sym typeface="Calibri"/>
                </a:rPr>
                <a:t>Pembelajaran yang berorientasi pada </a:t>
              </a:r>
              <a:r>
                <a:rPr lang="en" sz="1100" b="1" i="0" u="none" strike="noStrike" cap="none">
                  <a:solidFill>
                    <a:srgbClr val="1155CC"/>
                  </a:solidFill>
                  <a:latin typeface="Calibri"/>
                  <a:ea typeface="Calibri"/>
                  <a:cs typeface="Calibri"/>
                  <a:sym typeface="Calibri"/>
                </a:rPr>
                <a:t>penguatan kompetensi dan pengembangan karakter</a:t>
              </a:r>
              <a:r>
                <a:rPr lang="en" sz="1100" b="0" i="0" u="none" strike="noStrike" cap="none">
                  <a:solidFill>
                    <a:srgbClr val="1155CC"/>
                  </a:solidFill>
                  <a:latin typeface="Calibri"/>
                  <a:ea typeface="Calibri"/>
                  <a:cs typeface="Calibri"/>
                  <a:sym typeface="Calibri"/>
                </a:rPr>
                <a:t> y</a:t>
              </a:r>
              <a:r>
                <a:rPr lang="en" sz="1100" b="0" i="0" u="none" strike="noStrike" cap="none">
                  <a:solidFill>
                    <a:schemeClr val="dk1"/>
                  </a:solidFill>
                  <a:latin typeface="Calibri"/>
                  <a:ea typeface="Calibri"/>
                  <a:cs typeface="Calibri"/>
                  <a:sym typeface="Calibri"/>
                </a:rPr>
                <a:t>ang sesuai nilai-nilai Pancasila, melalui kegiatan pembelajaran di dalam dan luar kelas. </a:t>
              </a:r>
              <a:endParaRPr sz="1100" b="0" i="0" u="none" strike="noStrike" cap="none">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rgbClr val="1155CC"/>
                </a:solidFill>
                <a:latin typeface="Calibri"/>
                <a:ea typeface="Calibri"/>
                <a:cs typeface="Calibri"/>
                <a:sym typeface="Calibri"/>
              </a:endParaRPr>
            </a:p>
          </p:txBody>
        </p:sp>
      </p:grpSp>
      <p:grpSp>
        <p:nvGrpSpPr>
          <p:cNvPr id="768" name="Google Shape;768;p8"/>
          <p:cNvGrpSpPr/>
          <p:nvPr/>
        </p:nvGrpSpPr>
        <p:grpSpPr>
          <a:xfrm>
            <a:off x="4522968" y="1801000"/>
            <a:ext cx="1707813" cy="2358949"/>
            <a:chOff x="8602770" y="517954"/>
            <a:chExt cx="3626700" cy="3145266"/>
          </a:xfrm>
        </p:grpSpPr>
        <p:sp>
          <p:nvSpPr>
            <p:cNvPr id="769" name="Google Shape;769;p8"/>
            <p:cNvSpPr txBox="1"/>
            <p:nvPr/>
          </p:nvSpPr>
          <p:spPr>
            <a:xfrm>
              <a:off x="8602770" y="517954"/>
              <a:ext cx="3626700" cy="1053000"/>
            </a:xfrm>
            <a:prstGeom prst="rect">
              <a:avLst/>
            </a:prstGeom>
            <a:noFill/>
            <a:ln>
              <a:noFill/>
            </a:ln>
          </p:spPr>
          <p:txBody>
            <a:bodyPr spcFirstLastPara="1" wrap="square" lIns="457200" tIns="34275" rIns="0" bIns="3427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400" b="1" i="0" u="none" strike="noStrike" cap="none">
                  <a:solidFill>
                    <a:schemeClr val="dk1"/>
                  </a:solidFill>
                  <a:latin typeface="Calibri"/>
                  <a:ea typeface="Calibri"/>
                  <a:cs typeface="Calibri"/>
                  <a:sym typeface="Calibri"/>
                </a:rPr>
                <a:t>Perencanaan berbasis data</a:t>
              </a:r>
              <a:endParaRPr sz="1400" b="1" i="0" u="none" strike="noStrike" cap="none">
                <a:solidFill>
                  <a:schemeClr val="dk1"/>
                </a:solidFill>
                <a:latin typeface="Calibri"/>
                <a:ea typeface="Calibri"/>
                <a:cs typeface="Calibri"/>
                <a:sym typeface="Calibri"/>
              </a:endParaRPr>
            </a:p>
          </p:txBody>
        </p:sp>
        <p:sp>
          <p:nvSpPr>
            <p:cNvPr id="770" name="Google Shape;770;p8"/>
            <p:cNvSpPr txBox="1"/>
            <p:nvPr/>
          </p:nvSpPr>
          <p:spPr>
            <a:xfrm>
              <a:off x="8602770" y="1571020"/>
              <a:ext cx="3626700" cy="2092200"/>
            </a:xfrm>
            <a:prstGeom prst="rect">
              <a:avLst/>
            </a:prstGeom>
            <a:noFill/>
            <a:ln>
              <a:noFill/>
            </a:ln>
          </p:spPr>
          <p:txBody>
            <a:bodyPr spcFirstLastPara="1" wrap="square" lIns="45700" tIns="34275" rIns="45700" bIns="3427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i="0" u="none" strike="noStrike" cap="none">
                  <a:solidFill>
                    <a:srgbClr val="1155CC"/>
                  </a:solidFill>
                  <a:latin typeface="Calibri"/>
                  <a:ea typeface="Calibri"/>
                  <a:cs typeface="Calibri"/>
                  <a:sym typeface="Calibri"/>
                </a:rPr>
                <a:t>Manajemen berbasis sekolah:</a:t>
              </a:r>
              <a:r>
                <a:rPr lang="en" sz="1100" b="1" i="0" u="none" strike="noStrike" cap="none">
                  <a:solidFill>
                    <a:schemeClr val="dk1"/>
                  </a:solidFill>
                  <a:latin typeface="Calibri"/>
                  <a:ea typeface="Calibri"/>
                  <a:cs typeface="Calibri"/>
                  <a:sym typeface="Calibri"/>
                </a:rPr>
                <a:t> </a:t>
              </a:r>
              <a:r>
                <a:rPr lang="en" sz="1100" b="0" i="0" u="none" strike="noStrike" cap="none">
                  <a:solidFill>
                    <a:schemeClr val="dk1"/>
                  </a:solidFill>
                  <a:latin typeface="Calibri"/>
                  <a:ea typeface="Calibri"/>
                  <a:cs typeface="Calibri"/>
                  <a:sym typeface="Calibri"/>
                </a:rPr>
                <a:t>perencanaan berdasarkan </a:t>
              </a:r>
              <a:r>
                <a:rPr lang="en" sz="1100" b="1" i="0" u="none" strike="noStrike" cap="none">
                  <a:solidFill>
                    <a:srgbClr val="2F5496"/>
                  </a:solidFill>
                  <a:latin typeface="Calibri"/>
                  <a:ea typeface="Calibri"/>
                  <a:cs typeface="Calibri"/>
                  <a:sym typeface="Calibri"/>
                </a:rPr>
                <a:t>refleksi diri sekolah</a:t>
              </a:r>
              <a:endParaRPr sz="1100" b="1" i="0" u="none" strike="noStrike" cap="none">
                <a:solidFill>
                  <a:srgbClr val="1155CC"/>
                </a:solidFill>
                <a:latin typeface="Calibri"/>
                <a:ea typeface="Calibri"/>
                <a:cs typeface="Calibri"/>
                <a:sym typeface="Calibri"/>
              </a:endParaRPr>
            </a:p>
          </p:txBody>
        </p:sp>
      </p:grpSp>
      <p:grpSp>
        <p:nvGrpSpPr>
          <p:cNvPr id="771" name="Google Shape;771;p8"/>
          <p:cNvGrpSpPr/>
          <p:nvPr/>
        </p:nvGrpSpPr>
        <p:grpSpPr>
          <a:xfrm>
            <a:off x="6260065" y="1801000"/>
            <a:ext cx="1732837" cy="2358949"/>
            <a:chOff x="8602770" y="517954"/>
            <a:chExt cx="3626700" cy="3145266"/>
          </a:xfrm>
        </p:grpSpPr>
        <p:sp>
          <p:nvSpPr>
            <p:cNvPr id="772" name="Google Shape;772;p8"/>
            <p:cNvSpPr txBox="1"/>
            <p:nvPr/>
          </p:nvSpPr>
          <p:spPr>
            <a:xfrm>
              <a:off x="8602770" y="517954"/>
              <a:ext cx="3626700" cy="1053000"/>
            </a:xfrm>
            <a:prstGeom prst="rect">
              <a:avLst/>
            </a:prstGeom>
            <a:noFill/>
            <a:ln>
              <a:noFill/>
            </a:ln>
          </p:spPr>
          <p:txBody>
            <a:bodyPr spcFirstLastPara="1" wrap="square" lIns="457200" tIns="34275" rIns="0" bIns="3427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400" b="1" i="0" u="none" strike="noStrike" cap="none">
                  <a:solidFill>
                    <a:schemeClr val="dk1"/>
                  </a:solidFill>
                  <a:latin typeface="Calibri"/>
                  <a:ea typeface="Calibri"/>
                  <a:cs typeface="Calibri"/>
                  <a:sym typeface="Calibri"/>
                </a:rPr>
                <a:t>Digitalisasi sekolah</a:t>
              </a:r>
              <a:endParaRPr sz="1400" b="1" i="0" u="none" strike="noStrike" cap="none">
                <a:solidFill>
                  <a:schemeClr val="dk1"/>
                </a:solidFill>
                <a:latin typeface="Calibri"/>
                <a:ea typeface="Calibri"/>
                <a:cs typeface="Calibri"/>
                <a:sym typeface="Calibri"/>
              </a:endParaRPr>
            </a:p>
          </p:txBody>
        </p:sp>
        <p:sp>
          <p:nvSpPr>
            <p:cNvPr id="773" name="Google Shape;773;p8"/>
            <p:cNvSpPr txBox="1"/>
            <p:nvPr/>
          </p:nvSpPr>
          <p:spPr>
            <a:xfrm>
              <a:off x="8602770" y="1571020"/>
              <a:ext cx="3626700" cy="2092200"/>
            </a:xfrm>
            <a:prstGeom prst="rect">
              <a:avLst/>
            </a:prstGeom>
            <a:noFill/>
            <a:ln>
              <a:noFill/>
            </a:ln>
          </p:spPr>
          <p:txBody>
            <a:bodyPr spcFirstLastPara="1" wrap="square" lIns="45700" tIns="34275" rIns="45700" bIns="3427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i="0" u="none" strike="noStrike" cap="none">
                  <a:solidFill>
                    <a:srgbClr val="1155CC"/>
                  </a:solidFill>
                  <a:latin typeface="Calibri"/>
                  <a:ea typeface="Calibri"/>
                  <a:cs typeface="Calibri"/>
                  <a:sym typeface="Calibri"/>
                </a:rPr>
                <a:t>Penggunaan berbagai platform digital</a:t>
              </a:r>
              <a:r>
                <a:rPr lang="en" sz="1100" b="0" i="0" u="none" strike="noStrike" cap="none">
                  <a:solidFill>
                    <a:srgbClr val="1155CC"/>
                  </a:solidFill>
                  <a:latin typeface="Calibri"/>
                  <a:ea typeface="Calibri"/>
                  <a:cs typeface="Calibri"/>
                  <a:sym typeface="Calibri"/>
                </a:rPr>
                <a:t> </a:t>
              </a:r>
              <a:r>
                <a:rPr lang="en" sz="1100" b="0" i="0" u="none" strike="noStrike" cap="none">
                  <a:solidFill>
                    <a:schemeClr val="dk1"/>
                  </a:solidFill>
                  <a:latin typeface="Calibri"/>
                  <a:ea typeface="Calibri"/>
                  <a:cs typeface="Calibri"/>
                  <a:sym typeface="Calibri"/>
                </a:rPr>
                <a:t>bertujuan mengurangi kompleksitas, meningkatkan efisiensi, menambah inspirasi, dan pendekatan yang disesuaikan</a:t>
              </a:r>
              <a:endParaRPr sz="1100" b="0" i="0" u="none" strike="noStrike" cap="none">
                <a:solidFill>
                  <a:schemeClr val="dk1"/>
                </a:solidFill>
                <a:latin typeface="Calibri"/>
                <a:ea typeface="Calibri"/>
                <a:cs typeface="Calibri"/>
                <a:sym typeface="Calibri"/>
              </a:endParaRPr>
            </a:p>
          </p:txBody>
        </p:sp>
      </p:grpSp>
      <p:pic>
        <p:nvPicPr>
          <p:cNvPr id="774" name="Google Shape;774;p8"/>
          <p:cNvPicPr preferRelativeResize="0"/>
          <p:nvPr/>
        </p:nvPicPr>
        <p:blipFill rotWithShape="1">
          <a:blip r:embed="rId3">
            <a:alphaModFix/>
          </a:blip>
          <a:srcRect/>
          <a:stretch/>
        </p:blipFill>
        <p:spPr>
          <a:xfrm>
            <a:off x="4577175" y="1953400"/>
            <a:ext cx="457201" cy="457201"/>
          </a:xfrm>
          <a:prstGeom prst="rect">
            <a:avLst/>
          </a:prstGeom>
          <a:noFill/>
          <a:ln>
            <a:noFill/>
          </a:ln>
        </p:spPr>
      </p:pic>
      <p:pic>
        <p:nvPicPr>
          <p:cNvPr id="775" name="Google Shape;775;p8"/>
          <p:cNvPicPr preferRelativeResize="0"/>
          <p:nvPr/>
        </p:nvPicPr>
        <p:blipFill rotWithShape="1">
          <a:blip r:embed="rId4">
            <a:alphaModFix/>
          </a:blip>
          <a:srcRect/>
          <a:stretch/>
        </p:blipFill>
        <p:spPr>
          <a:xfrm>
            <a:off x="2815688" y="1953400"/>
            <a:ext cx="457201" cy="457199"/>
          </a:xfrm>
          <a:prstGeom prst="rect">
            <a:avLst/>
          </a:prstGeom>
          <a:noFill/>
          <a:ln>
            <a:noFill/>
          </a:ln>
        </p:spPr>
      </p:pic>
      <p:sp>
        <p:nvSpPr>
          <p:cNvPr id="776" name="Google Shape;776;p8"/>
          <p:cNvSpPr/>
          <p:nvPr/>
        </p:nvSpPr>
        <p:spPr>
          <a:xfrm>
            <a:off x="875988" y="561675"/>
            <a:ext cx="7261500" cy="1282500"/>
          </a:xfrm>
          <a:prstGeom prst="triangle">
            <a:avLst>
              <a:gd name="adj" fmla="val 50000"/>
            </a:avLst>
          </a:prstGeom>
          <a:solidFill>
            <a:srgbClr val="17406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77" name="Google Shape;777;p8"/>
          <p:cNvPicPr preferRelativeResize="0"/>
          <p:nvPr/>
        </p:nvPicPr>
        <p:blipFill rotWithShape="1">
          <a:blip r:embed="rId5">
            <a:alphaModFix/>
          </a:blip>
          <a:srcRect/>
          <a:stretch/>
        </p:blipFill>
        <p:spPr>
          <a:xfrm>
            <a:off x="1133800" y="1953400"/>
            <a:ext cx="457201" cy="457199"/>
          </a:xfrm>
          <a:prstGeom prst="rect">
            <a:avLst/>
          </a:prstGeom>
          <a:noFill/>
          <a:ln>
            <a:noFill/>
          </a:ln>
        </p:spPr>
      </p:pic>
      <p:sp>
        <p:nvSpPr>
          <p:cNvPr id="778" name="Google Shape;778;p8"/>
          <p:cNvSpPr txBox="1"/>
          <p:nvPr/>
        </p:nvSpPr>
        <p:spPr>
          <a:xfrm>
            <a:off x="2545788" y="1394050"/>
            <a:ext cx="4052400" cy="36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200" b="1" i="0" u="none" strike="noStrike" cap="none">
                <a:solidFill>
                  <a:schemeClr val="lt1"/>
                </a:solidFill>
                <a:latin typeface="Arial"/>
                <a:ea typeface="Arial"/>
                <a:cs typeface="Arial"/>
                <a:sym typeface="Arial"/>
              </a:rPr>
              <a:t>Profil Pelajar Pancasila</a:t>
            </a:r>
            <a:endParaRPr sz="2200" b="1" i="0" u="none" strike="noStrike" cap="none">
              <a:solidFill>
                <a:schemeClr val="lt1"/>
              </a:solidFill>
              <a:latin typeface="Arial"/>
              <a:ea typeface="Arial"/>
              <a:cs typeface="Arial"/>
              <a:sym typeface="Arial"/>
            </a:endParaRPr>
          </a:p>
        </p:txBody>
      </p:sp>
      <p:pic>
        <p:nvPicPr>
          <p:cNvPr id="779" name="Google Shape;779;p8"/>
          <p:cNvPicPr preferRelativeResize="0"/>
          <p:nvPr/>
        </p:nvPicPr>
        <p:blipFill rotWithShape="1">
          <a:blip r:embed="rId6">
            <a:alphaModFix/>
          </a:blip>
          <a:srcRect t="27509"/>
          <a:stretch/>
        </p:blipFill>
        <p:spPr>
          <a:xfrm>
            <a:off x="4077925" y="728900"/>
            <a:ext cx="857644" cy="621792"/>
          </a:xfrm>
          <a:prstGeom prst="rect">
            <a:avLst/>
          </a:prstGeom>
          <a:noFill/>
          <a:ln>
            <a:noFill/>
          </a:ln>
        </p:spPr>
      </p:pic>
      <p:pic>
        <p:nvPicPr>
          <p:cNvPr id="780" name="Google Shape;780;p8"/>
          <p:cNvPicPr preferRelativeResize="0"/>
          <p:nvPr/>
        </p:nvPicPr>
        <p:blipFill rotWithShape="1">
          <a:blip r:embed="rId7">
            <a:alphaModFix/>
          </a:blip>
          <a:srcRect/>
          <a:stretch/>
        </p:blipFill>
        <p:spPr>
          <a:xfrm>
            <a:off x="6338650" y="1953400"/>
            <a:ext cx="457201" cy="457201"/>
          </a:xfrm>
          <a:prstGeom prst="rect">
            <a:avLst/>
          </a:prstGeom>
          <a:noFill/>
          <a:ln>
            <a:noFill/>
          </a:ln>
        </p:spPr>
      </p:pic>
      <p:pic>
        <p:nvPicPr>
          <p:cNvPr id="781" name="Google Shape;781;p8"/>
          <p:cNvPicPr preferRelativeResize="0"/>
          <p:nvPr/>
        </p:nvPicPr>
        <p:blipFill rotWithShape="1">
          <a:blip r:embed="rId8">
            <a:alphaModFix/>
          </a:blip>
          <a:srcRect/>
          <a:stretch/>
        </p:blipFill>
        <p:spPr>
          <a:xfrm>
            <a:off x="2582775" y="4178650"/>
            <a:ext cx="411480" cy="411480"/>
          </a:xfrm>
          <a:prstGeom prst="rect">
            <a:avLst/>
          </a:prstGeom>
          <a:noFill/>
          <a:ln>
            <a:noFill/>
          </a:ln>
        </p:spPr>
      </p:pic>
      <p:sp>
        <p:nvSpPr>
          <p:cNvPr id="782" name="Google Shape;782;p8"/>
          <p:cNvSpPr txBox="1">
            <a:spLocks noGrp="1"/>
          </p:cNvSpPr>
          <p:nvPr>
            <p:ph type="sldNum" idx="12"/>
          </p:nvPr>
        </p:nvSpPr>
        <p:spPr>
          <a:xfrm>
            <a:off x="8851399" y="4961109"/>
            <a:ext cx="189300" cy="181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786"/>
        <p:cNvGrpSpPr/>
        <p:nvPr/>
      </p:nvGrpSpPr>
      <p:grpSpPr>
        <a:xfrm>
          <a:off x="0" y="0"/>
          <a:ext cx="0" cy="0"/>
          <a:chOff x="0" y="0"/>
          <a:chExt cx="0" cy="0"/>
        </a:xfrm>
      </p:grpSpPr>
      <p:sp>
        <p:nvSpPr>
          <p:cNvPr id="787" name="Google Shape;787;p9"/>
          <p:cNvSpPr/>
          <p:nvPr/>
        </p:nvSpPr>
        <p:spPr>
          <a:xfrm flipH="1">
            <a:off x="0" y="730994"/>
            <a:ext cx="9141714" cy="4381628"/>
          </a:xfrm>
          <a:custGeom>
            <a:avLst/>
            <a:gdLst/>
            <a:ahLst/>
            <a:cxnLst/>
            <a:rect l="l" t="t" r="r" b="b"/>
            <a:pathLst>
              <a:path w="12188952" h="5842171" extrusionOk="0">
                <a:moveTo>
                  <a:pt x="5911642" y="3974299"/>
                </a:moveTo>
                <a:lnTo>
                  <a:pt x="6255302" y="4323207"/>
                </a:lnTo>
                <a:cubicBezTo>
                  <a:pt x="6246838" y="4331591"/>
                  <a:pt x="6215801" y="4352959"/>
                  <a:pt x="6162757" y="4399750"/>
                </a:cubicBezTo>
                <a:cubicBezTo>
                  <a:pt x="6079240" y="4467909"/>
                  <a:pt x="5929135" y="4421117"/>
                  <a:pt x="5854083" y="4395423"/>
                </a:cubicBezTo>
                <a:lnTo>
                  <a:pt x="5832075" y="4391095"/>
                </a:lnTo>
                <a:cubicBezTo>
                  <a:pt x="5924621" y="4225296"/>
                  <a:pt x="5915592" y="3987011"/>
                  <a:pt x="5911642" y="3974299"/>
                </a:cubicBezTo>
                <a:close/>
                <a:moveTo>
                  <a:pt x="5470247" y="3063624"/>
                </a:moveTo>
                <a:cubicBezTo>
                  <a:pt x="5496721" y="3093415"/>
                  <a:pt x="5527590" y="3123205"/>
                  <a:pt x="5554064" y="3152973"/>
                </a:cubicBezTo>
                <a:cubicBezTo>
                  <a:pt x="5589353" y="3187022"/>
                  <a:pt x="5620222" y="3212554"/>
                  <a:pt x="5651117" y="3242344"/>
                </a:cubicBezTo>
                <a:cubicBezTo>
                  <a:pt x="5708459" y="3293407"/>
                  <a:pt x="5770223" y="3344470"/>
                  <a:pt x="5831987" y="3395532"/>
                </a:cubicBezTo>
                <a:cubicBezTo>
                  <a:pt x="5836408" y="3416805"/>
                  <a:pt x="5840802" y="3433818"/>
                  <a:pt x="5840802" y="3455091"/>
                </a:cubicBezTo>
                <a:cubicBezTo>
                  <a:pt x="5845224" y="3476363"/>
                  <a:pt x="5849645" y="3501894"/>
                  <a:pt x="5854039" y="3523167"/>
                </a:cubicBezTo>
                <a:lnTo>
                  <a:pt x="5858461" y="3535944"/>
                </a:lnTo>
                <a:lnTo>
                  <a:pt x="5871698" y="3535944"/>
                </a:lnTo>
                <a:cubicBezTo>
                  <a:pt x="5884935" y="3540203"/>
                  <a:pt x="5902566" y="3540203"/>
                  <a:pt x="5915803" y="3540203"/>
                </a:cubicBezTo>
                <a:cubicBezTo>
                  <a:pt x="5929040" y="3540203"/>
                  <a:pt x="5946698" y="3544439"/>
                  <a:pt x="5959935" y="3544439"/>
                </a:cubicBezTo>
                <a:cubicBezTo>
                  <a:pt x="5990804" y="3548698"/>
                  <a:pt x="6021699" y="3548698"/>
                  <a:pt x="6052567" y="3552957"/>
                </a:cubicBezTo>
                <a:cubicBezTo>
                  <a:pt x="6021699" y="3544439"/>
                  <a:pt x="5995225" y="3531685"/>
                  <a:pt x="5964330" y="3523167"/>
                </a:cubicBezTo>
                <a:cubicBezTo>
                  <a:pt x="5951093" y="3518908"/>
                  <a:pt x="5933461" y="3514671"/>
                  <a:pt x="5920224" y="3510412"/>
                </a:cubicBezTo>
                <a:cubicBezTo>
                  <a:pt x="5911409" y="3506153"/>
                  <a:pt x="5898172" y="3506153"/>
                  <a:pt x="5889356" y="3501894"/>
                </a:cubicBezTo>
                <a:cubicBezTo>
                  <a:pt x="5889356" y="3480622"/>
                  <a:pt x="5884935" y="3463609"/>
                  <a:pt x="5884935" y="3442314"/>
                </a:cubicBezTo>
                <a:cubicBezTo>
                  <a:pt x="5880513" y="3421041"/>
                  <a:pt x="5880513" y="3395510"/>
                  <a:pt x="5876119" y="3374237"/>
                </a:cubicBezTo>
                <a:lnTo>
                  <a:pt x="5876119" y="3365742"/>
                </a:lnTo>
                <a:lnTo>
                  <a:pt x="5867303" y="3361483"/>
                </a:lnTo>
                <a:cubicBezTo>
                  <a:pt x="5805540" y="3306161"/>
                  <a:pt x="5739355" y="3255098"/>
                  <a:pt x="5677591" y="3204036"/>
                </a:cubicBezTo>
                <a:cubicBezTo>
                  <a:pt x="5646723" y="3178504"/>
                  <a:pt x="5611433" y="3152973"/>
                  <a:pt x="5576116" y="3131700"/>
                </a:cubicBezTo>
                <a:cubicBezTo>
                  <a:pt x="5540827" y="3106169"/>
                  <a:pt x="5509958" y="3084897"/>
                  <a:pt x="5470247" y="3063624"/>
                </a:cubicBezTo>
                <a:close/>
                <a:moveTo>
                  <a:pt x="5779055" y="2765775"/>
                </a:moveTo>
                <a:cubicBezTo>
                  <a:pt x="5809933" y="2804064"/>
                  <a:pt x="5836404" y="2829598"/>
                  <a:pt x="5862875" y="2855132"/>
                </a:cubicBezTo>
                <a:cubicBezTo>
                  <a:pt x="5893753" y="2884910"/>
                  <a:pt x="5924631" y="2910444"/>
                  <a:pt x="5951102" y="2940244"/>
                </a:cubicBezTo>
                <a:cubicBezTo>
                  <a:pt x="6008451" y="2991289"/>
                  <a:pt x="6070208" y="3042357"/>
                  <a:pt x="6131964" y="3093425"/>
                </a:cubicBezTo>
                <a:cubicBezTo>
                  <a:pt x="6136371" y="3114692"/>
                  <a:pt x="6140779" y="3131714"/>
                  <a:pt x="6140779" y="3152981"/>
                </a:cubicBezTo>
                <a:cubicBezTo>
                  <a:pt x="6145213" y="3174270"/>
                  <a:pt x="6149620" y="3199782"/>
                  <a:pt x="6154027" y="3221071"/>
                </a:cubicBezTo>
                <a:lnTo>
                  <a:pt x="6158435" y="3233827"/>
                </a:lnTo>
                <a:lnTo>
                  <a:pt x="6171683" y="3233827"/>
                </a:lnTo>
                <a:cubicBezTo>
                  <a:pt x="6184906" y="3238093"/>
                  <a:pt x="6202562" y="3238093"/>
                  <a:pt x="6215784" y="3238093"/>
                </a:cubicBezTo>
                <a:cubicBezTo>
                  <a:pt x="6229032" y="3238093"/>
                  <a:pt x="6246662" y="3242338"/>
                  <a:pt x="6259911" y="3242338"/>
                </a:cubicBezTo>
                <a:cubicBezTo>
                  <a:pt x="6290789" y="3246582"/>
                  <a:pt x="6321667" y="3246582"/>
                  <a:pt x="6352545" y="3250849"/>
                </a:cubicBezTo>
                <a:cubicBezTo>
                  <a:pt x="6321667" y="3242338"/>
                  <a:pt x="6295196" y="3229582"/>
                  <a:pt x="6264318" y="3221071"/>
                </a:cubicBezTo>
                <a:cubicBezTo>
                  <a:pt x="6251069" y="3216804"/>
                  <a:pt x="6233440" y="3212560"/>
                  <a:pt x="6220191" y="3208293"/>
                </a:cubicBezTo>
                <a:cubicBezTo>
                  <a:pt x="6211376" y="3204048"/>
                  <a:pt x="6198154" y="3204048"/>
                  <a:pt x="6189313" y="3199782"/>
                </a:cubicBezTo>
                <a:cubicBezTo>
                  <a:pt x="6189313" y="3178515"/>
                  <a:pt x="6184906" y="3161492"/>
                  <a:pt x="6184906" y="3140225"/>
                </a:cubicBezTo>
                <a:cubicBezTo>
                  <a:pt x="6180498" y="3118936"/>
                  <a:pt x="6180498" y="3093402"/>
                  <a:pt x="6176091" y="3072135"/>
                </a:cubicBezTo>
                <a:lnTo>
                  <a:pt x="6176091" y="3063624"/>
                </a:lnTo>
                <a:lnTo>
                  <a:pt x="6167276" y="3059379"/>
                </a:lnTo>
                <a:cubicBezTo>
                  <a:pt x="6105520" y="3004067"/>
                  <a:pt x="6039329" y="2953000"/>
                  <a:pt x="5977573" y="2901932"/>
                </a:cubicBezTo>
                <a:cubicBezTo>
                  <a:pt x="5946695" y="2876399"/>
                  <a:pt x="5911409" y="2850865"/>
                  <a:pt x="5876097" y="2829598"/>
                </a:cubicBezTo>
                <a:cubicBezTo>
                  <a:pt x="5845219" y="2808331"/>
                  <a:pt x="5814341" y="2787042"/>
                  <a:pt x="5779055" y="2765775"/>
                </a:cubicBezTo>
                <a:close/>
                <a:moveTo>
                  <a:pt x="3273524" y="2540262"/>
                </a:moveTo>
                <a:cubicBezTo>
                  <a:pt x="3374534" y="2540262"/>
                  <a:pt x="3458615" y="2621133"/>
                  <a:pt x="3458615" y="2719044"/>
                </a:cubicBezTo>
                <a:cubicBezTo>
                  <a:pt x="3458615" y="2816954"/>
                  <a:pt x="3374534" y="2897825"/>
                  <a:pt x="3273524" y="2897825"/>
                </a:cubicBezTo>
                <a:cubicBezTo>
                  <a:pt x="3171949" y="2897825"/>
                  <a:pt x="3087868" y="2816954"/>
                  <a:pt x="3087868" y="2719044"/>
                </a:cubicBezTo>
                <a:cubicBezTo>
                  <a:pt x="3087868" y="2621133"/>
                  <a:pt x="3171949" y="2540262"/>
                  <a:pt x="3273524" y="2540262"/>
                </a:cubicBezTo>
                <a:close/>
                <a:moveTo>
                  <a:pt x="8915428" y="2361481"/>
                </a:moveTo>
                <a:cubicBezTo>
                  <a:pt x="8814418" y="2361481"/>
                  <a:pt x="8730337" y="2442352"/>
                  <a:pt x="8730337" y="2540262"/>
                </a:cubicBezTo>
                <a:cubicBezTo>
                  <a:pt x="8730337" y="2638173"/>
                  <a:pt x="8814418" y="2719044"/>
                  <a:pt x="8915428" y="2719044"/>
                </a:cubicBezTo>
                <a:cubicBezTo>
                  <a:pt x="9017003" y="2719044"/>
                  <a:pt x="9101084" y="2638173"/>
                  <a:pt x="9101084" y="2540262"/>
                </a:cubicBezTo>
                <a:cubicBezTo>
                  <a:pt x="9101084" y="2442352"/>
                  <a:pt x="9017003" y="2361481"/>
                  <a:pt x="8915428" y="2361481"/>
                </a:cubicBezTo>
                <a:close/>
                <a:moveTo>
                  <a:pt x="0" y="0"/>
                </a:moveTo>
                <a:lnTo>
                  <a:pt x="0" y="1319086"/>
                </a:lnTo>
                <a:lnTo>
                  <a:pt x="0" y="2710389"/>
                </a:lnTo>
                <a:lnTo>
                  <a:pt x="0" y="5842171"/>
                </a:lnTo>
                <a:lnTo>
                  <a:pt x="12188952" y="5842171"/>
                </a:lnTo>
                <a:lnTo>
                  <a:pt x="12188952" y="1612547"/>
                </a:lnTo>
                <a:lnTo>
                  <a:pt x="8791846" y="2970041"/>
                </a:lnTo>
                <a:cubicBezTo>
                  <a:pt x="8694786" y="3008447"/>
                  <a:pt x="8620298" y="2978425"/>
                  <a:pt x="8593775" y="2910537"/>
                </a:cubicBezTo>
                <a:lnTo>
                  <a:pt x="8523238" y="2731756"/>
                </a:lnTo>
                <a:lnTo>
                  <a:pt x="8395141" y="2791259"/>
                </a:lnTo>
                <a:cubicBezTo>
                  <a:pt x="8329117" y="2821011"/>
                  <a:pt x="8249550" y="2795587"/>
                  <a:pt x="8218514" y="2731756"/>
                </a:cubicBezTo>
                <a:lnTo>
                  <a:pt x="7645181" y="1531947"/>
                </a:lnTo>
                <a:cubicBezTo>
                  <a:pt x="7473069" y="1612547"/>
                  <a:pt x="7230419" y="1706401"/>
                  <a:pt x="7133359" y="1740209"/>
                </a:cubicBezTo>
                <a:cubicBezTo>
                  <a:pt x="7142388" y="1744537"/>
                  <a:pt x="7150852" y="1744537"/>
                  <a:pt x="7155367" y="1748865"/>
                </a:cubicBezTo>
                <a:cubicBezTo>
                  <a:pt x="7195432" y="1765904"/>
                  <a:pt x="7234933" y="1787001"/>
                  <a:pt x="7265970" y="1812696"/>
                </a:cubicBezTo>
                <a:cubicBezTo>
                  <a:pt x="7274435" y="1821080"/>
                  <a:pt x="7283463" y="1825408"/>
                  <a:pt x="7291928" y="1834063"/>
                </a:cubicBezTo>
                <a:lnTo>
                  <a:pt x="7314500" y="1855160"/>
                </a:lnTo>
                <a:cubicBezTo>
                  <a:pt x="7322965" y="1863815"/>
                  <a:pt x="7327479" y="1872199"/>
                  <a:pt x="7336508" y="1880854"/>
                </a:cubicBezTo>
                <a:lnTo>
                  <a:pt x="7344972" y="1893566"/>
                </a:lnTo>
                <a:lnTo>
                  <a:pt x="7354001" y="1906279"/>
                </a:lnTo>
                <a:cubicBezTo>
                  <a:pt x="7380524" y="1940358"/>
                  <a:pt x="7398017" y="1978494"/>
                  <a:pt x="7411560" y="2021229"/>
                </a:cubicBezTo>
                <a:cubicBezTo>
                  <a:pt x="7393503" y="1982822"/>
                  <a:pt x="7371495" y="1944685"/>
                  <a:pt x="7344972" y="1914663"/>
                </a:cubicBezTo>
                <a:lnTo>
                  <a:pt x="7336508" y="1901951"/>
                </a:lnTo>
                <a:lnTo>
                  <a:pt x="7322965" y="1889239"/>
                </a:lnTo>
                <a:cubicBezTo>
                  <a:pt x="7314500" y="1880854"/>
                  <a:pt x="7309986" y="1876527"/>
                  <a:pt x="7300957" y="1867872"/>
                </a:cubicBezTo>
                <a:lnTo>
                  <a:pt x="7278949" y="1850832"/>
                </a:lnTo>
                <a:cubicBezTo>
                  <a:pt x="7269920" y="1842447"/>
                  <a:pt x="7261455" y="1838120"/>
                  <a:pt x="7252426" y="1833792"/>
                </a:cubicBezTo>
                <a:cubicBezTo>
                  <a:pt x="7217440" y="1812696"/>
                  <a:pt x="7181888" y="1795656"/>
                  <a:pt x="7142388" y="1782944"/>
                </a:cubicBezTo>
                <a:cubicBezTo>
                  <a:pt x="7124330" y="1778616"/>
                  <a:pt x="7102322" y="1770232"/>
                  <a:pt x="7084829" y="1765904"/>
                </a:cubicBezTo>
                <a:cubicBezTo>
                  <a:pt x="7075800" y="1765904"/>
                  <a:pt x="7071849" y="1761577"/>
                  <a:pt x="7062821" y="1761577"/>
                </a:cubicBezTo>
                <a:lnTo>
                  <a:pt x="7058306" y="1761577"/>
                </a:lnTo>
                <a:lnTo>
                  <a:pt x="7053792" y="1761577"/>
                </a:lnTo>
                <a:cubicBezTo>
                  <a:pt x="6824685" y="1727497"/>
                  <a:pt x="6251353" y="1655282"/>
                  <a:pt x="6193794" y="1655282"/>
                </a:cubicBezTo>
                <a:cubicBezTo>
                  <a:pt x="6176300" y="1659339"/>
                  <a:pt x="6096733" y="1702073"/>
                  <a:pt x="5995159" y="1761577"/>
                </a:cubicBezTo>
                <a:lnTo>
                  <a:pt x="5968637" y="1778616"/>
                </a:lnTo>
                <a:cubicBezTo>
                  <a:pt x="5810067" y="1872199"/>
                  <a:pt x="5598454" y="2008517"/>
                  <a:pt x="5439320" y="2106157"/>
                </a:cubicBezTo>
                <a:cubicBezTo>
                  <a:pt x="5426341" y="2152948"/>
                  <a:pt x="5359753" y="2370136"/>
                  <a:pt x="5293729" y="2582726"/>
                </a:cubicBezTo>
                <a:cubicBezTo>
                  <a:pt x="5293729" y="2582726"/>
                  <a:pt x="5196669" y="2859418"/>
                  <a:pt x="5170147" y="2918922"/>
                </a:cubicBezTo>
                <a:cubicBezTo>
                  <a:pt x="5165632" y="2927577"/>
                  <a:pt x="5161682" y="2935961"/>
                  <a:pt x="5161682" y="2944616"/>
                </a:cubicBezTo>
                <a:cubicBezTo>
                  <a:pt x="5161682" y="2948673"/>
                  <a:pt x="5161682" y="2948673"/>
                  <a:pt x="5161682" y="2948673"/>
                </a:cubicBezTo>
                <a:cubicBezTo>
                  <a:pt x="5165632" y="2961386"/>
                  <a:pt x="5174661" y="2970041"/>
                  <a:pt x="5183690" y="2978425"/>
                </a:cubicBezTo>
                <a:cubicBezTo>
                  <a:pt x="5183690" y="2978425"/>
                  <a:pt x="5187640" y="2978425"/>
                  <a:pt x="5192155" y="2982753"/>
                </a:cubicBezTo>
                <a:cubicBezTo>
                  <a:pt x="5201184" y="2987080"/>
                  <a:pt x="5205698" y="2991408"/>
                  <a:pt x="5214163" y="2995465"/>
                </a:cubicBezTo>
                <a:cubicBezTo>
                  <a:pt x="5232220" y="3004120"/>
                  <a:pt x="5258743" y="3008447"/>
                  <a:pt x="5293729" y="3012505"/>
                </a:cubicBezTo>
                <a:cubicBezTo>
                  <a:pt x="5395304" y="2991408"/>
                  <a:pt x="5527351" y="2935961"/>
                  <a:pt x="5584910" y="2880785"/>
                </a:cubicBezTo>
                <a:cubicBezTo>
                  <a:pt x="5672942" y="2799915"/>
                  <a:pt x="5761537" y="2706331"/>
                  <a:pt x="5836590" y="2621133"/>
                </a:cubicBezTo>
                <a:cubicBezTo>
                  <a:pt x="5946629" y="2493471"/>
                  <a:pt x="6034660" y="2395560"/>
                  <a:pt x="6109712" y="2370136"/>
                </a:cubicBezTo>
                <a:cubicBezTo>
                  <a:pt x="6109712" y="2357424"/>
                  <a:pt x="6109712" y="2340385"/>
                  <a:pt x="6109712" y="2327402"/>
                </a:cubicBezTo>
                <a:cubicBezTo>
                  <a:pt x="6105762" y="2297650"/>
                  <a:pt x="6101248" y="2267898"/>
                  <a:pt x="6096733" y="2238146"/>
                </a:cubicBezTo>
                <a:cubicBezTo>
                  <a:pt x="6087705" y="2208395"/>
                  <a:pt x="6079240" y="2178643"/>
                  <a:pt x="6065697" y="2152948"/>
                </a:cubicBezTo>
                <a:cubicBezTo>
                  <a:pt x="6052718" y="2127524"/>
                  <a:pt x="6034660" y="2097772"/>
                  <a:pt x="6017167" y="2076405"/>
                </a:cubicBezTo>
                <a:cubicBezTo>
                  <a:pt x="6039175" y="2097772"/>
                  <a:pt x="6061182" y="2119139"/>
                  <a:pt x="6079240" y="2148891"/>
                </a:cubicBezTo>
                <a:cubicBezTo>
                  <a:pt x="6096733" y="2174315"/>
                  <a:pt x="6109712" y="2204067"/>
                  <a:pt x="6118741" y="2233819"/>
                </a:cubicBezTo>
                <a:cubicBezTo>
                  <a:pt x="6131720" y="2263571"/>
                  <a:pt x="6140749" y="2293593"/>
                  <a:pt x="6145264" y="2323345"/>
                </a:cubicBezTo>
                <a:cubicBezTo>
                  <a:pt x="6149778" y="2336057"/>
                  <a:pt x="6149778" y="2353097"/>
                  <a:pt x="6154292" y="2365809"/>
                </a:cubicBezTo>
                <a:cubicBezTo>
                  <a:pt x="6162757" y="2365809"/>
                  <a:pt x="6167271" y="2365809"/>
                  <a:pt x="6176300" y="2370136"/>
                </a:cubicBezTo>
                <a:cubicBezTo>
                  <a:pt x="6242324" y="2391233"/>
                  <a:pt x="6361392" y="2497798"/>
                  <a:pt x="6467480" y="2587054"/>
                </a:cubicBezTo>
                <a:cubicBezTo>
                  <a:pt x="6516011" y="2629518"/>
                  <a:pt x="6568491" y="2676309"/>
                  <a:pt x="6604042" y="2702004"/>
                </a:cubicBezTo>
                <a:cubicBezTo>
                  <a:pt x="6621536" y="2710389"/>
                  <a:pt x="6648058" y="2719044"/>
                  <a:pt x="6648058" y="2723101"/>
                </a:cubicBezTo>
                <a:cubicBezTo>
                  <a:pt x="6648058" y="2723101"/>
                  <a:pt x="6652572" y="2723101"/>
                  <a:pt x="6652572" y="2723101"/>
                </a:cubicBezTo>
                <a:cubicBezTo>
                  <a:pt x="6661601" y="2723101"/>
                  <a:pt x="6665551" y="2723101"/>
                  <a:pt x="6674580" y="2723101"/>
                </a:cubicBezTo>
                <a:cubicBezTo>
                  <a:pt x="6692073" y="2723101"/>
                  <a:pt x="6705617" y="2723101"/>
                  <a:pt x="6723110" y="2719044"/>
                </a:cubicBezTo>
                <a:cubicBezTo>
                  <a:pt x="6754147" y="2714716"/>
                  <a:pt x="6789133" y="2714716"/>
                  <a:pt x="6820170" y="2710389"/>
                </a:cubicBezTo>
                <a:cubicBezTo>
                  <a:pt x="6881679" y="2702004"/>
                  <a:pt x="6948267" y="2689292"/>
                  <a:pt x="7009776" y="2676309"/>
                </a:cubicBezTo>
                <a:cubicBezTo>
                  <a:pt x="7071849" y="2659540"/>
                  <a:pt x="7133359" y="2642500"/>
                  <a:pt x="7194868" y="2616806"/>
                </a:cubicBezTo>
                <a:cubicBezTo>
                  <a:pt x="7225904" y="2604094"/>
                  <a:pt x="7252426" y="2587054"/>
                  <a:pt x="7278949" y="2565687"/>
                </a:cubicBezTo>
                <a:cubicBezTo>
                  <a:pt x="7305471" y="2544590"/>
                  <a:pt x="7327479" y="2518895"/>
                  <a:pt x="7336508" y="2489143"/>
                </a:cubicBezTo>
                <a:cubicBezTo>
                  <a:pt x="7331993" y="2523223"/>
                  <a:pt x="7309986" y="2548647"/>
                  <a:pt x="7283463" y="2570014"/>
                </a:cubicBezTo>
                <a:cubicBezTo>
                  <a:pt x="7256941" y="2591381"/>
                  <a:pt x="7230419" y="2608421"/>
                  <a:pt x="7199382" y="2625461"/>
                </a:cubicBezTo>
                <a:cubicBezTo>
                  <a:pt x="7142388" y="2655213"/>
                  <a:pt x="7080314" y="2680637"/>
                  <a:pt x="7018805" y="2697676"/>
                </a:cubicBezTo>
                <a:cubicBezTo>
                  <a:pt x="6956732" y="2714716"/>
                  <a:pt x="6890708" y="2731756"/>
                  <a:pt x="6829199" y="2744468"/>
                </a:cubicBezTo>
                <a:cubicBezTo>
                  <a:pt x="6798162" y="2748795"/>
                  <a:pt x="6762611" y="2757180"/>
                  <a:pt x="6732139" y="2761508"/>
                </a:cubicBezTo>
                <a:cubicBezTo>
                  <a:pt x="6727625" y="2761508"/>
                  <a:pt x="6718595" y="2761508"/>
                  <a:pt x="6714081" y="2761508"/>
                </a:cubicBezTo>
                <a:cubicBezTo>
                  <a:pt x="6718595" y="2761508"/>
                  <a:pt x="6718595" y="2765835"/>
                  <a:pt x="6723110" y="2765835"/>
                </a:cubicBezTo>
                <a:cubicBezTo>
                  <a:pt x="6749632" y="2782875"/>
                  <a:pt x="6776155" y="2795587"/>
                  <a:pt x="6807191" y="2803971"/>
                </a:cubicBezTo>
                <a:cubicBezTo>
                  <a:pt x="6837664" y="2816954"/>
                  <a:pt x="6864186" y="2821011"/>
                  <a:pt x="6895223" y="2829666"/>
                </a:cubicBezTo>
                <a:cubicBezTo>
                  <a:pt x="6926259" y="2833994"/>
                  <a:pt x="6956732" y="2838051"/>
                  <a:pt x="6987768" y="2833994"/>
                </a:cubicBezTo>
                <a:cubicBezTo>
                  <a:pt x="6956732" y="2842378"/>
                  <a:pt x="6926259" y="2850763"/>
                  <a:pt x="6890708" y="2850763"/>
                </a:cubicBezTo>
                <a:cubicBezTo>
                  <a:pt x="6859672" y="2855090"/>
                  <a:pt x="6824685" y="2850763"/>
                  <a:pt x="6793648" y="2850763"/>
                </a:cubicBezTo>
                <a:cubicBezTo>
                  <a:pt x="6776155" y="2850763"/>
                  <a:pt x="6758661" y="2846706"/>
                  <a:pt x="6740604" y="2842378"/>
                </a:cubicBezTo>
                <a:lnTo>
                  <a:pt x="6868700" y="3038199"/>
                </a:lnTo>
                <a:cubicBezTo>
                  <a:pt x="6904252" y="3072008"/>
                  <a:pt x="6939238" y="3102031"/>
                  <a:pt x="6970275" y="3131782"/>
                </a:cubicBezTo>
                <a:lnTo>
                  <a:pt x="7256941" y="3467978"/>
                </a:lnTo>
                <a:cubicBezTo>
                  <a:pt x="7261455" y="3467978"/>
                  <a:pt x="7261455" y="3467978"/>
                  <a:pt x="7265970" y="3467978"/>
                </a:cubicBezTo>
                <a:cubicBezTo>
                  <a:pt x="7274435" y="3467978"/>
                  <a:pt x="7283463" y="3467978"/>
                  <a:pt x="7291928" y="3467978"/>
                </a:cubicBezTo>
                <a:cubicBezTo>
                  <a:pt x="7305471" y="3472035"/>
                  <a:pt x="7314500" y="3476362"/>
                  <a:pt x="7327479" y="3480690"/>
                </a:cubicBezTo>
                <a:cubicBezTo>
                  <a:pt x="7340458" y="3485017"/>
                  <a:pt x="7349487" y="3493402"/>
                  <a:pt x="7358516" y="3501787"/>
                </a:cubicBezTo>
                <a:cubicBezTo>
                  <a:pt x="7366980" y="3510442"/>
                  <a:pt x="7376009" y="3518826"/>
                  <a:pt x="7385037" y="3531809"/>
                </a:cubicBezTo>
                <a:cubicBezTo>
                  <a:pt x="7380524" y="3518826"/>
                  <a:pt x="7376009" y="3506114"/>
                  <a:pt x="7366980" y="3493402"/>
                </a:cubicBezTo>
                <a:cubicBezTo>
                  <a:pt x="7358516" y="3480690"/>
                  <a:pt x="7349487" y="3472035"/>
                  <a:pt x="7340458" y="3463650"/>
                </a:cubicBezTo>
                <a:cubicBezTo>
                  <a:pt x="7331993" y="3454995"/>
                  <a:pt x="7318450" y="3446611"/>
                  <a:pt x="7309986" y="3442283"/>
                </a:cubicBezTo>
                <a:cubicBezTo>
                  <a:pt x="7318450" y="3437955"/>
                  <a:pt x="7327479" y="3433898"/>
                  <a:pt x="7340458" y="3429571"/>
                </a:cubicBezTo>
                <a:cubicBezTo>
                  <a:pt x="7411560" y="3399819"/>
                  <a:pt x="7477584" y="3374124"/>
                  <a:pt x="7534578" y="3340315"/>
                </a:cubicBezTo>
                <a:cubicBezTo>
                  <a:pt x="7534578" y="3353028"/>
                  <a:pt x="7539093" y="3365740"/>
                  <a:pt x="7539093" y="3382779"/>
                </a:cubicBezTo>
                <a:cubicBezTo>
                  <a:pt x="7548122" y="3472035"/>
                  <a:pt x="7565615" y="3621064"/>
                  <a:pt x="7517085" y="3736014"/>
                </a:cubicBezTo>
                <a:cubicBezTo>
                  <a:pt x="7451061" y="3846637"/>
                  <a:pt x="7261455" y="3872061"/>
                  <a:pt x="7115865" y="3855022"/>
                </a:cubicBezTo>
                <a:lnTo>
                  <a:pt x="7106836" y="3855022"/>
                </a:lnTo>
                <a:lnTo>
                  <a:pt x="6546483" y="3280541"/>
                </a:lnTo>
                <a:cubicBezTo>
                  <a:pt x="6550998" y="3280541"/>
                  <a:pt x="6555512" y="3276484"/>
                  <a:pt x="6560026" y="3276484"/>
                </a:cubicBezTo>
                <a:cubicBezTo>
                  <a:pt x="6577520" y="3267829"/>
                  <a:pt x="6595013" y="3259445"/>
                  <a:pt x="6613071" y="3246733"/>
                </a:cubicBezTo>
                <a:cubicBezTo>
                  <a:pt x="6590499" y="3242405"/>
                  <a:pt x="6573005" y="3242405"/>
                  <a:pt x="6550998" y="3242405"/>
                </a:cubicBezTo>
                <a:cubicBezTo>
                  <a:pt x="6528990" y="3242405"/>
                  <a:pt x="6511496" y="3246733"/>
                  <a:pt x="6493439" y="3250790"/>
                </a:cubicBezTo>
                <a:cubicBezTo>
                  <a:pt x="6475945" y="3255117"/>
                  <a:pt x="6453937" y="3259445"/>
                  <a:pt x="6436444" y="3267829"/>
                </a:cubicBezTo>
                <a:cubicBezTo>
                  <a:pt x="6418951" y="3276484"/>
                  <a:pt x="6400893" y="3284869"/>
                  <a:pt x="6383400" y="3293524"/>
                </a:cubicBezTo>
                <a:cubicBezTo>
                  <a:pt x="6405407" y="3297581"/>
                  <a:pt x="6427415" y="3297581"/>
                  <a:pt x="6445473" y="3297581"/>
                </a:cubicBezTo>
                <a:cubicBezTo>
                  <a:pt x="6462966" y="3297581"/>
                  <a:pt x="6480460" y="3293524"/>
                  <a:pt x="6497953" y="3289196"/>
                </a:cubicBezTo>
                <a:lnTo>
                  <a:pt x="7084829" y="3889101"/>
                </a:lnTo>
                <a:cubicBezTo>
                  <a:pt x="7049842" y="3987011"/>
                  <a:pt x="6970275" y="4050842"/>
                  <a:pt x="6904252" y="4080594"/>
                </a:cubicBezTo>
                <a:cubicBezTo>
                  <a:pt x="6851207" y="4106019"/>
                  <a:pt x="6798162" y="4110346"/>
                  <a:pt x="6762611" y="4097634"/>
                </a:cubicBezTo>
                <a:lnTo>
                  <a:pt x="6220316" y="3616737"/>
                </a:lnTo>
                <a:cubicBezTo>
                  <a:pt x="6233295" y="3612409"/>
                  <a:pt x="6246838" y="3608352"/>
                  <a:pt x="6259817" y="3604025"/>
                </a:cubicBezTo>
                <a:cubicBezTo>
                  <a:pt x="6277311" y="3595640"/>
                  <a:pt x="6295368" y="3586985"/>
                  <a:pt x="6312862" y="3574273"/>
                </a:cubicBezTo>
                <a:cubicBezTo>
                  <a:pt x="6290854" y="3569945"/>
                  <a:pt x="6273360" y="3569945"/>
                  <a:pt x="6251353" y="3569945"/>
                </a:cubicBezTo>
                <a:cubicBezTo>
                  <a:pt x="6228780" y="3569945"/>
                  <a:pt x="6211287" y="3574273"/>
                  <a:pt x="6193794" y="3578600"/>
                </a:cubicBezTo>
                <a:cubicBezTo>
                  <a:pt x="6176300" y="3582657"/>
                  <a:pt x="6154292" y="3586985"/>
                  <a:pt x="6136235" y="3595640"/>
                </a:cubicBezTo>
                <a:cubicBezTo>
                  <a:pt x="6118741" y="3604025"/>
                  <a:pt x="6101248" y="3612409"/>
                  <a:pt x="6083190" y="3621064"/>
                </a:cubicBezTo>
                <a:cubicBezTo>
                  <a:pt x="6105762" y="3625392"/>
                  <a:pt x="6123256" y="3625392"/>
                  <a:pt x="6145264" y="3625392"/>
                </a:cubicBezTo>
                <a:cubicBezTo>
                  <a:pt x="6154292" y="3625392"/>
                  <a:pt x="6158243" y="3625392"/>
                  <a:pt x="6167271" y="3621064"/>
                </a:cubicBezTo>
                <a:lnTo>
                  <a:pt x="6727625" y="4114674"/>
                </a:lnTo>
                <a:cubicBezTo>
                  <a:pt x="6701102" y="4212584"/>
                  <a:pt x="6590499" y="4306167"/>
                  <a:pt x="6497953" y="4331591"/>
                </a:cubicBezTo>
                <a:cubicBezTo>
                  <a:pt x="6418951" y="4352959"/>
                  <a:pt x="6352363" y="4314552"/>
                  <a:pt x="6330355" y="4301840"/>
                </a:cubicBezTo>
                <a:lnTo>
                  <a:pt x="6321890" y="4297512"/>
                </a:lnTo>
                <a:lnTo>
                  <a:pt x="5871576" y="3842309"/>
                </a:lnTo>
                <a:cubicBezTo>
                  <a:pt x="5849569" y="3812558"/>
                  <a:pt x="5823046" y="3791190"/>
                  <a:pt x="5788060" y="3778478"/>
                </a:cubicBezTo>
                <a:cubicBezTo>
                  <a:pt x="5761537" y="3770094"/>
                  <a:pt x="5735015" y="3774151"/>
                  <a:pt x="5708493" y="3782806"/>
                </a:cubicBezTo>
                <a:cubicBezTo>
                  <a:pt x="5717522" y="3770094"/>
                  <a:pt x="5725986" y="3757111"/>
                  <a:pt x="5730501" y="3744399"/>
                </a:cubicBezTo>
                <a:cubicBezTo>
                  <a:pt x="5770002" y="3680568"/>
                  <a:pt x="5717522" y="3548578"/>
                  <a:pt x="5620461" y="3472035"/>
                </a:cubicBezTo>
                <a:cubicBezTo>
                  <a:pt x="5545409" y="3412531"/>
                  <a:pt x="5465842" y="3399819"/>
                  <a:pt x="5390789" y="3433898"/>
                </a:cubicBezTo>
                <a:cubicBezTo>
                  <a:pt x="5395304" y="3425243"/>
                  <a:pt x="5395304" y="3416859"/>
                  <a:pt x="5399818" y="3408204"/>
                </a:cubicBezTo>
                <a:cubicBezTo>
                  <a:pt x="5408283" y="3353028"/>
                  <a:pt x="5368782" y="3263502"/>
                  <a:pt x="5302758" y="3203998"/>
                </a:cubicBezTo>
                <a:cubicBezTo>
                  <a:pt x="5236170" y="3144495"/>
                  <a:pt x="5161682" y="3119070"/>
                  <a:pt x="5086630" y="3135840"/>
                </a:cubicBezTo>
                <a:cubicBezTo>
                  <a:pt x="5033585" y="3148822"/>
                  <a:pt x="4954019" y="3212653"/>
                  <a:pt x="4856959" y="3327333"/>
                </a:cubicBezTo>
                <a:cubicBezTo>
                  <a:pt x="4865987" y="3284869"/>
                  <a:pt x="4870502" y="3242405"/>
                  <a:pt x="4861473" y="3208326"/>
                </a:cubicBezTo>
                <a:cubicBezTo>
                  <a:pt x="4808428" y="3021160"/>
                  <a:pt x="4676381" y="3042256"/>
                  <a:pt x="4592300" y="3055239"/>
                </a:cubicBezTo>
                <a:cubicBezTo>
                  <a:pt x="4579321" y="3055239"/>
                  <a:pt x="4565778" y="3059296"/>
                  <a:pt x="4557313" y="3059296"/>
                </a:cubicBezTo>
                <a:cubicBezTo>
                  <a:pt x="4508783" y="3063624"/>
                  <a:pt x="4415673" y="3174246"/>
                  <a:pt x="4327642" y="3284869"/>
                </a:cubicBezTo>
                <a:lnTo>
                  <a:pt x="3996960" y="3055239"/>
                </a:lnTo>
                <a:lnTo>
                  <a:pt x="4543770" y="1906279"/>
                </a:lnTo>
                <a:cubicBezTo>
                  <a:pt x="4574807" y="1842447"/>
                  <a:pt x="4543770" y="1770232"/>
                  <a:pt x="4482261" y="1740209"/>
                </a:cubicBezTo>
                <a:lnTo>
                  <a:pt x="4248075" y="1633914"/>
                </a:lnTo>
                <a:lnTo>
                  <a:pt x="4305634" y="1493540"/>
                </a:lnTo>
                <a:cubicBezTo>
                  <a:pt x="4332156" y="1425382"/>
                  <a:pt x="4296605" y="1353166"/>
                  <a:pt x="4226067" y="1327471"/>
                </a:cubicBezTo>
                <a:close/>
              </a:path>
            </a:pathLst>
          </a:custGeom>
          <a:solidFill>
            <a:schemeClr val="dk2"/>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D8D8D8"/>
              </a:solidFill>
              <a:latin typeface="Calibri"/>
              <a:ea typeface="Calibri"/>
              <a:cs typeface="Calibri"/>
              <a:sym typeface="Calibri"/>
            </a:endParaRPr>
          </a:p>
        </p:txBody>
      </p:sp>
      <p:sp>
        <p:nvSpPr>
          <p:cNvPr id="788" name="Google Shape;788;p9"/>
          <p:cNvSpPr txBox="1"/>
          <p:nvPr/>
        </p:nvSpPr>
        <p:spPr>
          <a:xfrm>
            <a:off x="165100" y="3295200"/>
            <a:ext cx="3027600" cy="158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lt1"/>
                </a:solidFill>
                <a:latin typeface="Arial"/>
                <a:ea typeface="Arial"/>
                <a:cs typeface="Arial"/>
                <a:sym typeface="Arial"/>
              </a:rPr>
              <a:t>Kemdikbud melalui UPT di masing masing provinsi akan memberikan </a:t>
            </a:r>
            <a:r>
              <a:rPr lang="en" sz="1400" b="1" i="0" u="none" strike="noStrike" cap="none">
                <a:solidFill>
                  <a:schemeClr val="lt1"/>
                </a:solidFill>
                <a:latin typeface="Arial"/>
                <a:ea typeface="Arial"/>
                <a:cs typeface="Arial"/>
                <a:sym typeface="Arial"/>
              </a:rPr>
              <a:t>pendampingan bagi Pemda provinsi dan kab/kota dalam perencanaan Program Sekolah Penggerak.</a:t>
            </a:r>
            <a:endParaRPr sz="1400" b="0" i="0" u="none" strike="noStrike" cap="none">
              <a:solidFill>
                <a:schemeClr val="lt1"/>
              </a:solidFill>
              <a:latin typeface="Arial"/>
              <a:ea typeface="Arial"/>
              <a:cs typeface="Arial"/>
              <a:sym typeface="Arial"/>
            </a:endParaRPr>
          </a:p>
        </p:txBody>
      </p:sp>
      <p:sp>
        <p:nvSpPr>
          <p:cNvPr id="789" name="Google Shape;789;p9"/>
          <p:cNvSpPr txBox="1"/>
          <p:nvPr/>
        </p:nvSpPr>
        <p:spPr>
          <a:xfrm>
            <a:off x="5042150" y="3295200"/>
            <a:ext cx="3978000" cy="158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lt1"/>
                </a:solidFill>
                <a:latin typeface="Arial"/>
                <a:ea typeface="Arial"/>
                <a:cs typeface="Arial"/>
                <a:sym typeface="Arial"/>
              </a:rPr>
              <a:t>UPT Kemdikbud di masing masing provinsi akan memberikan </a:t>
            </a:r>
            <a:r>
              <a:rPr lang="en" sz="1400" b="1" i="0" u="none" strike="noStrike" cap="none">
                <a:solidFill>
                  <a:schemeClr val="lt1"/>
                </a:solidFill>
                <a:latin typeface="Arial"/>
                <a:ea typeface="Arial"/>
                <a:cs typeface="Arial"/>
                <a:sym typeface="Arial"/>
              </a:rPr>
              <a:t>pendampingan Pemda selama implementasi </a:t>
            </a:r>
            <a:r>
              <a:rPr lang="en" sz="1400" b="0" i="0" u="none" strike="noStrike" cap="none">
                <a:solidFill>
                  <a:schemeClr val="lt1"/>
                </a:solidFill>
                <a:latin typeface="Arial"/>
                <a:ea typeface="Arial"/>
                <a:cs typeface="Arial"/>
                <a:sym typeface="Arial"/>
              </a:rPr>
              <a:t>Sekolah Penggerak seperti fasilitasi Pemda dalam sosialisasi terhadap pihak pihak yang dibutuhkan hingga mencarikan solusi terhadap kendala lapangan pada waktu implementasi </a:t>
            </a:r>
            <a:endParaRPr sz="1400" b="0" i="0" u="none" strike="noStrike" cap="none">
              <a:solidFill>
                <a:schemeClr val="lt1"/>
              </a:solidFill>
              <a:latin typeface="Arial"/>
              <a:ea typeface="Arial"/>
              <a:cs typeface="Arial"/>
              <a:sym typeface="Arial"/>
            </a:endParaRPr>
          </a:p>
        </p:txBody>
      </p:sp>
      <p:sp>
        <p:nvSpPr>
          <p:cNvPr id="790" name="Google Shape;790;p9"/>
          <p:cNvSpPr txBox="1">
            <a:spLocks noGrp="1"/>
          </p:cNvSpPr>
          <p:nvPr>
            <p:ph type="title"/>
          </p:nvPr>
        </p:nvSpPr>
        <p:spPr>
          <a:xfrm>
            <a:off x="0" y="162425"/>
            <a:ext cx="9144000" cy="423900"/>
          </a:xfrm>
          <a:prstGeom prst="rect">
            <a:avLst/>
          </a:prstGeom>
          <a:noFill/>
          <a:ln>
            <a:noFill/>
          </a:ln>
        </p:spPr>
        <p:txBody>
          <a:bodyPr spcFirstLastPara="1" wrap="square" lIns="18287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1700" b="1">
                <a:solidFill>
                  <a:srgbClr val="002060"/>
                </a:solidFill>
              </a:rPr>
              <a:t>01. Pendampingan konsultatif dan asimetris</a:t>
            </a:r>
            <a:endParaRPr sz="1700" b="1">
              <a:solidFill>
                <a:srgbClr val="002060"/>
              </a:solidFill>
              <a:latin typeface="Arial"/>
              <a:ea typeface="Arial"/>
              <a:cs typeface="Arial"/>
              <a:sym typeface="Arial"/>
            </a:endParaRPr>
          </a:p>
        </p:txBody>
      </p:sp>
      <p:sp>
        <p:nvSpPr>
          <p:cNvPr id="791" name="Google Shape;791;p9"/>
          <p:cNvSpPr txBox="1">
            <a:spLocks noGrp="1"/>
          </p:cNvSpPr>
          <p:nvPr>
            <p:ph type="title" idx="2"/>
          </p:nvPr>
        </p:nvSpPr>
        <p:spPr>
          <a:xfrm>
            <a:off x="216575" y="543425"/>
            <a:ext cx="8459700" cy="423900"/>
          </a:xfrm>
          <a:prstGeom prst="rect">
            <a:avLst/>
          </a:prstGeom>
          <a:noFill/>
          <a:ln>
            <a:noFill/>
          </a:ln>
        </p:spPr>
        <p:txBody>
          <a:bodyPr spcFirstLastPara="1" wrap="square" lIns="182875" tIns="91425" rIns="91425" bIns="91425" anchor="ctr" anchorCtr="0">
            <a:noAutofit/>
          </a:bodyPr>
          <a:lstStyle/>
          <a:p>
            <a:pPr marL="0" lvl="0" indent="0" algn="l" rtl="0">
              <a:lnSpc>
                <a:spcPct val="100000"/>
              </a:lnSpc>
              <a:spcBef>
                <a:spcPts val="0"/>
              </a:spcBef>
              <a:spcAft>
                <a:spcPts val="0"/>
              </a:spcAft>
              <a:buSzPts val="1500"/>
              <a:buNone/>
            </a:pPr>
            <a:r>
              <a:rPr lang="en">
                <a:solidFill>
                  <a:schemeClr val="dk1"/>
                </a:solidFill>
              </a:rPr>
              <a:t>Program kemitraan antara</a:t>
            </a:r>
            <a:r>
              <a:rPr lang="en" b="1">
                <a:solidFill>
                  <a:srgbClr val="1155CC"/>
                </a:solidFill>
              </a:rPr>
              <a:t> Kemendikbud dan pemerintah daerah dimana Kemendikbud memberikan pendampingan implementasi Sekolah Penggerak</a:t>
            </a:r>
            <a:endParaRPr/>
          </a:p>
        </p:txBody>
      </p:sp>
      <p:sp>
        <p:nvSpPr>
          <p:cNvPr id="792" name="Google Shape;792;p9"/>
          <p:cNvSpPr txBox="1">
            <a:spLocks noGrp="1"/>
          </p:cNvSpPr>
          <p:nvPr>
            <p:ph type="sldNum" idx="12"/>
          </p:nvPr>
        </p:nvSpPr>
        <p:spPr>
          <a:xfrm>
            <a:off x="8851399" y="4961109"/>
            <a:ext cx="189300" cy="181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978"/>
        <p:cNvGrpSpPr/>
        <p:nvPr/>
      </p:nvGrpSpPr>
      <p:grpSpPr>
        <a:xfrm>
          <a:off x="0" y="0"/>
          <a:ext cx="0" cy="0"/>
          <a:chOff x="0" y="0"/>
          <a:chExt cx="0" cy="0"/>
        </a:xfrm>
      </p:grpSpPr>
      <p:sp>
        <p:nvSpPr>
          <p:cNvPr id="979" name="Google Shape;979;gf08a7be099_3_177"/>
          <p:cNvSpPr txBox="1">
            <a:spLocks noGrp="1"/>
          </p:cNvSpPr>
          <p:nvPr>
            <p:ph type="title"/>
          </p:nvPr>
        </p:nvSpPr>
        <p:spPr>
          <a:xfrm>
            <a:off x="153675" y="132750"/>
            <a:ext cx="8859300" cy="376200"/>
          </a:xfrm>
          <a:prstGeom prst="rect">
            <a:avLst/>
          </a:prstGeom>
          <a:noFill/>
          <a:ln>
            <a:noFill/>
          </a:ln>
        </p:spPr>
        <p:txBody>
          <a:bodyPr spcFirstLastPara="1" wrap="square" lIns="182875" tIns="91425" rIns="91425" bIns="91425" anchor="ctr" anchorCtr="0">
            <a:noAutofit/>
          </a:bodyPr>
          <a:lstStyle/>
          <a:p>
            <a:pPr marL="0" lvl="0" indent="0" algn="l" rtl="0">
              <a:lnSpc>
                <a:spcPct val="90000"/>
              </a:lnSpc>
              <a:spcBef>
                <a:spcPts val="0"/>
              </a:spcBef>
              <a:spcAft>
                <a:spcPts val="0"/>
              </a:spcAft>
              <a:buSzPts val="1800"/>
              <a:buNone/>
            </a:pPr>
            <a:r>
              <a:rPr lang="en" b="1"/>
              <a:t>Program dilakukan terintegrasi dengan ekosistem hingga seluruh sekolah di Indonesia menjadi Sekolah Penggerak  </a:t>
            </a:r>
            <a:endParaRPr b="1">
              <a:latin typeface="Arial"/>
              <a:ea typeface="Arial"/>
              <a:cs typeface="Arial"/>
              <a:sym typeface="Arial"/>
            </a:endParaRPr>
          </a:p>
        </p:txBody>
      </p:sp>
      <p:sp>
        <p:nvSpPr>
          <p:cNvPr id="980" name="Google Shape;980;gf08a7be099_3_177"/>
          <p:cNvSpPr txBox="1"/>
          <p:nvPr/>
        </p:nvSpPr>
        <p:spPr>
          <a:xfrm>
            <a:off x="48300" y="3526400"/>
            <a:ext cx="1419300" cy="813900"/>
          </a:xfrm>
          <a:prstGeom prst="rect">
            <a:avLst/>
          </a:prstGeom>
          <a:noFill/>
          <a:ln>
            <a:noFill/>
          </a:ln>
        </p:spPr>
        <p:txBody>
          <a:bodyPr spcFirstLastPara="1" wrap="square" lIns="0" tIns="34275" rIns="0"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34 Provinsi</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111 Kab/Kota</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600"/>
              </a:spcBef>
              <a:spcAft>
                <a:spcPts val="0"/>
              </a:spcAft>
              <a:buClr>
                <a:schemeClr val="dk1"/>
              </a:buClr>
              <a:buSzPts val="1100"/>
              <a:buFont typeface="Arial"/>
              <a:buNone/>
            </a:pPr>
            <a:r>
              <a:rPr lang="en" sz="1400" b="1" i="0" u="none" strike="noStrike" cap="none">
                <a:solidFill>
                  <a:schemeClr val="dk1"/>
                </a:solidFill>
                <a:latin typeface="Arial"/>
                <a:ea typeface="Arial"/>
                <a:cs typeface="Arial"/>
                <a:sym typeface="Arial"/>
              </a:rPr>
              <a:t>2.500 SP</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600"/>
              </a:spcBef>
              <a:spcAft>
                <a:spcPts val="0"/>
              </a:spcAft>
              <a:buClr>
                <a:schemeClr val="dk1"/>
              </a:buClr>
              <a:buSzPts val="1100"/>
              <a:buFont typeface="Arial"/>
              <a:buNone/>
            </a:pP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endParaRPr sz="1500" b="1" i="0" u="none" strike="noStrike" cap="none">
              <a:solidFill>
                <a:schemeClr val="dk1"/>
              </a:solidFill>
              <a:latin typeface="Arial"/>
              <a:ea typeface="Arial"/>
              <a:cs typeface="Arial"/>
              <a:sym typeface="Arial"/>
            </a:endParaRPr>
          </a:p>
        </p:txBody>
      </p:sp>
      <p:sp>
        <p:nvSpPr>
          <p:cNvPr id="981" name="Google Shape;981;gf08a7be099_3_177"/>
          <p:cNvSpPr/>
          <p:nvPr/>
        </p:nvSpPr>
        <p:spPr>
          <a:xfrm>
            <a:off x="115100" y="3271050"/>
            <a:ext cx="8828400" cy="243000"/>
          </a:xfrm>
          <a:prstGeom prst="ellipse">
            <a:avLst/>
          </a:prstGeom>
          <a:solidFill>
            <a:srgbClr val="6DBB6A"/>
          </a:solidFill>
          <a:ln>
            <a:noFill/>
          </a:ln>
        </p:spPr>
        <p:txBody>
          <a:bodyPr spcFirstLastPara="1" wrap="square" lIns="28575" tIns="28575" rIns="28575" bIns="28575"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0" i="0" u="none" strike="noStrike" cap="none">
              <a:solidFill>
                <a:srgbClr val="FFFFFF"/>
              </a:solidFill>
              <a:latin typeface="Calibri"/>
              <a:ea typeface="Calibri"/>
              <a:cs typeface="Calibri"/>
              <a:sym typeface="Calibri"/>
            </a:endParaRPr>
          </a:p>
        </p:txBody>
      </p:sp>
      <p:grpSp>
        <p:nvGrpSpPr>
          <p:cNvPr id="982" name="Google Shape;982;gf08a7be099_3_177"/>
          <p:cNvGrpSpPr/>
          <p:nvPr/>
        </p:nvGrpSpPr>
        <p:grpSpPr>
          <a:xfrm>
            <a:off x="6960287" y="1168076"/>
            <a:ext cx="2107865" cy="2212882"/>
            <a:chOff x="8928864" y="1065902"/>
            <a:chExt cx="2941480" cy="3073447"/>
          </a:xfrm>
        </p:grpSpPr>
        <p:sp>
          <p:nvSpPr>
            <p:cNvPr id="983" name="Google Shape;983;gf08a7be099_3_177"/>
            <p:cNvSpPr/>
            <p:nvPr/>
          </p:nvSpPr>
          <p:spPr>
            <a:xfrm>
              <a:off x="9056123" y="1256798"/>
              <a:ext cx="2704374" cy="2793474"/>
            </a:xfrm>
            <a:custGeom>
              <a:avLst/>
              <a:gdLst/>
              <a:ahLst/>
              <a:cxnLst/>
              <a:rect l="l" t="t" r="r" b="b"/>
              <a:pathLst>
                <a:path w="21600" h="21600" extrusionOk="0">
                  <a:moveTo>
                    <a:pt x="17941" y="16089"/>
                  </a:moveTo>
                  <a:cubicBezTo>
                    <a:pt x="17534" y="15646"/>
                    <a:pt x="17128" y="15204"/>
                    <a:pt x="16873" y="14712"/>
                  </a:cubicBezTo>
                  <a:cubicBezTo>
                    <a:pt x="16619" y="14318"/>
                    <a:pt x="16467" y="13875"/>
                    <a:pt x="16365" y="13482"/>
                  </a:cubicBezTo>
                  <a:cubicBezTo>
                    <a:pt x="16467" y="13531"/>
                    <a:pt x="16568" y="13531"/>
                    <a:pt x="16670" y="13580"/>
                  </a:cubicBezTo>
                  <a:cubicBezTo>
                    <a:pt x="17178" y="13728"/>
                    <a:pt x="17737" y="13875"/>
                    <a:pt x="18296" y="13974"/>
                  </a:cubicBezTo>
                  <a:cubicBezTo>
                    <a:pt x="19364" y="14170"/>
                    <a:pt x="20482" y="14269"/>
                    <a:pt x="21600" y="14269"/>
                  </a:cubicBezTo>
                  <a:cubicBezTo>
                    <a:pt x="20482" y="14220"/>
                    <a:pt x="19415" y="14072"/>
                    <a:pt x="18347" y="13826"/>
                  </a:cubicBezTo>
                  <a:cubicBezTo>
                    <a:pt x="17788" y="13678"/>
                    <a:pt x="17280" y="13531"/>
                    <a:pt x="16772" y="13383"/>
                  </a:cubicBezTo>
                  <a:cubicBezTo>
                    <a:pt x="16619" y="13334"/>
                    <a:pt x="16467" y="13285"/>
                    <a:pt x="16314" y="13236"/>
                  </a:cubicBezTo>
                  <a:cubicBezTo>
                    <a:pt x="16314" y="13236"/>
                    <a:pt x="16314" y="13186"/>
                    <a:pt x="16314" y="13186"/>
                  </a:cubicBezTo>
                  <a:lnTo>
                    <a:pt x="16213" y="13186"/>
                  </a:lnTo>
                  <a:cubicBezTo>
                    <a:pt x="15857" y="13039"/>
                    <a:pt x="15552" y="12940"/>
                    <a:pt x="15196" y="12842"/>
                  </a:cubicBezTo>
                  <a:cubicBezTo>
                    <a:pt x="14637" y="12694"/>
                    <a:pt x="14027" y="12645"/>
                    <a:pt x="13468" y="12744"/>
                  </a:cubicBezTo>
                  <a:cubicBezTo>
                    <a:pt x="12909" y="12842"/>
                    <a:pt x="12350" y="13039"/>
                    <a:pt x="11842" y="13285"/>
                  </a:cubicBezTo>
                  <a:cubicBezTo>
                    <a:pt x="11232" y="13580"/>
                    <a:pt x="10622" y="13924"/>
                    <a:pt x="10114" y="14367"/>
                  </a:cubicBezTo>
                  <a:cubicBezTo>
                    <a:pt x="10165" y="14121"/>
                    <a:pt x="10266" y="13875"/>
                    <a:pt x="10317" y="13629"/>
                  </a:cubicBezTo>
                  <a:cubicBezTo>
                    <a:pt x="10520" y="12744"/>
                    <a:pt x="10724" y="11809"/>
                    <a:pt x="10825" y="10874"/>
                  </a:cubicBezTo>
                  <a:cubicBezTo>
                    <a:pt x="10825" y="10677"/>
                    <a:pt x="10876" y="10431"/>
                    <a:pt x="10876" y="10234"/>
                  </a:cubicBezTo>
                  <a:cubicBezTo>
                    <a:pt x="10876" y="10087"/>
                    <a:pt x="10978" y="9939"/>
                    <a:pt x="11130" y="9890"/>
                  </a:cubicBezTo>
                  <a:cubicBezTo>
                    <a:pt x="12248" y="9299"/>
                    <a:pt x="13570" y="8955"/>
                    <a:pt x="14891" y="9004"/>
                  </a:cubicBezTo>
                  <a:cubicBezTo>
                    <a:pt x="13824" y="8807"/>
                    <a:pt x="12706" y="8856"/>
                    <a:pt x="11588" y="9103"/>
                  </a:cubicBezTo>
                  <a:cubicBezTo>
                    <a:pt x="11283" y="9201"/>
                    <a:pt x="10978" y="8955"/>
                    <a:pt x="10978" y="8660"/>
                  </a:cubicBezTo>
                  <a:cubicBezTo>
                    <a:pt x="10978" y="8463"/>
                    <a:pt x="10978" y="8315"/>
                    <a:pt x="10978" y="8118"/>
                  </a:cubicBezTo>
                  <a:cubicBezTo>
                    <a:pt x="10978" y="7184"/>
                    <a:pt x="10927" y="6249"/>
                    <a:pt x="10825" y="5363"/>
                  </a:cubicBezTo>
                  <a:cubicBezTo>
                    <a:pt x="10825" y="5215"/>
                    <a:pt x="10775" y="5068"/>
                    <a:pt x="10775" y="4920"/>
                  </a:cubicBezTo>
                  <a:cubicBezTo>
                    <a:pt x="11283" y="4920"/>
                    <a:pt x="11842" y="4822"/>
                    <a:pt x="12350" y="4723"/>
                  </a:cubicBezTo>
                  <a:lnTo>
                    <a:pt x="12960" y="4527"/>
                  </a:lnTo>
                  <a:cubicBezTo>
                    <a:pt x="12960" y="4527"/>
                    <a:pt x="12960" y="4527"/>
                    <a:pt x="13011" y="4527"/>
                  </a:cubicBezTo>
                  <a:lnTo>
                    <a:pt x="13570" y="4330"/>
                  </a:lnTo>
                  <a:cubicBezTo>
                    <a:pt x="13570" y="4330"/>
                    <a:pt x="13621" y="4330"/>
                    <a:pt x="13621" y="4330"/>
                  </a:cubicBezTo>
                  <a:lnTo>
                    <a:pt x="14180" y="4084"/>
                  </a:lnTo>
                  <a:cubicBezTo>
                    <a:pt x="14180" y="4084"/>
                    <a:pt x="14231" y="4084"/>
                    <a:pt x="14231" y="4084"/>
                  </a:cubicBezTo>
                  <a:cubicBezTo>
                    <a:pt x="14383" y="3985"/>
                    <a:pt x="14586" y="3887"/>
                    <a:pt x="14739" y="3739"/>
                  </a:cubicBezTo>
                  <a:cubicBezTo>
                    <a:pt x="14536" y="3838"/>
                    <a:pt x="14383" y="3887"/>
                    <a:pt x="14180" y="3985"/>
                  </a:cubicBezTo>
                  <a:cubicBezTo>
                    <a:pt x="14180" y="3985"/>
                    <a:pt x="14180" y="3985"/>
                    <a:pt x="14129" y="3985"/>
                  </a:cubicBezTo>
                  <a:lnTo>
                    <a:pt x="13570" y="4182"/>
                  </a:lnTo>
                  <a:cubicBezTo>
                    <a:pt x="13570" y="4182"/>
                    <a:pt x="13570" y="4182"/>
                    <a:pt x="13519" y="4182"/>
                  </a:cubicBezTo>
                  <a:lnTo>
                    <a:pt x="12960" y="4330"/>
                  </a:lnTo>
                  <a:cubicBezTo>
                    <a:pt x="12960" y="4330"/>
                    <a:pt x="12960" y="4330"/>
                    <a:pt x="12909" y="4330"/>
                  </a:cubicBezTo>
                  <a:lnTo>
                    <a:pt x="12299" y="4477"/>
                  </a:lnTo>
                  <a:cubicBezTo>
                    <a:pt x="11944" y="4527"/>
                    <a:pt x="11537" y="4576"/>
                    <a:pt x="11181" y="4625"/>
                  </a:cubicBezTo>
                  <a:cubicBezTo>
                    <a:pt x="10927" y="4625"/>
                    <a:pt x="10724" y="4477"/>
                    <a:pt x="10673" y="4231"/>
                  </a:cubicBezTo>
                  <a:cubicBezTo>
                    <a:pt x="10571" y="3690"/>
                    <a:pt x="10470" y="3198"/>
                    <a:pt x="10368" y="2657"/>
                  </a:cubicBezTo>
                  <a:cubicBezTo>
                    <a:pt x="10165" y="1771"/>
                    <a:pt x="9860" y="886"/>
                    <a:pt x="9555" y="0"/>
                  </a:cubicBezTo>
                  <a:cubicBezTo>
                    <a:pt x="9809" y="886"/>
                    <a:pt x="10063" y="1771"/>
                    <a:pt x="10216" y="2657"/>
                  </a:cubicBezTo>
                  <a:cubicBezTo>
                    <a:pt x="10317" y="3149"/>
                    <a:pt x="10368" y="3592"/>
                    <a:pt x="10419" y="4084"/>
                  </a:cubicBezTo>
                  <a:cubicBezTo>
                    <a:pt x="10470" y="4379"/>
                    <a:pt x="10216" y="4625"/>
                    <a:pt x="9911" y="4625"/>
                  </a:cubicBezTo>
                  <a:cubicBezTo>
                    <a:pt x="9860" y="4625"/>
                    <a:pt x="9809" y="4625"/>
                    <a:pt x="9758" y="4625"/>
                  </a:cubicBezTo>
                  <a:cubicBezTo>
                    <a:pt x="8945" y="4576"/>
                    <a:pt x="8081" y="4379"/>
                    <a:pt x="7319" y="4133"/>
                  </a:cubicBezTo>
                  <a:cubicBezTo>
                    <a:pt x="6505" y="3838"/>
                    <a:pt x="5743" y="3493"/>
                    <a:pt x="5082" y="3001"/>
                  </a:cubicBezTo>
                  <a:cubicBezTo>
                    <a:pt x="5235" y="3149"/>
                    <a:pt x="5387" y="3247"/>
                    <a:pt x="5540" y="3395"/>
                  </a:cubicBezTo>
                  <a:cubicBezTo>
                    <a:pt x="5540" y="3395"/>
                    <a:pt x="5540" y="3395"/>
                    <a:pt x="5591" y="3444"/>
                  </a:cubicBezTo>
                  <a:lnTo>
                    <a:pt x="6099" y="3789"/>
                  </a:lnTo>
                  <a:cubicBezTo>
                    <a:pt x="6099" y="3789"/>
                    <a:pt x="6150" y="3789"/>
                    <a:pt x="6150" y="3838"/>
                  </a:cubicBezTo>
                  <a:lnTo>
                    <a:pt x="6658" y="4133"/>
                  </a:lnTo>
                  <a:cubicBezTo>
                    <a:pt x="6658" y="4133"/>
                    <a:pt x="6658" y="4133"/>
                    <a:pt x="6709" y="4133"/>
                  </a:cubicBezTo>
                  <a:lnTo>
                    <a:pt x="7268" y="4379"/>
                  </a:lnTo>
                  <a:cubicBezTo>
                    <a:pt x="7369" y="4428"/>
                    <a:pt x="7522" y="4477"/>
                    <a:pt x="7624" y="4527"/>
                  </a:cubicBezTo>
                  <a:cubicBezTo>
                    <a:pt x="7268" y="5412"/>
                    <a:pt x="6658" y="6249"/>
                    <a:pt x="5896" y="6888"/>
                  </a:cubicBezTo>
                  <a:cubicBezTo>
                    <a:pt x="6709" y="6396"/>
                    <a:pt x="7471" y="5757"/>
                    <a:pt x="8081" y="4969"/>
                  </a:cubicBezTo>
                  <a:cubicBezTo>
                    <a:pt x="8183" y="4822"/>
                    <a:pt x="8386" y="4723"/>
                    <a:pt x="8589" y="4773"/>
                  </a:cubicBezTo>
                  <a:cubicBezTo>
                    <a:pt x="8996" y="4871"/>
                    <a:pt x="9402" y="4920"/>
                    <a:pt x="9809" y="4969"/>
                  </a:cubicBezTo>
                  <a:cubicBezTo>
                    <a:pt x="10063" y="4969"/>
                    <a:pt x="10317" y="4969"/>
                    <a:pt x="10622" y="4969"/>
                  </a:cubicBezTo>
                  <a:cubicBezTo>
                    <a:pt x="10622" y="5117"/>
                    <a:pt x="10673" y="5265"/>
                    <a:pt x="10673" y="5412"/>
                  </a:cubicBezTo>
                  <a:cubicBezTo>
                    <a:pt x="10724" y="6347"/>
                    <a:pt x="10724" y="7233"/>
                    <a:pt x="10724" y="8168"/>
                  </a:cubicBezTo>
                  <a:cubicBezTo>
                    <a:pt x="10673" y="9103"/>
                    <a:pt x="10571" y="9988"/>
                    <a:pt x="10419" y="10874"/>
                  </a:cubicBezTo>
                  <a:cubicBezTo>
                    <a:pt x="10266" y="11759"/>
                    <a:pt x="10063" y="12645"/>
                    <a:pt x="9809" y="13531"/>
                  </a:cubicBezTo>
                  <a:cubicBezTo>
                    <a:pt x="9707" y="13826"/>
                    <a:pt x="9606" y="14121"/>
                    <a:pt x="9504" y="14416"/>
                  </a:cubicBezTo>
                  <a:cubicBezTo>
                    <a:pt x="9402" y="14712"/>
                    <a:pt x="8996" y="14859"/>
                    <a:pt x="8742" y="14613"/>
                  </a:cubicBezTo>
                  <a:cubicBezTo>
                    <a:pt x="8437" y="14367"/>
                    <a:pt x="8132" y="14170"/>
                    <a:pt x="7776" y="13924"/>
                  </a:cubicBezTo>
                  <a:lnTo>
                    <a:pt x="7776" y="13924"/>
                  </a:lnTo>
                  <a:cubicBezTo>
                    <a:pt x="7776" y="13924"/>
                    <a:pt x="7776" y="13924"/>
                    <a:pt x="7776" y="13924"/>
                  </a:cubicBezTo>
                  <a:cubicBezTo>
                    <a:pt x="7217" y="13580"/>
                    <a:pt x="6607" y="13285"/>
                    <a:pt x="5997" y="12990"/>
                  </a:cubicBezTo>
                  <a:cubicBezTo>
                    <a:pt x="5845" y="12940"/>
                    <a:pt x="5743" y="12793"/>
                    <a:pt x="5692" y="12645"/>
                  </a:cubicBezTo>
                  <a:cubicBezTo>
                    <a:pt x="5591" y="12005"/>
                    <a:pt x="5540" y="11415"/>
                    <a:pt x="5387" y="10775"/>
                  </a:cubicBezTo>
                  <a:cubicBezTo>
                    <a:pt x="5286" y="10382"/>
                    <a:pt x="5184" y="10037"/>
                    <a:pt x="5032" y="9693"/>
                  </a:cubicBezTo>
                  <a:cubicBezTo>
                    <a:pt x="4879" y="9349"/>
                    <a:pt x="4676" y="9004"/>
                    <a:pt x="4472" y="8660"/>
                  </a:cubicBezTo>
                  <a:cubicBezTo>
                    <a:pt x="4625" y="9004"/>
                    <a:pt x="4777" y="9349"/>
                    <a:pt x="4879" y="9742"/>
                  </a:cubicBezTo>
                  <a:cubicBezTo>
                    <a:pt x="4981" y="10087"/>
                    <a:pt x="5032" y="10480"/>
                    <a:pt x="5082" y="10825"/>
                  </a:cubicBezTo>
                  <a:cubicBezTo>
                    <a:pt x="5133" y="11218"/>
                    <a:pt x="5133" y="11661"/>
                    <a:pt x="5184" y="12055"/>
                  </a:cubicBezTo>
                  <a:cubicBezTo>
                    <a:pt x="5184" y="12350"/>
                    <a:pt x="4879" y="12596"/>
                    <a:pt x="4574" y="12497"/>
                  </a:cubicBezTo>
                  <a:cubicBezTo>
                    <a:pt x="3100" y="12055"/>
                    <a:pt x="1525" y="11956"/>
                    <a:pt x="0" y="12104"/>
                  </a:cubicBezTo>
                  <a:cubicBezTo>
                    <a:pt x="1779" y="12005"/>
                    <a:pt x="3608" y="12350"/>
                    <a:pt x="5235" y="13039"/>
                  </a:cubicBezTo>
                  <a:cubicBezTo>
                    <a:pt x="5235" y="13039"/>
                    <a:pt x="5235" y="13039"/>
                    <a:pt x="5235" y="13039"/>
                  </a:cubicBezTo>
                  <a:lnTo>
                    <a:pt x="5235" y="13039"/>
                  </a:lnTo>
                  <a:cubicBezTo>
                    <a:pt x="5692" y="13236"/>
                    <a:pt x="6200" y="13482"/>
                    <a:pt x="6607" y="13728"/>
                  </a:cubicBezTo>
                  <a:cubicBezTo>
                    <a:pt x="6912" y="13924"/>
                    <a:pt x="6912" y="14367"/>
                    <a:pt x="6556" y="14564"/>
                  </a:cubicBezTo>
                  <a:cubicBezTo>
                    <a:pt x="5896" y="14908"/>
                    <a:pt x="5235" y="15154"/>
                    <a:pt x="4523" y="15351"/>
                  </a:cubicBezTo>
                  <a:cubicBezTo>
                    <a:pt x="3964" y="15548"/>
                    <a:pt x="3354" y="15646"/>
                    <a:pt x="2744" y="15745"/>
                  </a:cubicBezTo>
                  <a:cubicBezTo>
                    <a:pt x="2135" y="15843"/>
                    <a:pt x="1525" y="15942"/>
                    <a:pt x="966" y="16188"/>
                  </a:cubicBezTo>
                  <a:cubicBezTo>
                    <a:pt x="1576" y="16040"/>
                    <a:pt x="2185" y="15991"/>
                    <a:pt x="2795" y="15892"/>
                  </a:cubicBezTo>
                  <a:cubicBezTo>
                    <a:pt x="3405" y="15843"/>
                    <a:pt x="4015" y="15745"/>
                    <a:pt x="4625" y="15646"/>
                  </a:cubicBezTo>
                  <a:cubicBezTo>
                    <a:pt x="5641" y="15450"/>
                    <a:pt x="6658" y="15105"/>
                    <a:pt x="7573" y="14662"/>
                  </a:cubicBezTo>
                  <a:cubicBezTo>
                    <a:pt x="7725" y="14564"/>
                    <a:pt x="7928" y="14613"/>
                    <a:pt x="8081" y="14712"/>
                  </a:cubicBezTo>
                  <a:cubicBezTo>
                    <a:pt x="8437" y="15007"/>
                    <a:pt x="8742" y="15302"/>
                    <a:pt x="9047" y="15646"/>
                  </a:cubicBezTo>
                  <a:cubicBezTo>
                    <a:pt x="8996" y="15794"/>
                    <a:pt x="8945" y="15892"/>
                    <a:pt x="8894" y="16040"/>
                  </a:cubicBezTo>
                  <a:cubicBezTo>
                    <a:pt x="8589" y="16926"/>
                    <a:pt x="8386" y="17910"/>
                    <a:pt x="8335" y="18845"/>
                  </a:cubicBezTo>
                  <a:cubicBezTo>
                    <a:pt x="8284" y="19632"/>
                    <a:pt x="8335" y="20419"/>
                    <a:pt x="8386" y="21157"/>
                  </a:cubicBezTo>
                  <a:cubicBezTo>
                    <a:pt x="8386" y="21403"/>
                    <a:pt x="8640" y="21600"/>
                    <a:pt x="8894" y="21600"/>
                  </a:cubicBezTo>
                  <a:lnTo>
                    <a:pt x="8894" y="21600"/>
                  </a:lnTo>
                  <a:cubicBezTo>
                    <a:pt x="9148" y="21600"/>
                    <a:pt x="9352" y="21354"/>
                    <a:pt x="9352" y="21108"/>
                  </a:cubicBezTo>
                  <a:cubicBezTo>
                    <a:pt x="9250" y="20370"/>
                    <a:pt x="9199" y="19632"/>
                    <a:pt x="9199" y="18894"/>
                  </a:cubicBezTo>
                  <a:cubicBezTo>
                    <a:pt x="9199" y="18008"/>
                    <a:pt x="9352" y="17123"/>
                    <a:pt x="9606" y="16286"/>
                  </a:cubicBezTo>
                  <a:cubicBezTo>
                    <a:pt x="9656" y="16089"/>
                    <a:pt x="9707" y="15892"/>
                    <a:pt x="9758" y="15745"/>
                  </a:cubicBezTo>
                  <a:cubicBezTo>
                    <a:pt x="9758" y="15696"/>
                    <a:pt x="9809" y="15646"/>
                    <a:pt x="9860" y="15597"/>
                  </a:cubicBezTo>
                  <a:cubicBezTo>
                    <a:pt x="10419" y="14810"/>
                    <a:pt x="11283" y="14220"/>
                    <a:pt x="12147" y="13728"/>
                  </a:cubicBezTo>
                  <a:cubicBezTo>
                    <a:pt x="13062" y="13186"/>
                    <a:pt x="14129" y="12891"/>
                    <a:pt x="15196" y="13137"/>
                  </a:cubicBezTo>
                  <a:cubicBezTo>
                    <a:pt x="15298" y="13137"/>
                    <a:pt x="15400" y="13186"/>
                    <a:pt x="15501" y="13186"/>
                  </a:cubicBezTo>
                  <a:cubicBezTo>
                    <a:pt x="15654" y="13236"/>
                    <a:pt x="15806" y="13383"/>
                    <a:pt x="15806" y="13531"/>
                  </a:cubicBezTo>
                  <a:cubicBezTo>
                    <a:pt x="15959" y="14072"/>
                    <a:pt x="16213" y="14564"/>
                    <a:pt x="16518" y="15007"/>
                  </a:cubicBezTo>
                  <a:cubicBezTo>
                    <a:pt x="16873" y="15499"/>
                    <a:pt x="17331" y="15942"/>
                    <a:pt x="17788" y="16385"/>
                  </a:cubicBezTo>
                  <a:cubicBezTo>
                    <a:pt x="18246" y="16778"/>
                    <a:pt x="18754" y="17123"/>
                    <a:pt x="19262" y="17516"/>
                  </a:cubicBezTo>
                  <a:cubicBezTo>
                    <a:pt x="19770" y="17861"/>
                    <a:pt x="20279" y="18254"/>
                    <a:pt x="20838" y="18451"/>
                  </a:cubicBezTo>
                  <a:cubicBezTo>
                    <a:pt x="20279" y="18205"/>
                    <a:pt x="19821" y="17811"/>
                    <a:pt x="19364" y="17418"/>
                  </a:cubicBezTo>
                  <a:cubicBezTo>
                    <a:pt x="18805" y="16877"/>
                    <a:pt x="18347" y="16483"/>
                    <a:pt x="17941" y="16089"/>
                  </a:cubicBezTo>
                  <a:close/>
                </a:path>
              </a:pathLst>
            </a:custGeom>
            <a:solidFill>
              <a:srgbClr val="864A05"/>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4" name="Google Shape;984;gf08a7be099_3_177"/>
            <p:cNvSpPr/>
            <p:nvPr/>
          </p:nvSpPr>
          <p:spPr>
            <a:xfrm>
              <a:off x="9883338" y="3674808"/>
              <a:ext cx="439074" cy="407268"/>
            </a:xfrm>
            <a:custGeom>
              <a:avLst/>
              <a:gdLst/>
              <a:ahLst/>
              <a:cxnLst/>
              <a:rect l="l" t="t" r="r" b="b"/>
              <a:pathLst>
                <a:path w="21600" h="21600" extrusionOk="0">
                  <a:moveTo>
                    <a:pt x="21600" y="10800"/>
                  </a:moveTo>
                  <a:cubicBezTo>
                    <a:pt x="21600" y="10800"/>
                    <a:pt x="16904" y="13837"/>
                    <a:pt x="14087" y="17887"/>
                  </a:cubicBezTo>
                  <a:cubicBezTo>
                    <a:pt x="14400" y="15525"/>
                    <a:pt x="15339" y="12150"/>
                    <a:pt x="17530" y="8775"/>
                  </a:cubicBezTo>
                  <a:cubicBezTo>
                    <a:pt x="17530" y="8775"/>
                    <a:pt x="13461" y="13163"/>
                    <a:pt x="11270" y="18225"/>
                  </a:cubicBezTo>
                  <a:cubicBezTo>
                    <a:pt x="8139" y="8437"/>
                    <a:pt x="0" y="0"/>
                    <a:pt x="0" y="0"/>
                  </a:cubicBezTo>
                  <a:cubicBezTo>
                    <a:pt x="6574" y="11138"/>
                    <a:pt x="6261" y="21600"/>
                    <a:pt x="6261" y="21600"/>
                  </a:cubicBezTo>
                  <a:lnTo>
                    <a:pt x="10330" y="21600"/>
                  </a:lnTo>
                  <a:lnTo>
                    <a:pt x="12209" y="21600"/>
                  </a:lnTo>
                  <a:lnTo>
                    <a:pt x="12209" y="21600"/>
                  </a:lnTo>
                  <a:lnTo>
                    <a:pt x="13774" y="21600"/>
                  </a:lnTo>
                  <a:lnTo>
                    <a:pt x="16904" y="21600"/>
                  </a:lnTo>
                  <a:cubicBezTo>
                    <a:pt x="16591" y="21600"/>
                    <a:pt x="16278" y="16537"/>
                    <a:pt x="21600" y="10800"/>
                  </a:cubicBezTo>
                  <a:close/>
                </a:path>
              </a:pathLst>
            </a:custGeom>
            <a:solidFill>
              <a:srgbClr val="6DBB6A"/>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5" name="Google Shape;985;gf08a7be099_3_177"/>
            <p:cNvSpPr/>
            <p:nvPr/>
          </p:nvSpPr>
          <p:spPr>
            <a:xfrm>
              <a:off x="10201487" y="3744825"/>
              <a:ext cx="394524" cy="394524"/>
            </a:xfrm>
            <a:custGeom>
              <a:avLst/>
              <a:gdLst/>
              <a:ahLst/>
              <a:cxnLst/>
              <a:rect l="l" t="t" r="r" b="b"/>
              <a:pathLst>
                <a:path w="21600" h="21600" extrusionOk="0">
                  <a:moveTo>
                    <a:pt x="0" y="19886"/>
                  </a:moveTo>
                  <a:lnTo>
                    <a:pt x="4529" y="21600"/>
                  </a:lnTo>
                  <a:cubicBezTo>
                    <a:pt x="9755" y="9257"/>
                    <a:pt x="21600" y="0"/>
                    <a:pt x="21600" y="0"/>
                  </a:cubicBezTo>
                  <a:cubicBezTo>
                    <a:pt x="10103" y="4800"/>
                    <a:pt x="0" y="19886"/>
                    <a:pt x="0" y="19886"/>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6" name="Google Shape;986;gf08a7be099_3_177"/>
            <p:cNvSpPr/>
            <p:nvPr/>
          </p:nvSpPr>
          <p:spPr>
            <a:xfrm>
              <a:off x="9819706" y="3738440"/>
              <a:ext cx="318168" cy="394524"/>
            </a:xfrm>
            <a:custGeom>
              <a:avLst/>
              <a:gdLst/>
              <a:ahLst/>
              <a:cxnLst/>
              <a:rect l="l" t="t" r="r" b="b"/>
              <a:pathLst>
                <a:path w="21600" h="21600" extrusionOk="0">
                  <a:moveTo>
                    <a:pt x="15552" y="17419"/>
                  </a:moveTo>
                  <a:cubicBezTo>
                    <a:pt x="11664" y="12542"/>
                    <a:pt x="5616" y="8710"/>
                    <a:pt x="5616" y="8710"/>
                  </a:cubicBezTo>
                  <a:cubicBezTo>
                    <a:pt x="9072" y="11845"/>
                    <a:pt x="10800" y="14981"/>
                    <a:pt x="11664" y="17419"/>
                  </a:cubicBezTo>
                  <a:cubicBezTo>
                    <a:pt x="6912" y="13935"/>
                    <a:pt x="0" y="11148"/>
                    <a:pt x="0" y="11148"/>
                  </a:cubicBezTo>
                  <a:cubicBezTo>
                    <a:pt x="8208" y="16026"/>
                    <a:pt x="8208" y="21600"/>
                    <a:pt x="8208" y="21600"/>
                  </a:cubicBezTo>
                  <a:lnTo>
                    <a:pt x="12528" y="21252"/>
                  </a:lnTo>
                  <a:lnTo>
                    <a:pt x="14688" y="20903"/>
                  </a:lnTo>
                  <a:lnTo>
                    <a:pt x="17280" y="20555"/>
                  </a:lnTo>
                  <a:lnTo>
                    <a:pt x="18576" y="20555"/>
                  </a:lnTo>
                  <a:cubicBezTo>
                    <a:pt x="17280" y="10103"/>
                    <a:pt x="21600" y="0"/>
                    <a:pt x="21600" y="0"/>
                  </a:cubicBezTo>
                  <a:cubicBezTo>
                    <a:pt x="17712" y="5226"/>
                    <a:pt x="15984" y="12890"/>
                    <a:pt x="15552" y="17419"/>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7" name="Google Shape;987;gf08a7be099_3_177"/>
            <p:cNvSpPr/>
            <p:nvPr/>
          </p:nvSpPr>
          <p:spPr>
            <a:xfrm>
              <a:off x="10137866" y="3802077"/>
              <a:ext cx="133650" cy="279990"/>
            </a:xfrm>
            <a:custGeom>
              <a:avLst/>
              <a:gdLst/>
              <a:ahLst/>
              <a:cxnLst/>
              <a:rect l="l" t="t" r="r" b="b"/>
              <a:pathLst>
                <a:path w="21600" h="21600" extrusionOk="0">
                  <a:moveTo>
                    <a:pt x="0" y="21600"/>
                  </a:moveTo>
                  <a:lnTo>
                    <a:pt x="8229" y="21600"/>
                  </a:lnTo>
                  <a:cubicBezTo>
                    <a:pt x="8229" y="10309"/>
                    <a:pt x="21600" y="0"/>
                    <a:pt x="21600" y="0"/>
                  </a:cubicBezTo>
                  <a:cubicBezTo>
                    <a:pt x="6172" y="6873"/>
                    <a:pt x="0" y="21600"/>
                    <a:pt x="0" y="216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8" name="Google Shape;988;gf08a7be099_3_177"/>
            <p:cNvSpPr/>
            <p:nvPr/>
          </p:nvSpPr>
          <p:spPr>
            <a:xfrm>
              <a:off x="10774191" y="2656701"/>
              <a:ext cx="358856" cy="242107"/>
            </a:xfrm>
            <a:custGeom>
              <a:avLst/>
              <a:gdLst/>
              <a:ahLst/>
              <a:cxnLst/>
              <a:rect l="l" t="t" r="r" b="b"/>
              <a:pathLst>
                <a:path w="21370" h="20548" extrusionOk="0">
                  <a:moveTo>
                    <a:pt x="11517" y="17659"/>
                  </a:moveTo>
                  <a:cubicBezTo>
                    <a:pt x="13033" y="16039"/>
                    <a:pt x="14549" y="13339"/>
                    <a:pt x="16065" y="11719"/>
                  </a:cubicBezTo>
                  <a:cubicBezTo>
                    <a:pt x="17581" y="10099"/>
                    <a:pt x="19096" y="8479"/>
                    <a:pt x="20991" y="9019"/>
                  </a:cubicBezTo>
                  <a:cubicBezTo>
                    <a:pt x="21370" y="9019"/>
                    <a:pt x="21370" y="8479"/>
                    <a:pt x="21370" y="8479"/>
                  </a:cubicBezTo>
                  <a:cubicBezTo>
                    <a:pt x="20612" y="6319"/>
                    <a:pt x="19475" y="4699"/>
                    <a:pt x="18338" y="3079"/>
                  </a:cubicBezTo>
                  <a:cubicBezTo>
                    <a:pt x="15307" y="-701"/>
                    <a:pt x="10381" y="-701"/>
                    <a:pt x="6591" y="1459"/>
                  </a:cubicBezTo>
                  <a:cubicBezTo>
                    <a:pt x="4317" y="2539"/>
                    <a:pt x="2044" y="4699"/>
                    <a:pt x="907" y="7939"/>
                  </a:cubicBezTo>
                  <a:cubicBezTo>
                    <a:pt x="149" y="10099"/>
                    <a:pt x="-230" y="12799"/>
                    <a:pt x="149" y="15499"/>
                  </a:cubicBezTo>
                  <a:cubicBezTo>
                    <a:pt x="528" y="16579"/>
                    <a:pt x="1665" y="17119"/>
                    <a:pt x="2044" y="16039"/>
                  </a:cubicBezTo>
                  <a:lnTo>
                    <a:pt x="5075" y="12259"/>
                  </a:lnTo>
                  <a:cubicBezTo>
                    <a:pt x="3938" y="13879"/>
                    <a:pt x="3180" y="15499"/>
                    <a:pt x="2422" y="17659"/>
                  </a:cubicBezTo>
                  <a:cubicBezTo>
                    <a:pt x="2043" y="18739"/>
                    <a:pt x="2422" y="19819"/>
                    <a:pt x="3180" y="20359"/>
                  </a:cubicBezTo>
                  <a:cubicBezTo>
                    <a:pt x="6212" y="20899"/>
                    <a:pt x="9244" y="20359"/>
                    <a:pt x="11517" y="1765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89" name="Google Shape;989;gf08a7be099_3_177"/>
            <p:cNvSpPr/>
            <p:nvPr/>
          </p:nvSpPr>
          <p:spPr>
            <a:xfrm>
              <a:off x="11092346" y="2720328"/>
              <a:ext cx="278396" cy="241875"/>
            </a:xfrm>
            <a:custGeom>
              <a:avLst/>
              <a:gdLst/>
              <a:ahLst/>
              <a:cxnLst/>
              <a:rect l="l" t="t" r="r" b="b"/>
              <a:pathLst>
                <a:path w="21477" h="20524" extrusionOk="0">
                  <a:moveTo>
                    <a:pt x="14727" y="15664"/>
                  </a:moveTo>
                  <a:cubicBezTo>
                    <a:pt x="15709" y="13504"/>
                    <a:pt x="16200" y="10804"/>
                    <a:pt x="17182" y="8644"/>
                  </a:cubicBezTo>
                  <a:cubicBezTo>
                    <a:pt x="18164" y="6484"/>
                    <a:pt x="19145" y="4864"/>
                    <a:pt x="21109" y="3784"/>
                  </a:cubicBezTo>
                  <a:cubicBezTo>
                    <a:pt x="21600" y="3784"/>
                    <a:pt x="21600" y="3244"/>
                    <a:pt x="21109" y="3244"/>
                  </a:cubicBezTo>
                  <a:cubicBezTo>
                    <a:pt x="19636" y="2164"/>
                    <a:pt x="18164" y="1084"/>
                    <a:pt x="16200" y="544"/>
                  </a:cubicBezTo>
                  <a:cubicBezTo>
                    <a:pt x="11782" y="-1076"/>
                    <a:pt x="7364" y="1084"/>
                    <a:pt x="3927" y="4864"/>
                  </a:cubicBezTo>
                  <a:cubicBezTo>
                    <a:pt x="1964" y="7024"/>
                    <a:pt x="491" y="9724"/>
                    <a:pt x="0" y="12424"/>
                  </a:cubicBezTo>
                  <a:cubicBezTo>
                    <a:pt x="0" y="14584"/>
                    <a:pt x="491" y="16744"/>
                    <a:pt x="1473" y="18364"/>
                  </a:cubicBezTo>
                  <a:cubicBezTo>
                    <a:pt x="1964" y="18904"/>
                    <a:pt x="3436" y="18904"/>
                    <a:pt x="3927" y="17824"/>
                  </a:cubicBezTo>
                  <a:lnTo>
                    <a:pt x="5891" y="13504"/>
                  </a:lnTo>
                  <a:cubicBezTo>
                    <a:pt x="5400" y="15124"/>
                    <a:pt x="4909" y="16744"/>
                    <a:pt x="4909" y="18904"/>
                  </a:cubicBezTo>
                  <a:cubicBezTo>
                    <a:pt x="4909" y="19984"/>
                    <a:pt x="5400" y="20524"/>
                    <a:pt x="6382" y="20524"/>
                  </a:cubicBezTo>
                  <a:cubicBezTo>
                    <a:pt x="10309" y="20524"/>
                    <a:pt x="13254" y="18904"/>
                    <a:pt x="14727" y="1566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0" name="Google Shape;990;gf08a7be099_3_177"/>
            <p:cNvSpPr/>
            <p:nvPr/>
          </p:nvSpPr>
          <p:spPr>
            <a:xfrm>
              <a:off x="9692442" y="2974861"/>
              <a:ext cx="209417" cy="214785"/>
            </a:xfrm>
            <a:custGeom>
              <a:avLst/>
              <a:gdLst/>
              <a:ahLst/>
              <a:cxnLst/>
              <a:rect l="l" t="t" r="r" b="b"/>
              <a:pathLst>
                <a:path w="20312" h="21441" extrusionOk="0">
                  <a:moveTo>
                    <a:pt x="15133" y="6829"/>
                  </a:moveTo>
                  <a:cubicBezTo>
                    <a:pt x="13282" y="5559"/>
                    <a:pt x="10813" y="5559"/>
                    <a:pt x="8344" y="4288"/>
                  </a:cubicBezTo>
                  <a:cubicBezTo>
                    <a:pt x="6493" y="3653"/>
                    <a:pt x="4641" y="2382"/>
                    <a:pt x="3407" y="476"/>
                  </a:cubicBezTo>
                  <a:cubicBezTo>
                    <a:pt x="3407" y="-159"/>
                    <a:pt x="2790" y="-159"/>
                    <a:pt x="2790" y="476"/>
                  </a:cubicBezTo>
                  <a:cubicBezTo>
                    <a:pt x="1556" y="2382"/>
                    <a:pt x="939" y="3653"/>
                    <a:pt x="321" y="5559"/>
                  </a:cubicBezTo>
                  <a:cubicBezTo>
                    <a:pt x="-913" y="10641"/>
                    <a:pt x="1556" y="15088"/>
                    <a:pt x="5259" y="18265"/>
                  </a:cubicBezTo>
                  <a:cubicBezTo>
                    <a:pt x="7727" y="20170"/>
                    <a:pt x="10196" y="21441"/>
                    <a:pt x="13281" y="21441"/>
                  </a:cubicBezTo>
                  <a:cubicBezTo>
                    <a:pt x="15133" y="21441"/>
                    <a:pt x="17602" y="20806"/>
                    <a:pt x="18836" y="18900"/>
                  </a:cubicBezTo>
                  <a:cubicBezTo>
                    <a:pt x="19453" y="18265"/>
                    <a:pt x="19453" y="16994"/>
                    <a:pt x="18219" y="16359"/>
                  </a:cubicBezTo>
                  <a:lnTo>
                    <a:pt x="13898" y="14453"/>
                  </a:lnTo>
                  <a:cubicBezTo>
                    <a:pt x="15750" y="15088"/>
                    <a:pt x="17601" y="15088"/>
                    <a:pt x="18836" y="15088"/>
                  </a:cubicBezTo>
                  <a:cubicBezTo>
                    <a:pt x="20070" y="15088"/>
                    <a:pt x="20687" y="14453"/>
                    <a:pt x="20070" y="13182"/>
                  </a:cubicBezTo>
                  <a:cubicBezTo>
                    <a:pt x="20070" y="11276"/>
                    <a:pt x="18219" y="8100"/>
                    <a:pt x="15133" y="682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1" name="Google Shape;991;gf08a7be099_3_177"/>
            <p:cNvSpPr/>
            <p:nvPr/>
          </p:nvSpPr>
          <p:spPr>
            <a:xfrm>
              <a:off x="10646922" y="1574953"/>
              <a:ext cx="278396" cy="241875"/>
            </a:xfrm>
            <a:custGeom>
              <a:avLst/>
              <a:gdLst/>
              <a:ahLst/>
              <a:cxnLst/>
              <a:rect l="l" t="t" r="r" b="b"/>
              <a:pathLst>
                <a:path w="21477" h="20524" extrusionOk="0">
                  <a:moveTo>
                    <a:pt x="14727" y="15664"/>
                  </a:moveTo>
                  <a:cubicBezTo>
                    <a:pt x="15709" y="13504"/>
                    <a:pt x="16200" y="10804"/>
                    <a:pt x="17182" y="8644"/>
                  </a:cubicBezTo>
                  <a:cubicBezTo>
                    <a:pt x="18164" y="6484"/>
                    <a:pt x="19145" y="4864"/>
                    <a:pt x="21109" y="3784"/>
                  </a:cubicBezTo>
                  <a:cubicBezTo>
                    <a:pt x="21600" y="3784"/>
                    <a:pt x="21600" y="3244"/>
                    <a:pt x="21109" y="3244"/>
                  </a:cubicBezTo>
                  <a:cubicBezTo>
                    <a:pt x="19636" y="2164"/>
                    <a:pt x="18164" y="1084"/>
                    <a:pt x="16200" y="544"/>
                  </a:cubicBezTo>
                  <a:cubicBezTo>
                    <a:pt x="11782" y="-1076"/>
                    <a:pt x="7364" y="1084"/>
                    <a:pt x="3927" y="4864"/>
                  </a:cubicBezTo>
                  <a:cubicBezTo>
                    <a:pt x="1964" y="7024"/>
                    <a:pt x="491" y="9724"/>
                    <a:pt x="0" y="12424"/>
                  </a:cubicBezTo>
                  <a:cubicBezTo>
                    <a:pt x="0" y="14584"/>
                    <a:pt x="491" y="16744"/>
                    <a:pt x="1473" y="18364"/>
                  </a:cubicBezTo>
                  <a:cubicBezTo>
                    <a:pt x="1964" y="18904"/>
                    <a:pt x="3436" y="18904"/>
                    <a:pt x="3927" y="17824"/>
                  </a:cubicBezTo>
                  <a:lnTo>
                    <a:pt x="5891" y="13504"/>
                  </a:lnTo>
                  <a:cubicBezTo>
                    <a:pt x="5400" y="15124"/>
                    <a:pt x="4909" y="16744"/>
                    <a:pt x="4909" y="18904"/>
                  </a:cubicBezTo>
                  <a:cubicBezTo>
                    <a:pt x="4909" y="19984"/>
                    <a:pt x="5400" y="20524"/>
                    <a:pt x="6382" y="20524"/>
                  </a:cubicBezTo>
                  <a:cubicBezTo>
                    <a:pt x="10309" y="20524"/>
                    <a:pt x="13255" y="18904"/>
                    <a:pt x="14727" y="1566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2" name="Google Shape;992;gf08a7be099_3_177"/>
            <p:cNvSpPr/>
            <p:nvPr/>
          </p:nvSpPr>
          <p:spPr>
            <a:xfrm>
              <a:off x="11601401" y="2974861"/>
              <a:ext cx="268944" cy="204211"/>
            </a:xfrm>
            <a:custGeom>
              <a:avLst/>
              <a:gdLst/>
              <a:ahLst/>
              <a:cxnLst/>
              <a:rect l="l" t="t" r="r" b="b"/>
              <a:pathLst>
                <a:path w="21231" h="21004" extrusionOk="0">
                  <a:moveTo>
                    <a:pt x="7668" y="18386"/>
                  </a:moveTo>
                  <a:cubicBezTo>
                    <a:pt x="10180" y="19040"/>
                    <a:pt x="12189" y="18386"/>
                    <a:pt x="14701" y="18386"/>
                  </a:cubicBezTo>
                  <a:cubicBezTo>
                    <a:pt x="16710" y="18386"/>
                    <a:pt x="18719" y="19040"/>
                    <a:pt x="20226" y="21004"/>
                  </a:cubicBezTo>
                  <a:cubicBezTo>
                    <a:pt x="20226" y="21004"/>
                    <a:pt x="20729" y="21004"/>
                    <a:pt x="20729" y="21004"/>
                  </a:cubicBezTo>
                  <a:cubicBezTo>
                    <a:pt x="21231" y="18386"/>
                    <a:pt x="21231" y="16422"/>
                    <a:pt x="21231" y="13804"/>
                  </a:cubicBezTo>
                  <a:cubicBezTo>
                    <a:pt x="20729" y="7913"/>
                    <a:pt x="16710" y="3331"/>
                    <a:pt x="12691" y="1368"/>
                  </a:cubicBezTo>
                  <a:cubicBezTo>
                    <a:pt x="10180" y="59"/>
                    <a:pt x="7166" y="-596"/>
                    <a:pt x="4654" y="713"/>
                  </a:cubicBezTo>
                  <a:cubicBezTo>
                    <a:pt x="2645" y="1368"/>
                    <a:pt x="1138" y="3331"/>
                    <a:pt x="133" y="5949"/>
                  </a:cubicBezTo>
                  <a:cubicBezTo>
                    <a:pt x="-369" y="7259"/>
                    <a:pt x="636" y="8568"/>
                    <a:pt x="1640" y="8568"/>
                  </a:cubicBezTo>
                  <a:lnTo>
                    <a:pt x="6161" y="8568"/>
                  </a:lnTo>
                  <a:cubicBezTo>
                    <a:pt x="4654" y="8568"/>
                    <a:pt x="2645" y="9222"/>
                    <a:pt x="1138" y="9877"/>
                  </a:cubicBezTo>
                  <a:cubicBezTo>
                    <a:pt x="133" y="10531"/>
                    <a:pt x="133" y="11840"/>
                    <a:pt x="636" y="12495"/>
                  </a:cubicBezTo>
                  <a:cubicBezTo>
                    <a:pt x="1138" y="15113"/>
                    <a:pt x="4152" y="17731"/>
                    <a:pt x="7668" y="1838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3" name="Google Shape;993;gf08a7be099_3_177"/>
            <p:cNvSpPr/>
            <p:nvPr/>
          </p:nvSpPr>
          <p:spPr>
            <a:xfrm>
              <a:off x="8928864" y="2720328"/>
              <a:ext cx="288058" cy="181964"/>
            </a:xfrm>
            <a:custGeom>
              <a:avLst/>
              <a:gdLst/>
              <a:ahLst/>
              <a:cxnLst/>
              <a:rect l="l" t="t" r="r" b="b"/>
              <a:pathLst>
                <a:path w="21255" h="21301" extrusionOk="0">
                  <a:moveTo>
                    <a:pt x="12678" y="0"/>
                  </a:moveTo>
                  <a:cubicBezTo>
                    <a:pt x="10330" y="0"/>
                    <a:pt x="8452" y="1490"/>
                    <a:pt x="6104" y="1490"/>
                  </a:cubicBezTo>
                  <a:cubicBezTo>
                    <a:pt x="4226" y="2234"/>
                    <a:pt x="2348" y="1490"/>
                    <a:pt x="470" y="0"/>
                  </a:cubicBezTo>
                  <a:cubicBezTo>
                    <a:pt x="0" y="0"/>
                    <a:pt x="0" y="0"/>
                    <a:pt x="0" y="745"/>
                  </a:cubicBezTo>
                  <a:cubicBezTo>
                    <a:pt x="0" y="3724"/>
                    <a:pt x="0" y="5959"/>
                    <a:pt x="470" y="8938"/>
                  </a:cubicBezTo>
                  <a:cubicBezTo>
                    <a:pt x="1878" y="15641"/>
                    <a:pt x="5635" y="20110"/>
                    <a:pt x="9861" y="20855"/>
                  </a:cubicBezTo>
                  <a:cubicBezTo>
                    <a:pt x="12209" y="21600"/>
                    <a:pt x="15026" y="21600"/>
                    <a:pt x="17374" y="19366"/>
                  </a:cubicBezTo>
                  <a:cubicBezTo>
                    <a:pt x="19252" y="17876"/>
                    <a:pt x="20191" y="15641"/>
                    <a:pt x="21130" y="12662"/>
                  </a:cubicBezTo>
                  <a:cubicBezTo>
                    <a:pt x="21600" y="11172"/>
                    <a:pt x="20661" y="9683"/>
                    <a:pt x="19722" y="10428"/>
                  </a:cubicBezTo>
                  <a:lnTo>
                    <a:pt x="15965" y="11172"/>
                  </a:lnTo>
                  <a:cubicBezTo>
                    <a:pt x="17374" y="10428"/>
                    <a:pt x="18783" y="9683"/>
                    <a:pt x="20191" y="8193"/>
                  </a:cubicBezTo>
                  <a:cubicBezTo>
                    <a:pt x="21131" y="7448"/>
                    <a:pt x="21131" y="5959"/>
                    <a:pt x="20661" y="5214"/>
                  </a:cubicBezTo>
                  <a:cubicBezTo>
                    <a:pt x="18783" y="2235"/>
                    <a:pt x="15496" y="0"/>
                    <a:pt x="12678" y="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4" name="Google Shape;994;gf08a7be099_3_177"/>
            <p:cNvSpPr/>
            <p:nvPr/>
          </p:nvSpPr>
          <p:spPr>
            <a:xfrm>
              <a:off x="9819706" y="1511321"/>
              <a:ext cx="161550" cy="241812"/>
            </a:xfrm>
            <a:custGeom>
              <a:avLst/>
              <a:gdLst/>
              <a:ahLst/>
              <a:cxnLst/>
              <a:rect l="l" t="t" r="r" b="b"/>
              <a:pathLst>
                <a:path w="20308" h="21600" extrusionOk="0">
                  <a:moveTo>
                    <a:pt x="18670" y="10800"/>
                  </a:moveTo>
                  <a:cubicBezTo>
                    <a:pt x="17070" y="9095"/>
                    <a:pt x="15470" y="7389"/>
                    <a:pt x="13870" y="5684"/>
                  </a:cubicBezTo>
                  <a:cubicBezTo>
                    <a:pt x="12270" y="3979"/>
                    <a:pt x="11470" y="2274"/>
                    <a:pt x="12270" y="568"/>
                  </a:cubicBezTo>
                  <a:cubicBezTo>
                    <a:pt x="12270" y="0"/>
                    <a:pt x="12270" y="0"/>
                    <a:pt x="11470" y="0"/>
                  </a:cubicBezTo>
                  <a:cubicBezTo>
                    <a:pt x="9070" y="568"/>
                    <a:pt x="7470" y="1137"/>
                    <a:pt x="5070" y="2274"/>
                  </a:cubicBezTo>
                  <a:cubicBezTo>
                    <a:pt x="270" y="5116"/>
                    <a:pt x="-530" y="9663"/>
                    <a:pt x="270" y="13642"/>
                  </a:cubicBezTo>
                  <a:cubicBezTo>
                    <a:pt x="1070" y="15916"/>
                    <a:pt x="2670" y="18758"/>
                    <a:pt x="5070" y="19895"/>
                  </a:cubicBezTo>
                  <a:cubicBezTo>
                    <a:pt x="7470" y="21032"/>
                    <a:pt x="9870" y="21600"/>
                    <a:pt x="12270" y="21600"/>
                  </a:cubicBezTo>
                  <a:cubicBezTo>
                    <a:pt x="13870" y="21600"/>
                    <a:pt x="13870" y="20463"/>
                    <a:pt x="13070" y="19895"/>
                  </a:cubicBezTo>
                  <a:lnTo>
                    <a:pt x="9870" y="16484"/>
                  </a:lnTo>
                  <a:cubicBezTo>
                    <a:pt x="11470" y="17621"/>
                    <a:pt x="13070" y="18758"/>
                    <a:pt x="14670" y="19895"/>
                  </a:cubicBezTo>
                  <a:cubicBezTo>
                    <a:pt x="15470" y="20463"/>
                    <a:pt x="17070" y="20463"/>
                    <a:pt x="17070" y="19326"/>
                  </a:cubicBezTo>
                  <a:cubicBezTo>
                    <a:pt x="21070" y="16484"/>
                    <a:pt x="21070" y="13642"/>
                    <a:pt x="1867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5" name="Google Shape;995;gf08a7be099_3_177"/>
            <p:cNvSpPr/>
            <p:nvPr/>
          </p:nvSpPr>
          <p:spPr>
            <a:xfrm>
              <a:off x="10010607" y="1702217"/>
              <a:ext cx="82728" cy="101844"/>
            </a:xfrm>
            <a:custGeom>
              <a:avLst/>
              <a:gdLst/>
              <a:ahLst/>
              <a:cxnLst/>
              <a:rect l="l" t="t" r="r" b="b"/>
              <a:pathLst>
                <a:path w="21600" h="21600" extrusionOk="0">
                  <a:moveTo>
                    <a:pt x="18277" y="14850"/>
                  </a:moveTo>
                  <a:cubicBezTo>
                    <a:pt x="18277" y="12150"/>
                    <a:pt x="18277" y="10800"/>
                    <a:pt x="18277" y="8100"/>
                  </a:cubicBezTo>
                  <a:cubicBezTo>
                    <a:pt x="18277" y="6750"/>
                    <a:pt x="19938" y="4050"/>
                    <a:pt x="21600" y="2700"/>
                  </a:cubicBezTo>
                  <a:cubicBezTo>
                    <a:pt x="21600" y="2700"/>
                    <a:pt x="21600" y="2700"/>
                    <a:pt x="21600" y="1350"/>
                  </a:cubicBezTo>
                  <a:cubicBezTo>
                    <a:pt x="19938" y="1350"/>
                    <a:pt x="16616" y="0"/>
                    <a:pt x="14954" y="0"/>
                  </a:cubicBezTo>
                  <a:cubicBezTo>
                    <a:pt x="9969" y="0"/>
                    <a:pt x="4984" y="4050"/>
                    <a:pt x="1662" y="8100"/>
                  </a:cubicBezTo>
                  <a:cubicBezTo>
                    <a:pt x="0" y="10800"/>
                    <a:pt x="0" y="13500"/>
                    <a:pt x="0" y="16200"/>
                  </a:cubicBezTo>
                  <a:cubicBezTo>
                    <a:pt x="0" y="17550"/>
                    <a:pt x="1662" y="20250"/>
                    <a:pt x="4984" y="20250"/>
                  </a:cubicBezTo>
                  <a:cubicBezTo>
                    <a:pt x="6646" y="20250"/>
                    <a:pt x="6646" y="20250"/>
                    <a:pt x="6646" y="18900"/>
                  </a:cubicBezTo>
                  <a:lnTo>
                    <a:pt x="6646" y="14850"/>
                  </a:lnTo>
                  <a:cubicBezTo>
                    <a:pt x="6646" y="16200"/>
                    <a:pt x="6646" y="17550"/>
                    <a:pt x="8308" y="20250"/>
                  </a:cubicBezTo>
                  <a:cubicBezTo>
                    <a:pt x="8308" y="21600"/>
                    <a:pt x="9969" y="21600"/>
                    <a:pt x="9969" y="21600"/>
                  </a:cubicBezTo>
                  <a:cubicBezTo>
                    <a:pt x="14954" y="21600"/>
                    <a:pt x="18277" y="18900"/>
                    <a:pt x="18277" y="1485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6" name="Google Shape;996;gf08a7be099_3_177"/>
            <p:cNvSpPr/>
            <p:nvPr/>
          </p:nvSpPr>
          <p:spPr>
            <a:xfrm>
              <a:off x="10201498" y="1065902"/>
              <a:ext cx="194037" cy="305424"/>
            </a:xfrm>
            <a:custGeom>
              <a:avLst/>
              <a:gdLst/>
              <a:ahLst/>
              <a:cxnLst/>
              <a:rect l="l" t="t" r="r" b="b"/>
              <a:pathLst>
                <a:path w="20582" h="21600" extrusionOk="0">
                  <a:moveTo>
                    <a:pt x="19063" y="11250"/>
                  </a:moveTo>
                  <a:cubicBezTo>
                    <a:pt x="17713" y="9450"/>
                    <a:pt x="15688" y="7650"/>
                    <a:pt x="14338" y="5850"/>
                  </a:cubicBezTo>
                  <a:cubicBezTo>
                    <a:pt x="12988" y="4500"/>
                    <a:pt x="12313" y="2250"/>
                    <a:pt x="12988" y="450"/>
                  </a:cubicBezTo>
                  <a:cubicBezTo>
                    <a:pt x="12988" y="0"/>
                    <a:pt x="12988" y="0"/>
                    <a:pt x="12313" y="0"/>
                  </a:cubicBezTo>
                  <a:cubicBezTo>
                    <a:pt x="10288" y="450"/>
                    <a:pt x="7588" y="1350"/>
                    <a:pt x="5563" y="2250"/>
                  </a:cubicBezTo>
                  <a:cubicBezTo>
                    <a:pt x="838" y="4950"/>
                    <a:pt x="-512" y="9450"/>
                    <a:pt x="163" y="13500"/>
                  </a:cubicBezTo>
                  <a:cubicBezTo>
                    <a:pt x="838" y="15750"/>
                    <a:pt x="2188" y="18450"/>
                    <a:pt x="5563" y="19800"/>
                  </a:cubicBezTo>
                  <a:cubicBezTo>
                    <a:pt x="7588" y="21150"/>
                    <a:pt x="10288" y="21600"/>
                    <a:pt x="12988" y="21600"/>
                  </a:cubicBezTo>
                  <a:cubicBezTo>
                    <a:pt x="14338" y="21600"/>
                    <a:pt x="15013" y="20700"/>
                    <a:pt x="14338" y="19800"/>
                  </a:cubicBezTo>
                  <a:lnTo>
                    <a:pt x="11638" y="16650"/>
                  </a:lnTo>
                  <a:cubicBezTo>
                    <a:pt x="12988" y="18000"/>
                    <a:pt x="14338" y="18900"/>
                    <a:pt x="16363" y="19800"/>
                  </a:cubicBezTo>
                  <a:cubicBezTo>
                    <a:pt x="17038" y="20250"/>
                    <a:pt x="19063" y="20250"/>
                    <a:pt x="19063" y="19350"/>
                  </a:cubicBezTo>
                  <a:cubicBezTo>
                    <a:pt x="21088" y="17100"/>
                    <a:pt x="21088" y="13950"/>
                    <a:pt x="19063" y="1125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7" name="Google Shape;997;gf08a7be099_3_177"/>
            <p:cNvSpPr/>
            <p:nvPr/>
          </p:nvSpPr>
          <p:spPr>
            <a:xfrm>
              <a:off x="10456026" y="2783960"/>
              <a:ext cx="150527" cy="222696"/>
            </a:xfrm>
            <a:custGeom>
              <a:avLst/>
              <a:gdLst/>
              <a:ahLst/>
              <a:cxnLst/>
              <a:rect l="l" t="t" r="r" b="b"/>
              <a:pathLst>
                <a:path w="21291" h="21600" extrusionOk="0">
                  <a:moveTo>
                    <a:pt x="21291" y="12960"/>
                  </a:moveTo>
                  <a:cubicBezTo>
                    <a:pt x="21291" y="10491"/>
                    <a:pt x="20391" y="8640"/>
                    <a:pt x="19491" y="6171"/>
                  </a:cubicBezTo>
                  <a:cubicBezTo>
                    <a:pt x="19491" y="4320"/>
                    <a:pt x="19491" y="1851"/>
                    <a:pt x="21291" y="617"/>
                  </a:cubicBezTo>
                  <a:cubicBezTo>
                    <a:pt x="21291" y="617"/>
                    <a:pt x="21291" y="0"/>
                    <a:pt x="21291" y="0"/>
                  </a:cubicBezTo>
                  <a:cubicBezTo>
                    <a:pt x="18591" y="0"/>
                    <a:pt x="15891" y="0"/>
                    <a:pt x="13191" y="0"/>
                  </a:cubicBezTo>
                  <a:cubicBezTo>
                    <a:pt x="6891" y="1234"/>
                    <a:pt x="2391" y="5554"/>
                    <a:pt x="591" y="9874"/>
                  </a:cubicBezTo>
                  <a:cubicBezTo>
                    <a:pt x="-309" y="12343"/>
                    <a:pt x="-309" y="15429"/>
                    <a:pt x="1491" y="17897"/>
                  </a:cubicBezTo>
                  <a:cubicBezTo>
                    <a:pt x="2391" y="19749"/>
                    <a:pt x="5091" y="20983"/>
                    <a:pt x="7791" y="21600"/>
                  </a:cubicBezTo>
                  <a:cubicBezTo>
                    <a:pt x="8691" y="21600"/>
                    <a:pt x="10491" y="20983"/>
                    <a:pt x="10491" y="20366"/>
                  </a:cubicBezTo>
                  <a:lnTo>
                    <a:pt x="9591" y="16046"/>
                  </a:lnTo>
                  <a:cubicBezTo>
                    <a:pt x="10491" y="17897"/>
                    <a:pt x="10491" y="19131"/>
                    <a:pt x="12291" y="20366"/>
                  </a:cubicBezTo>
                  <a:cubicBezTo>
                    <a:pt x="13191" y="20983"/>
                    <a:pt x="14091" y="21600"/>
                    <a:pt x="14991" y="20983"/>
                  </a:cubicBezTo>
                  <a:cubicBezTo>
                    <a:pt x="18591" y="19131"/>
                    <a:pt x="21291" y="16046"/>
                    <a:pt x="21291" y="129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8" name="Google Shape;998;gf08a7be099_3_177"/>
            <p:cNvSpPr/>
            <p:nvPr/>
          </p:nvSpPr>
          <p:spPr>
            <a:xfrm>
              <a:off x="9374283" y="2593064"/>
              <a:ext cx="150527" cy="222696"/>
            </a:xfrm>
            <a:custGeom>
              <a:avLst/>
              <a:gdLst/>
              <a:ahLst/>
              <a:cxnLst/>
              <a:rect l="l" t="t" r="r" b="b"/>
              <a:pathLst>
                <a:path w="21291" h="21600" extrusionOk="0">
                  <a:moveTo>
                    <a:pt x="21291" y="12960"/>
                  </a:moveTo>
                  <a:cubicBezTo>
                    <a:pt x="21291" y="10491"/>
                    <a:pt x="20391" y="8640"/>
                    <a:pt x="19491" y="6171"/>
                  </a:cubicBezTo>
                  <a:cubicBezTo>
                    <a:pt x="19491" y="4320"/>
                    <a:pt x="19491" y="1851"/>
                    <a:pt x="21291" y="617"/>
                  </a:cubicBezTo>
                  <a:cubicBezTo>
                    <a:pt x="21291" y="617"/>
                    <a:pt x="21291" y="0"/>
                    <a:pt x="21291" y="0"/>
                  </a:cubicBezTo>
                  <a:cubicBezTo>
                    <a:pt x="18591" y="0"/>
                    <a:pt x="15891" y="0"/>
                    <a:pt x="13191" y="0"/>
                  </a:cubicBezTo>
                  <a:cubicBezTo>
                    <a:pt x="6891" y="1234"/>
                    <a:pt x="2391" y="5554"/>
                    <a:pt x="591" y="9874"/>
                  </a:cubicBezTo>
                  <a:cubicBezTo>
                    <a:pt x="-309" y="12343"/>
                    <a:pt x="-309" y="15429"/>
                    <a:pt x="1491" y="17897"/>
                  </a:cubicBezTo>
                  <a:cubicBezTo>
                    <a:pt x="2391" y="19749"/>
                    <a:pt x="5091" y="20983"/>
                    <a:pt x="7791" y="21600"/>
                  </a:cubicBezTo>
                  <a:cubicBezTo>
                    <a:pt x="9591" y="21600"/>
                    <a:pt x="10491" y="20983"/>
                    <a:pt x="10491" y="20366"/>
                  </a:cubicBezTo>
                  <a:lnTo>
                    <a:pt x="9591" y="16046"/>
                  </a:lnTo>
                  <a:cubicBezTo>
                    <a:pt x="10491" y="17897"/>
                    <a:pt x="10491" y="19131"/>
                    <a:pt x="12291" y="20366"/>
                  </a:cubicBezTo>
                  <a:cubicBezTo>
                    <a:pt x="13191" y="20983"/>
                    <a:pt x="14091" y="21600"/>
                    <a:pt x="14991" y="20983"/>
                  </a:cubicBezTo>
                  <a:cubicBezTo>
                    <a:pt x="18591" y="19131"/>
                    <a:pt x="21291" y="16046"/>
                    <a:pt x="21291" y="129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99" name="Google Shape;999;gf08a7be099_3_177"/>
            <p:cNvSpPr/>
            <p:nvPr/>
          </p:nvSpPr>
          <p:spPr>
            <a:xfrm>
              <a:off x="9565184" y="2211272"/>
              <a:ext cx="160914" cy="248184"/>
            </a:xfrm>
            <a:custGeom>
              <a:avLst/>
              <a:gdLst/>
              <a:ahLst/>
              <a:cxnLst/>
              <a:rect l="l" t="t" r="r" b="b"/>
              <a:pathLst>
                <a:path w="20228" h="21600" extrusionOk="0">
                  <a:moveTo>
                    <a:pt x="18150" y="10523"/>
                  </a:moveTo>
                  <a:cubicBezTo>
                    <a:pt x="16550" y="8862"/>
                    <a:pt x="14150" y="7200"/>
                    <a:pt x="12550" y="5538"/>
                  </a:cubicBezTo>
                  <a:cubicBezTo>
                    <a:pt x="10950" y="3877"/>
                    <a:pt x="9350" y="2215"/>
                    <a:pt x="10150" y="554"/>
                  </a:cubicBezTo>
                  <a:cubicBezTo>
                    <a:pt x="10150" y="0"/>
                    <a:pt x="10150" y="0"/>
                    <a:pt x="9350" y="0"/>
                  </a:cubicBezTo>
                  <a:cubicBezTo>
                    <a:pt x="6950" y="554"/>
                    <a:pt x="5350" y="1662"/>
                    <a:pt x="3750" y="2769"/>
                  </a:cubicBezTo>
                  <a:cubicBezTo>
                    <a:pt x="-250" y="5538"/>
                    <a:pt x="-1050" y="10523"/>
                    <a:pt x="1350" y="14400"/>
                  </a:cubicBezTo>
                  <a:cubicBezTo>
                    <a:pt x="2150" y="16615"/>
                    <a:pt x="4550" y="18831"/>
                    <a:pt x="7750" y="20492"/>
                  </a:cubicBezTo>
                  <a:cubicBezTo>
                    <a:pt x="10150" y="21600"/>
                    <a:pt x="12550" y="21600"/>
                    <a:pt x="14950" y="21600"/>
                  </a:cubicBezTo>
                  <a:cubicBezTo>
                    <a:pt x="16550" y="21600"/>
                    <a:pt x="16550" y="20492"/>
                    <a:pt x="15750" y="19385"/>
                  </a:cubicBezTo>
                  <a:lnTo>
                    <a:pt x="12550" y="16615"/>
                  </a:lnTo>
                  <a:cubicBezTo>
                    <a:pt x="14150" y="17723"/>
                    <a:pt x="15750" y="18831"/>
                    <a:pt x="17350" y="19385"/>
                  </a:cubicBezTo>
                  <a:cubicBezTo>
                    <a:pt x="18150" y="19938"/>
                    <a:pt x="19750" y="19385"/>
                    <a:pt x="19750" y="18831"/>
                  </a:cubicBezTo>
                  <a:cubicBezTo>
                    <a:pt x="20550" y="16062"/>
                    <a:pt x="20550" y="13292"/>
                    <a:pt x="18150" y="1052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0" name="Google Shape;1000;gf08a7be099_3_177"/>
            <p:cNvSpPr/>
            <p:nvPr/>
          </p:nvSpPr>
          <p:spPr>
            <a:xfrm>
              <a:off x="9692442" y="2402168"/>
              <a:ext cx="146340" cy="141597"/>
            </a:xfrm>
            <a:custGeom>
              <a:avLst/>
              <a:gdLst/>
              <a:ahLst/>
              <a:cxnLst/>
              <a:rect l="l" t="t" r="r" b="b"/>
              <a:pathLst>
                <a:path w="21600" h="20900" extrusionOk="0">
                  <a:moveTo>
                    <a:pt x="15026" y="15265"/>
                  </a:moveTo>
                  <a:cubicBezTo>
                    <a:pt x="15965" y="13387"/>
                    <a:pt x="16905" y="10570"/>
                    <a:pt x="17844" y="8691"/>
                  </a:cubicBezTo>
                  <a:cubicBezTo>
                    <a:pt x="18783" y="6813"/>
                    <a:pt x="19722" y="4935"/>
                    <a:pt x="21600" y="3996"/>
                  </a:cubicBezTo>
                  <a:cubicBezTo>
                    <a:pt x="21600" y="3996"/>
                    <a:pt x="21600" y="3057"/>
                    <a:pt x="21600" y="3057"/>
                  </a:cubicBezTo>
                  <a:cubicBezTo>
                    <a:pt x="19722" y="2117"/>
                    <a:pt x="18783" y="1178"/>
                    <a:pt x="16904" y="239"/>
                  </a:cubicBezTo>
                  <a:cubicBezTo>
                    <a:pt x="12209" y="-700"/>
                    <a:pt x="7513" y="1178"/>
                    <a:pt x="3756" y="4935"/>
                  </a:cubicBezTo>
                  <a:cubicBezTo>
                    <a:pt x="1878" y="6813"/>
                    <a:pt x="0" y="9630"/>
                    <a:pt x="0" y="12448"/>
                  </a:cubicBezTo>
                  <a:cubicBezTo>
                    <a:pt x="0" y="14326"/>
                    <a:pt x="939" y="17144"/>
                    <a:pt x="1878" y="18083"/>
                  </a:cubicBezTo>
                  <a:cubicBezTo>
                    <a:pt x="2818" y="19022"/>
                    <a:pt x="3757" y="19022"/>
                    <a:pt x="4696" y="18083"/>
                  </a:cubicBezTo>
                  <a:lnTo>
                    <a:pt x="6574" y="14326"/>
                  </a:lnTo>
                  <a:cubicBezTo>
                    <a:pt x="5635" y="16204"/>
                    <a:pt x="5635" y="18083"/>
                    <a:pt x="5635" y="19022"/>
                  </a:cubicBezTo>
                  <a:cubicBezTo>
                    <a:pt x="5635" y="19961"/>
                    <a:pt x="6574" y="20900"/>
                    <a:pt x="7513" y="20900"/>
                  </a:cubicBezTo>
                  <a:cubicBezTo>
                    <a:pt x="10331" y="19961"/>
                    <a:pt x="13148" y="18083"/>
                    <a:pt x="15026" y="1526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1" name="Google Shape;1001;gf08a7be099_3_177"/>
            <p:cNvSpPr/>
            <p:nvPr/>
          </p:nvSpPr>
          <p:spPr>
            <a:xfrm>
              <a:off x="9692448" y="2529437"/>
              <a:ext cx="204882" cy="152373"/>
            </a:xfrm>
            <a:custGeom>
              <a:avLst/>
              <a:gdLst/>
              <a:ahLst/>
              <a:cxnLst/>
              <a:rect l="l" t="t" r="r" b="b"/>
              <a:pathLst>
                <a:path w="21073" h="19892" extrusionOk="0">
                  <a:moveTo>
                    <a:pt x="12272" y="16730"/>
                  </a:moveTo>
                  <a:cubicBezTo>
                    <a:pt x="13581" y="15069"/>
                    <a:pt x="14890" y="12576"/>
                    <a:pt x="16199" y="10084"/>
                  </a:cubicBezTo>
                  <a:cubicBezTo>
                    <a:pt x="17509" y="8422"/>
                    <a:pt x="18818" y="6761"/>
                    <a:pt x="20781" y="6761"/>
                  </a:cubicBezTo>
                  <a:cubicBezTo>
                    <a:pt x="20781" y="6761"/>
                    <a:pt x="21436" y="5930"/>
                    <a:pt x="20781" y="5930"/>
                  </a:cubicBezTo>
                  <a:cubicBezTo>
                    <a:pt x="19472" y="4269"/>
                    <a:pt x="18818" y="2607"/>
                    <a:pt x="17509" y="1776"/>
                  </a:cubicBezTo>
                  <a:cubicBezTo>
                    <a:pt x="14236" y="-716"/>
                    <a:pt x="9000" y="-716"/>
                    <a:pt x="5727" y="2607"/>
                  </a:cubicBezTo>
                  <a:cubicBezTo>
                    <a:pt x="3763" y="4269"/>
                    <a:pt x="1800" y="6761"/>
                    <a:pt x="491" y="9253"/>
                  </a:cubicBezTo>
                  <a:cubicBezTo>
                    <a:pt x="-164" y="11746"/>
                    <a:pt x="-164" y="14238"/>
                    <a:pt x="491" y="15899"/>
                  </a:cubicBezTo>
                  <a:cubicBezTo>
                    <a:pt x="1145" y="16730"/>
                    <a:pt x="1800" y="16730"/>
                    <a:pt x="2454" y="15899"/>
                  </a:cubicBezTo>
                  <a:lnTo>
                    <a:pt x="5072" y="11746"/>
                  </a:lnTo>
                  <a:cubicBezTo>
                    <a:pt x="4418" y="13407"/>
                    <a:pt x="3763" y="15069"/>
                    <a:pt x="3109" y="16730"/>
                  </a:cubicBezTo>
                  <a:cubicBezTo>
                    <a:pt x="3109" y="17561"/>
                    <a:pt x="3109" y="19222"/>
                    <a:pt x="4418" y="19222"/>
                  </a:cubicBezTo>
                  <a:cubicBezTo>
                    <a:pt x="7036" y="20884"/>
                    <a:pt x="10309" y="19222"/>
                    <a:pt x="12272" y="1673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2" name="Google Shape;1002;gf08a7be099_3_177"/>
            <p:cNvSpPr/>
            <p:nvPr/>
          </p:nvSpPr>
          <p:spPr>
            <a:xfrm>
              <a:off x="10456031" y="2274909"/>
              <a:ext cx="229979" cy="193509"/>
            </a:xfrm>
            <a:custGeom>
              <a:avLst/>
              <a:gdLst/>
              <a:ahLst/>
              <a:cxnLst/>
              <a:rect l="l" t="t" r="r" b="b"/>
              <a:pathLst>
                <a:path w="21099" h="20526" extrusionOk="0">
                  <a:moveTo>
                    <a:pt x="13072" y="15801"/>
                  </a:moveTo>
                  <a:cubicBezTo>
                    <a:pt x="14240" y="13776"/>
                    <a:pt x="15407" y="11751"/>
                    <a:pt x="16575" y="9051"/>
                  </a:cubicBezTo>
                  <a:cubicBezTo>
                    <a:pt x="17742" y="7026"/>
                    <a:pt x="18910" y="5676"/>
                    <a:pt x="20661" y="5001"/>
                  </a:cubicBezTo>
                  <a:cubicBezTo>
                    <a:pt x="21245" y="5001"/>
                    <a:pt x="21245" y="4326"/>
                    <a:pt x="20661" y="4326"/>
                  </a:cubicBezTo>
                  <a:cubicBezTo>
                    <a:pt x="19494" y="2976"/>
                    <a:pt x="18326" y="1626"/>
                    <a:pt x="16575" y="951"/>
                  </a:cubicBezTo>
                  <a:cubicBezTo>
                    <a:pt x="12488" y="-1074"/>
                    <a:pt x="7818" y="276"/>
                    <a:pt x="4315" y="3651"/>
                  </a:cubicBezTo>
                  <a:cubicBezTo>
                    <a:pt x="2564" y="5676"/>
                    <a:pt x="813" y="7701"/>
                    <a:pt x="229" y="11076"/>
                  </a:cubicBezTo>
                  <a:cubicBezTo>
                    <a:pt x="-355" y="13101"/>
                    <a:pt x="229" y="15801"/>
                    <a:pt x="1396" y="17151"/>
                  </a:cubicBezTo>
                  <a:cubicBezTo>
                    <a:pt x="1980" y="17826"/>
                    <a:pt x="3148" y="17826"/>
                    <a:pt x="3732" y="17151"/>
                  </a:cubicBezTo>
                  <a:lnTo>
                    <a:pt x="6067" y="13101"/>
                  </a:lnTo>
                  <a:cubicBezTo>
                    <a:pt x="5483" y="14451"/>
                    <a:pt x="4899" y="16476"/>
                    <a:pt x="4315" y="18501"/>
                  </a:cubicBezTo>
                  <a:cubicBezTo>
                    <a:pt x="4315" y="19176"/>
                    <a:pt x="4899" y="20526"/>
                    <a:pt x="5483" y="20526"/>
                  </a:cubicBezTo>
                  <a:cubicBezTo>
                    <a:pt x="8402" y="20526"/>
                    <a:pt x="11321" y="18501"/>
                    <a:pt x="13072" y="1580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3" name="Google Shape;1003;gf08a7be099_3_177"/>
            <p:cNvSpPr/>
            <p:nvPr/>
          </p:nvSpPr>
          <p:spPr>
            <a:xfrm>
              <a:off x="10456031" y="1638590"/>
              <a:ext cx="229979" cy="193509"/>
            </a:xfrm>
            <a:custGeom>
              <a:avLst/>
              <a:gdLst/>
              <a:ahLst/>
              <a:cxnLst/>
              <a:rect l="l" t="t" r="r" b="b"/>
              <a:pathLst>
                <a:path w="21099" h="20526" extrusionOk="0">
                  <a:moveTo>
                    <a:pt x="13072" y="15801"/>
                  </a:moveTo>
                  <a:cubicBezTo>
                    <a:pt x="14240" y="13776"/>
                    <a:pt x="15407" y="11751"/>
                    <a:pt x="16575" y="9051"/>
                  </a:cubicBezTo>
                  <a:cubicBezTo>
                    <a:pt x="17742" y="7026"/>
                    <a:pt x="18910" y="5676"/>
                    <a:pt x="20661" y="5001"/>
                  </a:cubicBezTo>
                  <a:cubicBezTo>
                    <a:pt x="21245" y="5001"/>
                    <a:pt x="21245" y="4326"/>
                    <a:pt x="20661" y="4326"/>
                  </a:cubicBezTo>
                  <a:cubicBezTo>
                    <a:pt x="19494" y="2976"/>
                    <a:pt x="18326" y="1626"/>
                    <a:pt x="16575" y="951"/>
                  </a:cubicBezTo>
                  <a:cubicBezTo>
                    <a:pt x="12488" y="-1074"/>
                    <a:pt x="7818" y="276"/>
                    <a:pt x="4315" y="3651"/>
                  </a:cubicBezTo>
                  <a:cubicBezTo>
                    <a:pt x="2564" y="5676"/>
                    <a:pt x="813" y="7701"/>
                    <a:pt x="229" y="11076"/>
                  </a:cubicBezTo>
                  <a:cubicBezTo>
                    <a:pt x="-355" y="13101"/>
                    <a:pt x="229" y="15801"/>
                    <a:pt x="1396" y="17151"/>
                  </a:cubicBezTo>
                  <a:cubicBezTo>
                    <a:pt x="1980" y="17826"/>
                    <a:pt x="3148" y="17826"/>
                    <a:pt x="3732" y="17151"/>
                  </a:cubicBezTo>
                  <a:lnTo>
                    <a:pt x="6067" y="13101"/>
                  </a:lnTo>
                  <a:cubicBezTo>
                    <a:pt x="5483" y="14451"/>
                    <a:pt x="4899" y="16476"/>
                    <a:pt x="4315" y="18501"/>
                  </a:cubicBezTo>
                  <a:cubicBezTo>
                    <a:pt x="4315" y="19176"/>
                    <a:pt x="4899" y="20526"/>
                    <a:pt x="5483" y="20526"/>
                  </a:cubicBezTo>
                  <a:cubicBezTo>
                    <a:pt x="7818" y="20526"/>
                    <a:pt x="10737" y="18501"/>
                    <a:pt x="13072" y="1580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4" name="Google Shape;1004;gf08a7be099_3_177"/>
            <p:cNvSpPr/>
            <p:nvPr/>
          </p:nvSpPr>
          <p:spPr>
            <a:xfrm>
              <a:off x="10328767" y="1384062"/>
              <a:ext cx="229979" cy="193509"/>
            </a:xfrm>
            <a:custGeom>
              <a:avLst/>
              <a:gdLst/>
              <a:ahLst/>
              <a:cxnLst/>
              <a:rect l="l" t="t" r="r" b="b"/>
              <a:pathLst>
                <a:path w="21099" h="20526" extrusionOk="0">
                  <a:moveTo>
                    <a:pt x="13072" y="15801"/>
                  </a:moveTo>
                  <a:cubicBezTo>
                    <a:pt x="14240" y="13776"/>
                    <a:pt x="15407" y="11751"/>
                    <a:pt x="16575" y="9051"/>
                  </a:cubicBezTo>
                  <a:cubicBezTo>
                    <a:pt x="17742" y="7026"/>
                    <a:pt x="18910" y="5676"/>
                    <a:pt x="20661" y="5001"/>
                  </a:cubicBezTo>
                  <a:cubicBezTo>
                    <a:pt x="21245" y="5001"/>
                    <a:pt x="21245" y="4326"/>
                    <a:pt x="20661" y="4326"/>
                  </a:cubicBezTo>
                  <a:cubicBezTo>
                    <a:pt x="19494" y="2976"/>
                    <a:pt x="18326" y="1626"/>
                    <a:pt x="16575" y="951"/>
                  </a:cubicBezTo>
                  <a:cubicBezTo>
                    <a:pt x="12488" y="-1074"/>
                    <a:pt x="7818" y="276"/>
                    <a:pt x="4315" y="3651"/>
                  </a:cubicBezTo>
                  <a:cubicBezTo>
                    <a:pt x="2564" y="5676"/>
                    <a:pt x="813" y="7701"/>
                    <a:pt x="229" y="11076"/>
                  </a:cubicBezTo>
                  <a:cubicBezTo>
                    <a:pt x="-355" y="13101"/>
                    <a:pt x="229" y="15801"/>
                    <a:pt x="1396" y="17151"/>
                  </a:cubicBezTo>
                  <a:cubicBezTo>
                    <a:pt x="1980" y="17826"/>
                    <a:pt x="3148" y="17826"/>
                    <a:pt x="3732" y="17151"/>
                  </a:cubicBezTo>
                  <a:lnTo>
                    <a:pt x="6067" y="13101"/>
                  </a:lnTo>
                  <a:cubicBezTo>
                    <a:pt x="5483" y="14451"/>
                    <a:pt x="4899" y="16476"/>
                    <a:pt x="4315" y="18501"/>
                  </a:cubicBezTo>
                  <a:cubicBezTo>
                    <a:pt x="4315" y="19176"/>
                    <a:pt x="4899" y="20526"/>
                    <a:pt x="5483" y="20526"/>
                  </a:cubicBezTo>
                  <a:cubicBezTo>
                    <a:pt x="7818" y="19851"/>
                    <a:pt x="10737" y="18501"/>
                    <a:pt x="13072" y="1580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5" name="Google Shape;1005;gf08a7be099_3_177"/>
            <p:cNvSpPr/>
            <p:nvPr/>
          </p:nvSpPr>
          <p:spPr>
            <a:xfrm>
              <a:off x="10710559" y="2274904"/>
              <a:ext cx="349974" cy="213654"/>
            </a:xfrm>
            <a:custGeom>
              <a:avLst/>
              <a:gdLst/>
              <a:ahLst/>
              <a:cxnLst/>
              <a:rect l="l" t="t" r="r" b="b"/>
              <a:pathLst>
                <a:path w="21600" h="20723" extrusionOk="0">
                  <a:moveTo>
                    <a:pt x="10604" y="19863"/>
                  </a:moveTo>
                  <a:cubicBezTo>
                    <a:pt x="12567" y="18628"/>
                    <a:pt x="14138" y="16160"/>
                    <a:pt x="16102" y="14926"/>
                  </a:cubicBezTo>
                  <a:cubicBezTo>
                    <a:pt x="17673" y="13691"/>
                    <a:pt x="19636" y="12457"/>
                    <a:pt x="21207" y="13691"/>
                  </a:cubicBezTo>
                  <a:cubicBezTo>
                    <a:pt x="21600" y="13691"/>
                    <a:pt x="21600" y="13691"/>
                    <a:pt x="21600" y="13074"/>
                  </a:cubicBezTo>
                  <a:cubicBezTo>
                    <a:pt x="21207" y="10606"/>
                    <a:pt x="20422" y="8137"/>
                    <a:pt x="19636" y="6286"/>
                  </a:cubicBezTo>
                  <a:cubicBezTo>
                    <a:pt x="17280" y="1348"/>
                    <a:pt x="12567" y="-503"/>
                    <a:pt x="8640" y="114"/>
                  </a:cubicBezTo>
                  <a:cubicBezTo>
                    <a:pt x="6284" y="731"/>
                    <a:pt x="3535" y="1966"/>
                    <a:pt x="1964" y="5051"/>
                  </a:cubicBezTo>
                  <a:cubicBezTo>
                    <a:pt x="786" y="6903"/>
                    <a:pt x="0" y="9988"/>
                    <a:pt x="0" y="13074"/>
                  </a:cubicBezTo>
                  <a:cubicBezTo>
                    <a:pt x="0" y="14308"/>
                    <a:pt x="1178" y="14926"/>
                    <a:pt x="1964" y="14308"/>
                  </a:cubicBezTo>
                  <a:lnTo>
                    <a:pt x="5498" y="11223"/>
                  </a:lnTo>
                  <a:cubicBezTo>
                    <a:pt x="4320" y="12457"/>
                    <a:pt x="3142" y="14308"/>
                    <a:pt x="2356" y="16160"/>
                  </a:cubicBezTo>
                  <a:cubicBezTo>
                    <a:pt x="1964" y="17394"/>
                    <a:pt x="1964" y="18629"/>
                    <a:pt x="2749" y="19246"/>
                  </a:cubicBezTo>
                  <a:cubicBezTo>
                    <a:pt x="4713" y="21097"/>
                    <a:pt x="7855" y="21097"/>
                    <a:pt x="10604" y="1986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6" name="Google Shape;1006;gf08a7be099_3_177"/>
            <p:cNvSpPr/>
            <p:nvPr/>
          </p:nvSpPr>
          <p:spPr>
            <a:xfrm>
              <a:off x="10837818" y="3038493"/>
              <a:ext cx="238084" cy="169640"/>
            </a:xfrm>
            <a:custGeom>
              <a:avLst/>
              <a:gdLst/>
              <a:ahLst/>
              <a:cxnLst/>
              <a:rect l="l" t="t" r="r" b="b"/>
              <a:pathLst>
                <a:path w="21267" h="21325" extrusionOk="0">
                  <a:moveTo>
                    <a:pt x="13074" y="18925"/>
                  </a:moveTo>
                  <a:cubicBezTo>
                    <a:pt x="10800" y="18925"/>
                    <a:pt x="8527" y="18925"/>
                    <a:pt x="6253" y="18925"/>
                  </a:cubicBezTo>
                  <a:cubicBezTo>
                    <a:pt x="4547" y="18925"/>
                    <a:pt x="2274" y="19725"/>
                    <a:pt x="1137" y="21325"/>
                  </a:cubicBezTo>
                  <a:cubicBezTo>
                    <a:pt x="1137" y="21325"/>
                    <a:pt x="568" y="21325"/>
                    <a:pt x="568" y="21325"/>
                  </a:cubicBezTo>
                  <a:cubicBezTo>
                    <a:pt x="0" y="18925"/>
                    <a:pt x="0" y="16525"/>
                    <a:pt x="0" y="14125"/>
                  </a:cubicBezTo>
                  <a:cubicBezTo>
                    <a:pt x="568" y="7725"/>
                    <a:pt x="4547" y="2925"/>
                    <a:pt x="8526" y="1325"/>
                  </a:cubicBezTo>
                  <a:cubicBezTo>
                    <a:pt x="10800" y="-275"/>
                    <a:pt x="13642" y="-275"/>
                    <a:pt x="16484" y="525"/>
                  </a:cubicBezTo>
                  <a:cubicBezTo>
                    <a:pt x="18189" y="1325"/>
                    <a:pt x="19895" y="3725"/>
                    <a:pt x="21032" y="6125"/>
                  </a:cubicBezTo>
                  <a:cubicBezTo>
                    <a:pt x="21600" y="7725"/>
                    <a:pt x="20463" y="8525"/>
                    <a:pt x="19895" y="8525"/>
                  </a:cubicBezTo>
                  <a:lnTo>
                    <a:pt x="15916" y="8525"/>
                  </a:lnTo>
                  <a:cubicBezTo>
                    <a:pt x="17621" y="8525"/>
                    <a:pt x="19326" y="9325"/>
                    <a:pt x="20463" y="10125"/>
                  </a:cubicBezTo>
                  <a:cubicBezTo>
                    <a:pt x="21031" y="10925"/>
                    <a:pt x="21600" y="11725"/>
                    <a:pt x="21031" y="13325"/>
                  </a:cubicBezTo>
                  <a:cubicBezTo>
                    <a:pt x="18758" y="15725"/>
                    <a:pt x="15916" y="18125"/>
                    <a:pt x="13074" y="1892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7" name="Google Shape;1007;gf08a7be099_3_177"/>
            <p:cNvSpPr/>
            <p:nvPr/>
          </p:nvSpPr>
          <p:spPr>
            <a:xfrm>
              <a:off x="11028719" y="3165757"/>
              <a:ext cx="186193" cy="246598"/>
            </a:xfrm>
            <a:custGeom>
              <a:avLst/>
              <a:gdLst/>
              <a:ahLst/>
              <a:cxnLst/>
              <a:rect l="l" t="t" r="r" b="b"/>
              <a:pathLst>
                <a:path w="20388" h="21462" extrusionOk="0">
                  <a:moveTo>
                    <a:pt x="17419" y="11493"/>
                  </a:moveTo>
                  <a:cubicBezTo>
                    <a:pt x="15329" y="13154"/>
                    <a:pt x="13238" y="14262"/>
                    <a:pt x="11148" y="15924"/>
                  </a:cubicBezTo>
                  <a:cubicBezTo>
                    <a:pt x="9058" y="17031"/>
                    <a:pt x="7664" y="18693"/>
                    <a:pt x="7664" y="20908"/>
                  </a:cubicBezTo>
                  <a:cubicBezTo>
                    <a:pt x="7664" y="21462"/>
                    <a:pt x="6968" y="21462"/>
                    <a:pt x="6968" y="21462"/>
                  </a:cubicBezTo>
                  <a:cubicBezTo>
                    <a:pt x="5574" y="20354"/>
                    <a:pt x="3484" y="19247"/>
                    <a:pt x="2090" y="18139"/>
                  </a:cubicBezTo>
                  <a:cubicBezTo>
                    <a:pt x="-697" y="14816"/>
                    <a:pt x="-697" y="9831"/>
                    <a:pt x="2090" y="5954"/>
                  </a:cubicBezTo>
                  <a:cubicBezTo>
                    <a:pt x="3484" y="3739"/>
                    <a:pt x="5574" y="1524"/>
                    <a:pt x="9058" y="416"/>
                  </a:cubicBezTo>
                  <a:cubicBezTo>
                    <a:pt x="11148" y="-138"/>
                    <a:pt x="13935" y="-138"/>
                    <a:pt x="16026" y="416"/>
                  </a:cubicBezTo>
                  <a:cubicBezTo>
                    <a:pt x="17419" y="970"/>
                    <a:pt x="17419" y="2077"/>
                    <a:pt x="16722" y="2631"/>
                  </a:cubicBezTo>
                  <a:lnTo>
                    <a:pt x="13238" y="5400"/>
                  </a:lnTo>
                  <a:cubicBezTo>
                    <a:pt x="14632" y="4293"/>
                    <a:pt x="16722" y="3739"/>
                    <a:pt x="18116" y="3185"/>
                  </a:cubicBezTo>
                  <a:cubicBezTo>
                    <a:pt x="18813" y="2631"/>
                    <a:pt x="20206" y="3185"/>
                    <a:pt x="20206" y="4293"/>
                  </a:cubicBezTo>
                  <a:cubicBezTo>
                    <a:pt x="20903" y="5954"/>
                    <a:pt x="19510" y="9277"/>
                    <a:pt x="17419" y="1149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8" name="Google Shape;1008;gf08a7be099_3_177"/>
            <p:cNvSpPr/>
            <p:nvPr/>
          </p:nvSpPr>
          <p:spPr>
            <a:xfrm>
              <a:off x="9819706" y="1829486"/>
              <a:ext cx="189856" cy="134590"/>
            </a:xfrm>
            <a:custGeom>
              <a:avLst/>
              <a:gdLst/>
              <a:ahLst/>
              <a:cxnLst/>
              <a:rect l="l" t="t" r="r" b="b"/>
              <a:pathLst>
                <a:path w="20789" h="20770" extrusionOk="0">
                  <a:moveTo>
                    <a:pt x="12155" y="18806"/>
                  </a:moveTo>
                  <a:cubicBezTo>
                    <a:pt x="10065" y="18806"/>
                    <a:pt x="7974" y="18806"/>
                    <a:pt x="5884" y="18806"/>
                  </a:cubicBezTo>
                  <a:cubicBezTo>
                    <a:pt x="3794" y="18806"/>
                    <a:pt x="1703" y="19788"/>
                    <a:pt x="1007" y="20770"/>
                  </a:cubicBezTo>
                  <a:cubicBezTo>
                    <a:pt x="1007" y="20770"/>
                    <a:pt x="310" y="20770"/>
                    <a:pt x="310" y="20770"/>
                  </a:cubicBezTo>
                  <a:cubicBezTo>
                    <a:pt x="310" y="18806"/>
                    <a:pt x="-387" y="15861"/>
                    <a:pt x="310" y="13897"/>
                  </a:cubicBezTo>
                  <a:cubicBezTo>
                    <a:pt x="1007" y="8006"/>
                    <a:pt x="4490" y="3097"/>
                    <a:pt x="8671" y="1134"/>
                  </a:cubicBezTo>
                  <a:cubicBezTo>
                    <a:pt x="10761" y="152"/>
                    <a:pt x="13549" y="-830"/>
                    <a:pt x="16336" y="1134"/>
                  </a:cubicBezTo>
                  <a:cubicBezTo>
                    <a:pt x="18426" y="2115"/>
                    <a:pt x="19819" y="4079"/>
                    <a:pt x="20516" y="6043"/>
                  </a:cubicBezTo>
                  <a:cubicBezTo>
                    <a:pt x="21213" y="7025"/>
                    <a:pt x="20516" y="8988"/>
                    <a:pt x="19123" y="8988"/>
                  </a:cubicBezTo>
                  <a:lnTo>
                    <a:pt x="14942" y="8988"/>
                  </a:lnTo>
                  <a:cubicBezTo>
                    <a:pt x="16336" y="8988"/>
                    <a:pt x="17729" y="9970"/>
                    <a:pt x="19123" y="10952"/>
                  </a:cubicBezTo>
                  <a:cubicBezTo>
                    <a:pt x="19819" y="10952"/>
                    <a:pt x="20516" y="12915"/>
                    <a:pt x="19819" y="13897"/>
                  </a:cubicBezTo>
                  <a:cubicBezTo>
                    <a:pt x="18426" y="15861"/>
                    <a:pt x="15639" y="17825"/>
                    <a:pt x="12155" y="1880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09" name="Google Shape;1009;gf08a7be099_3_177"/>
            <p:cNvSpPr/>
            <p:nvPr/>
          </p:nvSpPr>
          <p:spPr>
            <a:xfrm>
              <a:off x="9565179" y="1511321"/>
              <a:ext cx="190002" cy="157719"/>
            </a:xfrm>
            <a:custGeom>
              <a:avLst/>
              <a:gdLst/>
              <a:ahLst/>
              <a:cxnLst/>
              <a:rect l="l" t="t" r="r" b="b"/>
              <a:pathLst>
                <a:path w="20805" h="20590" extrusionOk="0">
                  <a:moveTo>
                    <a:pt x="7277" y="15605"/>
                  </a:moveTo>
                  <a:cubicBezTo>
                    <a:pt x="5884" y="13944"/>
                    <a:pt x="5187" y="11452"/>
                    <a:pt x="4490" y="8959"/>
                  </a:cubicBezTo>
                  <a:cubicBezTo>
                    <a:pt x="3794" y="7298"/>
                    <a:pt x="2400" y="5636"/>
                    <a:pt x="310" y="4805"/>
                  </a:cubicBezTo>
                  <a:cubicBezTo>
                    <a:pt x="310" y="4805"/>
                    <a:pt x="-387" y="3975"/>
                    <a:pt x="310" y="3975"/>
                  </a:cubicBezTo>
                  <a:cubicBezTo>
                    <a:pt x="1703" y="2313"/>
                    <a:pt x="3097" y="1482"/>
                    <a:pt x="4490" y="652"/>
                  </a:cubicBezTo>
                  <a:cubicBezTo>
                    <a:pt x="8671" y="-1010"/>
                    <a:pt x="12852" y="652"/>
                    <a:pt x="16336" y="3975"/>
                  </a:cubicBezTo>
                  <a:cubicBezTo>
                    <a:pt x="18426" y="5636"/>
                    <a:pt x="19819" y="8128"/>
                    <a:pt x="20516" y="11452"/>
                  </a:cubicBezTo>
                  <a:cubicBezTo>
                    <a:pt x="21213" y="13944"/>
                    <a:pt x="20516" y="16436"/>
                    <a:pt x="19819" y="18098"/>
                  </a:cubicBezTo>
                  <a:cubicBezTo>
                    <a:pt x="19123" y="18928"/>
                    <a:pt x="18426" y="18928"/>
                    <a:pt x="17729" y="18098"/>
                  </a:cubicBezTo>
                  <a:lnTo>
                    <a:pt x="15639" y="13944"/>
                  </a:lnTo>
                  <a:cubicBezTo>
                    <a:pt x="16336" y="15605"/>
                    <a:pt x="17033" y="17267"/>
                    <a:pt x="17033" y="18928"/>
                  </a:cubicBezTo>
                  <a:cubicBezTo>
                    <a:pt x="17033" y="19759"/>
                    <a:pt x="16336" y="20590"/>
                    <a:pt x="15639" y="20590"/>
                  </a:cubicBezTo>
                  <a:cubicBezTo>
                    <a:pt x="12155" y="20590"/>
                    <a:pt x="9368" y="18928"/>
                    <a:pt x="7277" y="1560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0" name="Google Shape;1010;gf08a7be099_3_177"/>
            <p:cNvSpPr/>
            <p:nvPr/>
          </p:nvSpPr>
          <p:spPr>
            <a:xfrm>
              <a:off x="11219609" y="3293021"/>
              <a:ext cx="125092" cy="190890"/>
            </a:xfrm>
            <a:custGeom>
              <a:avLst/>
              <a:gdLst/>
              <a:ahLst/>
              <a:cxnLst/>
              <a:rect l="l" t="t" r="r" b="b"/>
              <a:pathLst>
                <a:path w="21229" h="21600" extrusionOk="0">
                  <a:moveTo>
                    <a:pt x="21229" y="8640"/>
                  </a:moveTo>
                  <a:cubicBezTo>
                    <a:pt x="21229" y="10800"/>
                    <a:pt x="20149" y="12960"/>
                    <a:pt x="19069" y="15120"/>
                  </a:cubicBezTo>
                  <a:cubicBezTo>
                    <a:pt x="19069" y="17280"/>
                    <a:pt x="19069" y="19440"/>
                    <a:pt x="20149" y="20880"/>
                  </a:cubicBezTo>
                  <a:cubicBezTo>
                    <a:pt x="20149" y="20880"/>
                    <a:pt x="20149" y="21600"/>
                    <a:pt x="20149" y="21600"/>
                  </a:cubicBezTo>
                  <a:cubicBezTo>
                    <a:pt x="17989" y="21600"/>
                    <a:pt x="14749" y="21600"/>
                    <a:pt x="12589" y="20880"/>
                  </a:cubicBezTo>
                  <a:cubicBezTo>
                    <a:pt x="6109" y="19440"/>
                    <a:pt x="1789" y="15840"/>
                    <a:pt x="709" y="11520"/>
                  </a:cubicBezTo>
                  <a:cubicBezTo>
                    <a:pt x="-371" y="8640"/>
                    <a:pt x="-371" y="5760"/>
                    <a:pt x="1789" y="3600"/>
                  </a:cubicBezTo>
                  <a:cubicBezTo>
                    <a:pt x="2869" y="2160"/>
                    <a:pt x="5029" y="720"/>
                    <a:pt x="8269" y="0"/>
                  </a:cubicBezTo>
                  <a:cubicBezTo>
                    <a:pt x="9349" y="0"/>
                    <a:pt x="10429" y="720"/>
                    <a:pt x="10429" y="1440"/>
                  </a:cubicBezTo>
                  <a:lnTo>
                    <a:pt x="9349" y="5760"/>
                  </a:lnTo>
                  <a:cubicBezTo>
                    <a:pt x="10429" y="4320"/>
                    <a:pt x="10429" y="2880"/>
                    <a:pt x="11509" y="1440"/>
                  </a:cubicBezTo>
                  <a:cubicBezTo>
                    <a:pt x="12589" y="720"/>
                    <a:pt x="13669" y="720"/>
                    <a:pt x="14749" y="720"/>
                  </a:cubicBezTo>
                  <a:cubicBezTo>
                    <a:pt x="19069" y="2880"/>
                    <a:pt x="21229" y="5760"/>
                    <a:pt x="21229" y="86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1" name="Google Shape;1011;gf08a7be099_3_177"/>
            <p:cNvSpPr/>
            <p:nvPr/>
          </p:nvSpPr>
          <p:spPr>
            <a:xfrm>
              <a:off x="9883338" y="3102125"/>
              <a:ext cx="125092" cy="190890"/>
            </a:xfrm>
            <a:custGeom>
              <a:avLst/>
              <a:gdLst/>
              <a:ahLst/>
              <a:cxnLst/>
              <a:rect l="l" t="t" r="r" b="b"/>
              <a:pathLst>
                <a:path w="21229" h="21600" extrusionOk="0">
                  <a:moveTo>
                    <a:pt x="21229" y="8640"/>
                  </a:moveTo>
                  <a:cubicBezTo>
                    <a:pt x="21229" y="10800"/>
                    <a:pt x="20149" y="12960"/>
                    <a:pt x="19069" y="15120"/>
                  </a:cubicBezTo>
                  <a:cubicBezTo>
                    <a:pt x="19069" y="17280"/>
                    <a:pt x="19069" y="19440"/>
                    <a:pt x="20149" y="20880"/>
                  </a:cubicBezTo>
                  <a:cubicBezTo>
                    <a:pt x="20149" y="20880"/>
                    <a:pt x="20149" y="21600"/>
                    <a:pt x="20149" y="21600"/>
                  </a:cubicBezTo>
                  <a:cubicBezTo>
                    <a:pt x="17989" y="21600"/>
                    <a:pt x="14749" y="21600"/>
                    <a:pt x="12589" y="20880"/>
                  </a:cubicBezTo>
                  <a:cubicBezTo>
                    <a:pt x="6109" y="19440"/>
                    <a:pt x="1789" y="15840"/>
                    <a:pt x="709" y="11520"/>
                  </a:cubicBezTo>
                  <a:cubicBezTo>
                    <a:pt x="-371" y="8640"/>
                    <a:pt x="-371" y="5760"/>
                    <a:pt x="1789" y="3600"/>
                  </a:cubicBezTo>
                  <a:cubicBezTo>
                    <a:pt x="2869" y="2160"/>
                    <a:pt x="5029" y="720"/>
                    <a:pt x="8269" y="0"/>
                  </a:cubicBezTo>
                  <a:cubicBezTo>
                    <a:pt x="9349" y="0"/>
                    <a:pt x="10429" y="720"/>
                    <a:pt x="10429" y="1440"/>
                  </a:cubicBezTo>
                  <a:lnTo>
                    <a:pt x="9349" y="5760"/>
                  </a:lnTo>
                  <a:cubicBezTo>
                    <a:pt x="10429" y="4320"/>
                    <a:pt x="10429" y="2880"/>
                    <a:pt x="11509" y="1440"/>
                  </a:cubicBezTo>
                  <a:cubicBezTo>
                    <a:pt x="12589" y="720"/>
                    <a:pt x="13669" y="720"/>
                    <a:pt x="14749" y="720"/>
                  </a:cubicBezTo>
                  <a:cubicBezTo>
                    <a:pt x="19069" y="2160"/>
                    <a:pt x="21229" y="5760"/>
                    <a:pt x="21229" y="86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2" name="Google Shape;1012;gf08a7be099_3_177"/>
            <p:cNvSpPr/>
            <p:nvPr/>
          </p:nvSpPr>
          <p:spPr>
            <a:xfrm>
              <a:off x="9501552" y="3293021"/>
              <a:ext cx="151520" cy="192139"/>
            </a:xfrm>
            <a:custGeom>
              <a:avLst/>
              <a:gdLst/>
              <a:ahLst/>
              <a:cxnLst/>
              <a:rect l="l" t="t" r="r" b="b"/>
              <a:pathLst>
                <a:path w="20573" h="21039" extrusionOk="0">
                  <a:moveTo>
                    <a:pt x="16253" y="11671"/>
                  </a:moveTo>
                  <a:cubicBezTo>
                    <a:pt x="14525" y="13065"/>
                    <a:pt x="11933" y="14458"/>
                    <a:pt x="10205" y="15852"/>
                  </a:cubicBezTo>
                  <a:cubicBezTo>
                    <a:pt x="8477" y="17245"/>
                    <a:pt x="6749" y="18639"/>
                    <a:pt x="6749" y="20729"/>
                  </a:cubicBezTo>
                  <a:cubicBezTo>
                    <a:pt x="6749" y="20729"/>
                    <a:pt x="5885" y="21426"/>
                    <a:pt x="5885" y="20729"/>
                  </a:cubicBezTo>
                  <a:cubicBezTo>
                    <a:pt x="4157" y="19336"/>
                    <a:pt x="2429" y="18639"/>
                    <a:pt x="1565" y="17245"/>
                  </a:cubicBezTo>
                  <a:cubicBezTo>
                    <a:pt x="-1027" y="13761"/>
                    <a:pt x="-163" y="8884"/>
                    <a:pt x="2429" y="5400"/>
                  </a:cubicBezTo>
                  <a:cubicBezTo>
                    <a:pt x="4157" y="3310"/>
                    <a:pt x="5885" y="1220"/>
                    <a:pt x="9341" y="523"/>
                  </a:cubicBezTo>
                  <a:cubicBezTo>
                    <a:pt x="11933" y="-174"/>
                    <a:pt x="13661" y="-174"/>
                    <a:pt x="16253" y="523"/>
                  </a:cubicBezTo>
                  <a:cubicBezTo>
                    <a:pt x="17117" y="1220"/>
                    <a:pt x="17117" y="1916"/>
                    <a:pt x="16253" y="2613"/>
                  </a:cubicBezTo>
                  <a:lnTo>
                    <a:pt x="12797" y="5400"/>
                  </a:lnTo>
                  <a:cubicBezTo>
                    <a:pt x="14525" y="4703"/>
                    <a:pt x="16253" y="4007"/>
                    <a:pt x="17981" y="3310"/>
                  </a:cubicBezTo>
                  <a:cubicBezTo>
                    <a:pt x="18845" y="3310"/>
                    <a:pt x="19709" y="3310"/>
                    <a:pt x="20573" y="4007"/>
                  </a:cubicBezTo>
                  <a:cubicBezTo>
                    <a:pt x="19709" y="6097"/>
                    <a:pt x="18845" y="8884"/>
                    <a:pt x="16253" y="1167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3" name="Google Shape;1013;gf08a7be099_3_177"/>
            <p:cNvSpPr/>
            <p:nvPr/>
          </p:nvSpPr>
          <p:spPr>
            <a:xfrm>
              <a:off x="9310651" y="3293021"/>
              <a:ext cx="125092" cy="190890"/>
            </a:xfrm>
            <a:custGeom>
              <a:avLst/>
              <a:gdLst/>
              <a:ahLst/>
              <a:cxnLst/>
              <a:rect l="l" t="t" r="r" b="b"/>
              <a:pathLst>
                <a:path w="21229" h="21600" extrusionOk="0">
                  <a:moveTo>
                    <a:pt x="21229" y="8640"/>
                  </a:moveTo>
                  <a:cubicBezTo>
                    <a:pt x="21229" y="10800"/>
                    <a:pt x="20149" y="12960"/>
                    <a:pt x="19069" y="15120"/>
                  </a:cubicBezTo>
                  <a:cubicBezTo>
                    <a:pt x="19069" y="17280"/>
                    <a:pt x="19069" y="19440"/>
                    <a:pt x="20149" y="20880"/>
                  </a:cubicBezTo>
                  <a:cubicBezTo>
                    <a:pt x="20149" y="20880"/>
                    <a:pt x="20149" y="21600"/>
                    <a:pt x="20149" y="21600"/>
                  </a:cubicBezTo>
                  <a:cubicBezTo>
                    <a:pt x="17989" y="21600"/>
                    <a:pt x="14749" y="21600"/>
                    <a:pt x="12589" y="20880"/>
                  </a:cubicBezTo>
                  <a:cubicBezTo>
                    <a:pt x="6109" y="19440"/>
                    <a:pt x="1789" y="15840"/>
                    <a:pt x="709" y="11520"/>
                  </a:cubicBezTo>
                  <a:cubicBezTo>
                    <a:pt x="-371" y="8640"/>
                    <a:pt x="-371" y="5760"/>
                    <a:pt x="1789" y="3600"/>
                  </a:cubicBezTo>
                  <a:cubicBezTo>
                    <a:pt x="2869" y="2160"/>
                    <a:pt x="5029" y="720"/>
                    <a:pt x="8269" y="0"/>
                  </a:cubicBezTo>
                  <a:cubicBezTo>
                    <a:pt x="9349" y="0"/>
                    <a:pt x="10429" y="720"/>
                    <a:pt x="10429" y="1440"/>
                  </a:cubicBezTo>
                  <a:lnTo>
                    <a:pt x="9349" y="5760"/>
                  </a:lnTo>
                  <a:cubicBezTo>
                    <a:pt x="10429" y="4320"/>
                    <a:pt x="10429" y="2880"/>
                    <a:pt x="11509" y="1440"/>
                  </a:cubicBezTo>
                  <a:cubicBezTo>
                    <a:pt x="12589" y="720"/>
                    <a:pt x="13669" y="720"/>
                    <a:pt x="14749" y="720"/>
                  </a:cubicBezTo>
                  <a:cubicBezTo>
                    <a:pt x="19069" y="2880"/>
                    <a:pt x="21229" y="5760"/>
                    <a:pt x="21229" y="86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4" name="Google Shape;1014;gf08a7be099_3_177"/>
            <p:cNvSpPr/>
            <p:nvPr/>
          </p:nvSpPr>
          <p:spPr>
            <a:xfrm>
              <a:off x="11219609" y="2974861"/>
              <a:ext cx="171828" cy="173052"/>
            </a:xfrm>
            <a:custGeom>
              <a:avLst/>
              <a:gdLst/>
              <a:ahLst/>
              <a:cxnLst/>
              <a:rect l="l" t="t" r="r" b="b"/>
              <a:pathLst>
                <a:path w="21600" h="20976" extrusionOk="0">
                  <a:moveTo>
                    <a:pt x="15200" y="6171"/>
                  </a:moveTo>
                  <a:cubicBezTo>
                    <a:pt x="16000" y="8486"/>
                    <a:pt x="16800" y="10800"/>
                    <a:pt x="17600" y="13114"/>
                  </a:cubicBezTo>
                  <a:cubicBezTo>
                    <a:pt x="18400" y="15429"/>
                    <a:pt x="19200" y="16971"/>
                    <a:pt x="21600" y="17743"/>
                  </a:cubicBezTo>
                  <a:cubicBezTo>
                    <a:pt x="21600" y="17743"/>
                    <a:pt x="21600" y="18514"/>
                    <a:pt x="21600" y="18514"/>
                  </a:cubicBezTo>
                  <a:cubicBezTo>
                    <a:pt x="20000" y="19286"/>
                    <a:pt x="18400" y="20057"/>
                    <a:pt x="16000" y="20829"/>
                  </a:cubicBezTo>
                  <a:cubicBezTo>
                    <a:pt x="11200" y="21600"/>
                    <a:pt x="6400" y="19286"/>
                    <a:pt x="3200" y="15429"/>
                  </a:cubicBezTo>
                  <a:cubicBezTo>
                    <a:pt x="1600" y="13114"/>
                    <a:pt x="0" y="10800"/>
                    <a:pt x="0" y="7714"/>
                  </a:cubicBezTo>
                  <a:cubicBezTo>
                    <a:pt x="0" y="5400"/>
                    <a:pt x="800" y="3857"/>
                    <a:pt x="2400" y="2314"/>
                  </a:cubicBezTo>
                  <a:cubicBezTo>
                    <a:pt x="3200" y="1543"/>
                    <a:pt x="4800" y="2314"/>
                    <a:pt x="4800" y="3086"/>
                  </a:cubicBezTo>
                  <a:lnTo>
                    <a:pt x="6400" y="6943"/>
                  </a:lnTo>
                  <a:cubicBezTo>
                    <a:pt x="6400" y="5400"/>
                    <a:pt x="5600" y="3857"/>
                    <a:pt x="5600" y="1543"/>
                  </a:cubicBezTo>
                  <a:cubicBezTo>
                    <a:pt x="5600" y="771"/>
                    <a:pt x="6400" y="0"/>
                    <a:pt x="7200" y="0"/>
                  </a:cubicBezTo>
                  <a:cubicBezTo>
                    <a:pt x="11200" y="771"/>
                    <a:pt x="14400" y="3086"/>
                    <a:pt x="15200" y="617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5" name="Google Shape;1015;gf08a7be099_3_177"/>
            <p:cNvSpPr/>
            <p:nvPr/>
          </p:nvSpPr>
          <p:spPr>
            <a:xfrm>
              <a:off x="10583295" y="2911224"/>
              <a:ext cx="263386" cy="172977"/>
            </a:xfrm>
            <a:custGeom>
              <a:avLst/>
              <a:gdLst/>
              <a:ahLst/>
              <a:cxnLst/>
              <a:rect l="l" t="t" r="r" b="b"/>
              <a:pathLst>
                <a:path w="21288" h="20249" extrusionOk="0">
                  <a:moveTo>
                    <a:pt x="10488" y="1675"/>
                  </a:moveTo>
                  <a:cubicBezTo>
                    <a:pt x="12545" y="3165"/>
                    <a:pt x="13574" y="5400"/>
                    <a:pt x="15631" y="6889"/>
                  </a:cubicBezTo>
                  <a:cubicBezTo>
                    <a:pt x="17174" y="8379"/>
                    <a:pt x="18717" y="9124"/>
                    <a:pt x="20774" y="9124"/>
                  </a:cubicBezTo>
                  <a:cubicBezTo>
                    <a:pt x="21288" y="9124"/>
                    <a:pt x="21288" y="9124"/>
                    <a:pt x="21288" y="9869"/>
                  </a:cubicBezTo>
                  <a:cubicBezTo>
                    <a:pt x="20774" y="12103"/>
                    <a:pt x="19745" y="14338"/>
                    <a:pt x="18717" y="15827"/>
                  </a:cubicBezTo>
                  <a:cubicBezTo>
                    <a:pt x="16145" y="20296"/>
                    <a:pt x="11517" y="21041"/>
                    <a:pt x="7402" y="19551"/>
                  </a:cubicBezTo>
                  <a:cubicBezTo>
                    <a:pt x="4831" y="18807"/>
                    <a:pt x="2774" y="16572"/>
                    <a:pt x="1231" y="14338"/>
                  </a:cubicBezTo>
                  <a:cubicBezTo>
                    <a:pt x="202" y="12103"/>
                    <a:pt x="-312" y="9124"/>
                    <a:pt x="202" y="6889"/>
                  </a:cubicBezTo>
                  <a:cubicBezTo>
                    <a:pt x="202" y="5400"/>
                    <a:pt x="1231" y="5400"/>
                    <a:pt x="2259" y="6144"/>
                  </a:cubicBezTo>
                  <a:lnTo>
                    <a:pt x="5345" y="9124"/>
                  </a:lnTo>
                  <a:cubicBezTo>
                    <a:pt x="4316" y="7634"/>
                    <a:pt x="3288" y="6144"/>
                    <a:pt x="2259" y="4655"/>
                  </a:cubicBezTo>
                  <a:cubicBezTo>
                    <a:pt x="1745" y="3910"/>
                    <a:pt x="2259" y="2420"/>
                    <a:pt x="2774" y="1676"/>
                  </a:cubicBezTo>
                  <a:cubicBezTo>
                    <a:pt x="4831" y="-559"/>
                    <a:pt x="8431" y="-559"/>
                    <a:pt x="10488" y="167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6" name="Google Shape;1016;gf08a7be099_3_177"/>
            <p:cNvSpPr/>
            <p:nvPr/>
          </p:nvSpPr>
          <p:spPr>
            <a:xfrm>
              <a:off x="9946975" y="1956750"/>
              <a:ext cx="263386" cy="168200"/>
            </a:xfrm>
            <a:custGeom>
              <a:avLst/>
              <a:gdLst/>
              <a:ahLst/>
              <a:cxnLst/>
              <a:rect l="l" t="t" r="r" b="b"/>
              <a:pathLst>
                <a:path w="21288" h="20394" extrusionOk="0">
                  <a:moveTo>
                    <a:pt x="10488" y="1157"/>
                  </a:moveTo>
                  <a:cubicBezTo>
                    <a:pt x="12545" y="2700"/>
                    <a:pt x="13574" y="5014"/>
                    <a:pt x="15631" y="6557"/>
                  </a:cubicBezTo>
                  <a:cubicBezTo>
                    <a:pt x="17174" y="8100"/>
                    <a:pt x="18717" y="8871"/>
                    <a:pt x="20774" y="8871"/>
                  </a:cubicBezTo>
                  <a:cubicBezTo>
                    <a:pt x="21288" y="8871"/>
                    <a:pt x="21288" y="8871"/>
                    <a:pt x="21288" y="9643"/>
                  </a:cubicBezTo>
                  <a:cubicBezTo>
                    <a:pt x="20774" y="11957"/>
                    <a:pt x="19745" y="14271"/>
                    <a:pt x="18717" y="15814"/>
                  </a:cubicBezTo>
                  <a:cubicBezTo>
                    <a:pt x="16145" y="20443"/>
                    <a:pt x="11517" y="21214"/>
                    <a:pt x="7402" y="19671"/>
                  </a:cubicBezTo>
                  <a:cubicBezTo>
                    <a:pt x="4831" y="18900"/>
                    <a:pt x="2774" y="16585"/>
                    <a:pt x="1231" y="14271"/>
                  </a:cubicBezTo>
                  <a:cubicBezTo>
                    <a:pt x="202" y="11957"/>
                    <a:pt x="-312" y="8871"/>
                    <a:pt x="202" y="6557"/>
                  </a:cubicBezTo>
                  <a:cubicBezTo>
                    <a:pt x="202" y="5014"/>
                    <a:pt x="1231" y="5014"/>
                    <a:pt x="2259" y="5786"/>
                  </a:cubicBezTo>
                  <a:lnTo>
                    <a:pt x="5345" y="8871"/>
                  </a:lnTo>
                  <a:cubicBezTo>
                    <a:pt x="4316" y="7328"/>
                    <a:pt x="3288" y="5786"/>
                    <a:pt x="2259" y="4243"/>
                  </a:cubicBezTo>
                  <a:cubicBezTo>
                    <a:pt x="1745" y="3471"/>
                    <a:pt x="2259" y="1928"/>
                    <a:pt x="2774" y="1157"/>
                  </a:cubicBezTo>
                  <a:cubicBezTo>
                    <a:pt x="4831" y="-386"/>
                    <a:pt x="7917" y="-386"/>
                    <a:pt x="10488" y="115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7" name="Google Shape;1017;gf08a7be099_3_177"/>
            <p:cNvSpPr/>
            <p:nvPr/>
          </p:nvSpPr>
          <p:spPr>
            <a:xfrm>
              <a:off x="10137871" y="1574958"/>
              <a:ext cx="258688" cy="175762"/>
            </a:xfrm>
            <a:custGeom>
              <a:avLst/>
              <a:gdLst/>
              <a:ahLst/>
              <a:cxnLst/>
              <a:rect l="l" t="t" r="r" b="b"/>
              <a:pathLst>
                <a:path w="21419" h="20575" extrusionOk="0">
                  <a:moveTo>
                    <a:pt x="10010" y="18062"/>
                  </a:moveTo>
                  <a:cubicBezTo>
                    <a:pt x="8429" y="16572"/>
                    <a:pt x="6849" y="13593"/>
                    <a:pt x="5268" y="12103"/>
                  </a:cubicBezTo>
                  <a:cubicBezTo>
                    <a:pt x="3688" y="10613"/>
                    <a:pt x="2107" y="9124"/>
                    <a:pt x="527" y="9124"/>
                  </a:cubicBezTo>
                  <a:cubicBezTo>
                    <a:pt x="0" y="9124"/>
                    <a:pt x="0" y="8379"/>
                    <a:pt x="0" y="8379"/>
                  </a:cubicBezTo>
                  <a:cubicBezTo>
                    <a:pt x="1054" y="6144"/>
                    <a:pt x="1580" y="4655"/>
                    <a:pt x="3161" y="3165"/>
                  </a:cubicBezTo>
                  <a:cubicBezTo>
                    <a:pt x="6322" y="-559"/>
                    <a:pt x="11063" y="-559"/>
                    <a:pt x="14751" y="931"/>
                  </a:cubicBezTo>
                  <a:cubicBezTo>
                    <a:pt x="16858" y="2420"/>
                    <a:pt x="19493" y="4655"/>
                    <a:pt x="20546" y="7634"/>
                  </a:cubicBezTo>
                  <a:cubicBezTo>
                    <a:pt x="21600" y="9869"/>
                    <a:pt x="21600" y="12848"/>
                    <a:pt x="21073" y="15082"/>
                  </a:cubicBezTo>
                  <a:cubicBezTo>
                    <a:pt x="21073" y="16572"/>
                    <a:pt x="19493" y="16572"/>
                    <a:pt x="18966" y="15827"/>
                  </a:cubicBezTo>
                  <a:lnTo>
                    <a:pt x="15805" y="12103"/>
                  </a:lnTo>
                  <a:cubicBezTo>
                    <a:pt x="16859" y="13593"/>
                    <a:pt x="17912" y="15082"/>
                    <a:pt x="18439" y="17317"/>
                  </a:cubicBezTo>
                  <a:cubicBezTo>
                    <a:pt x="18966" y="18062"/>
                    <a:pt x="18439" y="19551"/>
                    <a:pt x="17912" y="20296"/>
                  </a:cubicBezTo>
                  <a:cubicBezTo>
                    <a:pt x="15805" y="21041"/>
                    <a:pt x="12644" y="20296"/>
                    <a:pt x="10010" y="1806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8" name="Google Shape;1018;gf08a7be099_3_177"/>
            <p:cNvSpPr/>
            <p:nvPr/>
          </p:nvSpPr>
          <p:spPr>
            <a:xfrm>
              <a:off x="10583290" y="2402168"/>
              <a:ext cx="178200" cy="117732"/>
            </a:xfrm>
            <a:custGeom>
              <a:avLst/>
              <a:gdLst/>
              <a:ahLst/>
              <a:cxnLst/>
              <a:rect l="l" t="t" r="r" b="b"/>
              <a:pathLst>
                <a:path w="21600" h="19980" extrusionOk="0">
                  <a:moveTo>
                    <a:pt x="10800" y="1620"/>
                  </a:moveTo>
                  <a:cubicBezTo>
                    <a:pt x="12343" y="2700"/>
                    <a:pt x="13885" y="4860"/>
                    <a:pt x="15428" y="7020"/>
                  </a:cubicBezTo>
                  <a:cubicBezTo>
                    <a:pt x="16971" y="8100"/>
                    <a:pt x="18514" y="9180"/>
                    <a:pt x="20829" y="9180"/>
                  </a:cubicBezTo>
                  <a:cubicBezTo>
                    <a:pt x="20829" y="9180"/>
                    <a:pt x="21600" y="9180"/>
                    <a:pt x="21600" y="10260"/>
                  </a:cubicBezTo>
                  <a:cubicBezTo>
                    <a:pt x="20829" y="12420"/>
                    <a:pt x="20057" y="14580"/>
                    <a:pt x="19286" y="15660"/>
                  </a:cubicBezTo>
                  <a:cubicBezTo>
                    <a:pt x="16200" y="19980"/>
                    <a:pt x="11571" y="21060"/>
                    <a:pt x="7714" y="18900"/>
                  </a:cubicBezTo>
                  <a:cubicBezTo>
                    <a:pt x="5400" y="17820"/>
                    <a:pt x="3086" y="16740"/>
                    <a:pt x="1543" y="13500"/>
                  </a:cubicBezTo>
                  <a:cubicBezTo>
                    <a:pt x="771" y="11340"/>
                    <a:pt x="0" y="9180"/>
                    <a:pt x="0" y="5940"/>
                  </a:cubicBezTo>
                  <a:cubicBezTo>
                    <a:pt x="0" y="4860"/>
                    <a:pt x="1543" y="3780"/>
                    <a:pt x="2314" y="4860"/>
                  </a:cubicBezTo>
                  <a:lnTo>
                    <a:pt x="5400" y="8100"/>
                  </a:lnTo>
                  <a:cubicBezTo>
                    <a:pt x="4628" y="7020"/>
                    <a:pt x="3086" y="4860"/>
                    <a:pt x="2314" y="3780"/>
                  </a:cubicBezTo>
                  <a:cubicBezTo>
                    <a:pt x="1543" y="2700"/>
                    <a:pt x="2314" y="1620"/>
                    <a:pt x="3086" y="1620"/>
                  </a:cubicBezTo>
                  <a:cubicBezTo>
                    <a:pt x="5400" y="-540"/>
                    <a:pt x="8485" y="-540"/>
                    <a:pt x="10800" y="162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19" name="Google Shape;1019;gf08a7be099_3_177"/>
            <p:cNvSpPr/>
            <p:nvPr/>
          </p:nvSpPr>
          <p:spPr>
            <a:xfrm>
              <a:off x="9756074" y="2020376"/>
              <a:ext cx="110668" cy="178200"/>
            </a:xfrm>
            <a:custGeom>
              <a:avLst/>
              <a:gdLst/>
              <a:ahLst/>
              <a:cxnLst/>
              <a:rect l="l" t="t" r="r" b="b"/>
              <a:pathLst>
                <a:path w="20871" h="21600" extrusionOk="0">
                  <a:moveTo>
                    <a:pt x="20400" y="10029"/>
                  </a:moveTo>
                  <a:cubicBezTo>
                    <a:pt x="19200" y="12343"/>
                    <a:pt x="18000" y="13886"/>
                    <a:pt x="16800" y="15429"/>
                  </a:cubicBezTo>
                  <a:cubicBezTo>
                    <a:pt x="15600" y="16971"/>
                    <a:pt x="15600" y="19286"/>
                    <a:pt x="16800" y="20829"/>
                  </a:cubicBezTo>
                  <a:cubicBezTo>
                    <a:pt x="16800" y="20829"/>
                    <a:pt x="16800" y="21600"/>
                    <a:pt x="15600" y="21600"/>
                  </a:cubicBezTo>
                  <a:cubicBezTo>
                    <a:pt x="13200" y="21600"/>
                    <a:pt x="10800" y="20829"/>
                    <a:pt x="8400" y="20057"/>
                  </a:cubicBezTo>
                  <a:cubicBezTo>
                    <a:pt x="2400" y="17743"/>
                    <a:pt x="0" y="13886"/>
                    <a:pt x="0" y="9257"/>
                  </a:cubicBezTo>
                  <a:cubicBezTo>
                    <a:pt x="0" y="6943"/>
                    <a:pt x="1200" y="3857"/>
                    <a:pt x="3600" y="2314"/>
                  </a:cubicBezTo>
                  <a:cubicBezTo>
                    <a:pt x="4800" y="771"/>
                    <a:pt x="8400" y="0"/>
                    <a:pt x="10800" y="0"/>
                  </a:cubicBezTo>
                  <a:cubicBezTo>
                    <a:pt x="12000" y="0"/>
                    <a:pt x="13200" y="771"/>
                    <a:pt x="13200" y="1543"/>
                  </a:cubicBezTo>
                  <a:lnTo>
                    <a:pt x="10800" y="5400"/>
                  </a:lnTo>
                  <a:cubicBezTo>
                    <a:pt x="12000" y="3857"/>
                    <a:pt x="13200" y="3086"/>
                    <a:pt x="14400" y="1543"/>
                  </a:cubicBezTo>
                  <a:cubicBezTo>
                    <a:pt x="15600" y="771"/>
                    <a:pt x="16800" y="771"/>
                    <a:pt x="17999" y="1543"/>
                  </a:cubicBezTo>
                  <a:cubicBezTo>
                    <a:pt x="20400" y="4629"/>
                    <a:pt x="21600" y="7714"/>
                    <a:pt x="20400" y="1002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0" name="Google Shape;1020;gf08a7be099_3_177"/>
            <p:cNvSpPr/>
            <p:nvPr/>
          </p:nvSpPr>
          <p:spPr>
            <a:xfrm>
              <a:off x="9247019" y="2783960"/>
              <a:ext cx="110668" cy="178200"/>
            </a:xfrm>
            <a:custGeom>
              <a:avLst/>
              <a:gdLst/>
              <a:ahLst/>
              <a:cxnLst/>
              <a:rect l="l" t="t" r="r" b="b"/>
              <a:pathLst>
                <a:path w="20871" h="21600" extrusionOk="0">
                  <a:moveTo>
                    <a:pt x="20400" y="10029"/>
                  </a:moveTo>
                  <a:cubicBezTo>
                    <a:pt x="19200" y="12343"/>
                    <a:pt x="18000" y="13886"/>
                    <a:pt x="16800" y="15429"/>
                  </a:cubicBezTo>
                  <a:cubicBezTo>
                    <a:pt x="15600" y="16971"/>
                    <a:pt x="15600" y="19286"/>
                    <a:pt x="16800" y="20829"/>
                  </a:cubicBezTo>
                  <a:cubicBezTo>
                    <a:pt x="16800" y="20829"/>
                    <a:pt x="16800" y="21600"/>
                    <a:pt x="15600" y="21600"/>
                  </a:cubicBezTo>
                  <a:cubicBezTo>
                    <a:pt x="13200" y="21600"/>
                    <a:pt x="10800" y="20829"/>
                    <a:pt x="8400" y="20057"/>
                  </a:cubicBezTo>
                  <a:cubicBezTo>
                    <a:pt x="2400" y="17743"/>
                    <a:pt x="0" y="13886"/>
                    <a:pt x="0" y="9257"/>
                  </a:cubicBezTo>
                  <a:cubicBezTo>
                    <a:pt x="0" y="6943"/>
                    <a:pt x="1200" y="3857"/>
                    <a:pt x="3600" y="2314"/>
                  </a:cubicBezTo>
                  <a:cubicBezTo>
                    <a:pt x="4800" y="771"/>
                    <a:pt x="8400" y="0"/>
                    <a:pt x="10800" y="0"/>
                  </a:cubicBezTo>
                  <a:cubicBezTo>
                    <a:pt x="12000" y="0"/>
                    <a:pt x="13200" y="771"/>
                    <a:pt x="13200" y="1543"/>
                  </a:cubicBezTo>
                  <a:lnTo>
                    <a:pt x="10800" y="5400"/>
                  </a:lnTo>
                  <a:cubicBezTo>
                    <a:pt x="12000" y="3857"/>
                    <a:pt x="13200" y="3086"/>
                    <a:pt x="14400" y="1543"/>
                  </a:cubicBezTo>
                  <a:cubicBezTo>
                    <a:pt x="15600" y="771"/>
                    <a:pt x="16800" y="771"/>
                    <a:pt x="17999" y="1543"/>
                  </a:cubicBezTo>
                  <a:cubicBezTo>
                    <a:pt x="20400" y="3857"/>
                    <a:pt x="21600" y="6943"/>
                    <a:pt x="20400" y="1002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1" name="Google Shape;1021;gf08a7be099_3_177"/>
            <p:cNvSpPr/>
            <p:nvPr/>
          </p:nvSpPr>
          <p:spPr>
            <a:xfrm>
              <a:off x="9565179" y="2593064"/>
              <a:ext cx="132755" cy="78752"/>
            </a:xfrm>
            <a:custGeom>
              <a:avLst/>
              <a:gdLst/>
              <a:ahLst/>
              <a:cxnLst/>
              <a:rect l="l" t="t" r="r" b="b"/>
              <a:pathLst>
                <a:path w="20479" h="20562" extrusionOk="0">
                  <a:moveTo>
                    <a:pt x="10255" y="18900"/>
                  </a:moveTo>
                  <a:cubicBezTo>
                    <a:pt x="8291" y="17239"/>
                    <a:pt x="7310" y="15577"/>
                    <a:pt x="5346" y="13916"/>
                  </a:cubicBezTo>
                  <a:cubicBezTo>
                    <a:pt x="4364" y="12254"/>
                    <a:pt x="2401" y="10593"/>
                    <a:pt x="437" y="12254"/>
                  </a:cubicBezTo>
                  <a:cubicBezTo>
                    <a:pt x="437" y="12254"/>
                    <a:pt x="-545" y="12254"/>
                    <a:pt x="437" y="12254"/>
                  </a:cubicBezTo>
                  <a:cubicBezTo>
                    <a:pt x="1419" y="10593"/>
                    <a:pt x="1419" y="7270"/>
                    <a:pt x="2401" y="5608"/>
                  </a:cubicBezTo>
                  <a:cubicBezTo>
                    <a:pt x="5346" y="624"/>
                    <a:pt x="9273" y="-1038"/>
                    <a:pt x="13200" y="624"/>
                  </a:cubicBezTo>
                  <a:cubicBezTo>
                    <a:pt x="15164" y="2285"/>
                    <a:pt x="18109" y="3947"/>
                    <a:pt x="19091" y="5608"/>
                  </a:cubicBezTo>
                  <a:cubicBezTo>
                    <a:pt x="20073" y="7270"/>
                    <a:pt x="21055" y="10593"/>
                    <a:pt x="20073" y="13916"/>
                  </a:cubicBezTo>
                  <a:cubicBezTo>
                    <a:pt x="20073" y="15577"/>
                    <a:pt x="19091" y="15577"/>
                    <a:pt x="18109" y="15577"/>
                  </a:cubicBezTo>
                  <a:lnTo>
                    <a:pt x="15164" y="12254"/>
                  </a:lnTo>
                  <a:cubicBezTo>
                    <a:pt x="16146" y="13916"/>
                    <a:pt x="17128" y="15577"/>
                    <a:pt x="18109" y="17239"/>
                  </a:cubicBezTo>
                  <a:cubicBezTo>
                    <a:pt x="18109" y="18900"/>
                    <a:pt x="18109" y="18900"/>
                    <a:pt x="18109" y="20562"/>
                  </a:cubicBezTo>
                  <a:cubicBezTo>
                    <a:pt x="16146" y="20562"/>
                    <a:pt x="13200" y="20562"/>
                    <a:pt x="10255" y="189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2" name="Google Shape;1022;gf08a7be099_3_177"/>
            <p:cNvSpPr/>
            <p:nvPr/>
          </p:nvSpPr>
          <p:spPr>
            <a:xfrm>
              <a:off x="9437915" y="2847597"/>
              <a:ext cx="152082" cy="204882"/>
            </a:xfrm>
            <a:custGeom>
              <a:avLst/>
              <a:gdLst/>
              <a:ahLst/>
              <a:cxnLst/>
              <a:rect l="l" t="t" r="r" b="b"/>
              <a:pathLst>
                <a:path w="19854" h="21073" extrusionOk="0">
                  <a:moveTo>
                    <a:pt x="16315" y="12272"/>
                  </a:moveTo>
                  <a:cubicBezTo>
                    <a:pt x="14654" y="13581"/>
                    <a:pt x="12161" y="14891"/>
                    <a:pt x="10500" y="16200"/>
                  </a:cubicBezTo>
                  <a:cubicBezTo>
                    <a:pt x="8838" y="17509"/>
                    <a:pt x="7177" y="18818"/>
                    <a:pt x="7177" y="20781"/>
                  </a:cubicBezTo>
                  <a:cubicBezTo>
                    <a:pt x="7177" y="20781"/>
                    <a:pt x="6346" y="21436"/>
                    <a:pt x="6346" y="20781"/>
                  </a:cubicBezTo>
                  <a:cubicBezTo>
                    <a:pt x="4684" y="19472"/>
                    <a:pt x="3023" y="18818"/>
                    <a:pt x="2192" y="17509"/>
                  </a:cubicBezTo>
                  <a:cubicBezTo>
                    <a:pt x="-1131" y="14236"/>
                    <a:pt x="-300" y="9654"/>
                    <a:pt x="2192" y="5727"/>
                  </a:cubicBezTo>
                  <a:cubicBezTo>
                    <a:pt x="3854" y="3763"/>
                    <a:pt x="5515" y="1800"/>
                    <a:pt x="8838" y="491"/>
                  </a:cubicBezTo>
                  <a:cubicBezTo>
                    <a:pt x="11330" y="-164"/>
                    <a:pt x="13823" y="-164"/>
                    <a:pt x="15484" y="491"/>
                  </a:cubicBezTo>
                  <a:cubicBezTo>
                    <a:pt x="16315" y="1145"/>
                    <a:pt x="16315" y="1800"/>
                    <a:pt x="15484" y="2454"/>
                  </a:cubicBezTo>
                  <a:lnTo>
                    <a:pt x="12161" y="5072"/>
                  </a:lnTo>
                  <a:cubicBezTo>
                    <a:pt x="13823" y="4418"/>
                    <a:pt x="15484" y="3763"/>
                    <a:pt x="17146" y="3109"/>
                  </a:cubicBezTo>
                  <a:cubicBezTo>
                    <a:pt x="17977" y="3109"/>
                    <a:pt x="18807" y="3109"/>
                    <a:pt x="19638" y="3763"/>
                  </a:cubicBezTo>
                  <a:cubicBezTo>
                    <a:pt x="20469" y="7036"/>
                    <a:pt x="18808" y="10309"/>
                    <a:pt x="16315" y="1227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3" name="Google Shape;1023;gf08a7be099_3_177"/>
            <p:cNvSpPr/>
            <p:nvPr/>
          </p:nvSpPr>
          <p:spPr>
            <a:xfrm>
              <a:off x="10074234" y="1829481"/>
              <a:ext cx="110668" cy="178200"/>
            </a:xfrm>
            <a:custGeom>
              <a:avLst/>
              <a:gdLst/>
              <a:ahLst/>
              <a:cxnLst/>
              <a:rect l="l" t="t" r="r" b="b"/>
              <a:pathLst>
                <a:path w="20871" h="21600" extrusionOk="0">
                  <a:moveTo>
                    <a:pt x="20400" y="10029"/>
                  </a:moveTo>
                  <a:cubicBezTo>
                    <a:pt x="19200" y="12343"/>
                    <a:pt x="18000" y="13886"/>
                    <a:pt x="16800" y="15429"/>
                  </a:cubicBezTo>
                  <a:cubicBezTo>
                    <a:pt x="15600" y="16971"/>
                    <a:pt x="15600" y="19286"/>
                    <a:pt x="16800" y="20829"/>
                  </a:cubicBezTo>
                  <a:cubicBezTo>
                    <a:pt x="16800" y="20829"/>
                    <a:pt x="16800" y="21600"/>
                    <a:pt x="15600" y="21600"/>
                  </a:cubicBezTo>
                  <a:cubicBezTo>
                    <a:pt x="13200" y="21600"/>
                    <a:pt x="10800" y="20829"/>
                    <a:pt x="8400" y="20057"/>
                  </a:cubicBezTo>
                  <a:cubicBezTo>
                    <a:pt x="2400" y="17743"/>
                    <a:pt x="0" y="13886"/>
                    <a:pt x="0" y="9257"/>
                  </a:cubicBezTo>
                  <a:cubicBezTo>
                    <a:pt x="0" y="6943"/>
                    <a:pt x="1200" y="3857"/>
                    <a:pt x="3600" y="2314"/>
                  </a:cubicBezTo>
                  <a:cubicBezTo>
                    <a:pt x="4800" y="771"/>
                    <a:pt x="8400" y="0"/>
                    <a:pt x="10800" y="0"/>
                  </a:cubicBezTo>
                  <a:cubicBezTo>
                    <a:pt x="12000" y="0"/>
                    <a:pt x="13200" y="771"/>
                    <a:pt x="13200" y="1543"/>
                  </a:cubicBezTo>
                  <a:lnTo>
                    <a:pt x="10800" y="5400"/>
                  </a:lnTo>
                  <a:cubicBezTo>
                    <a:pt x="12000" y="3857"/>
                    <a:pt x="13200" y="3086"/>
                    <a:pt x="14400" y="1543"/>
                  </a:cubicBezTo>
                  <a:cubicBezTo>
                    <a:pt x="15600" y="771"/>
                    <a:pt x="16800" y="771"/>
                    <a:pt x="17999" y="1543"/>
                  </a:cubicBezTo>
                  <a:cubicBezTo>
                    <a:pt x="20400" y="3857"/>
                    <a:pt x="21600" y="6943"/>
                    <a:pt x="20400" y="1002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4" name="Google Shape;1024;gf08a7be099_3_177"/>
            <p:cNvSpPr/>
            <p:nvPr/>
          </p:nvSpPr>
          <p:spPr>
            <a:xfrm>
              <a:off x="9056123" y="3229384"/>
              <a:ext cx="171828" cy="110668"/>
            </a:xfrm>
            <a:custGeom>
              <a:avLst/>
              <a:gdLst/>
              <a:ahLst/>
              <a:cxnLst/>
              <a:rect l="l" t="t" r="r" b="b"/>
              <a:pathLst>
                <a:path w="21600" h="20871" extrusionOk="0">
                  <a:moveTo>
                    <a:pt x="12800" y="20400"/>
                  </a:moveTo>
                  <a:cubicBezTo>
                    <a:pt x="10400" y="20400"/>
                    <a:pt x="8800" y="18000"/>
                    <a:pt x="6400" y="16800"/>
                  </a:cubicBezTo>
                  <a:cubicBezTo>
                    <a:pt x="4800" y="15600"/>
                    <a:pt x="2400" y="15600"/>
                    <a:pt x="800" y="16800"/>
                  </a:cubicBezTo>
                  <a:cubicBezTo>
                    <a:pt x="800" y="16800"/>
                    <a:pt x="0" y="16800"/>
                    <a:pt x="0" y="16800"/>
                  </a:cubicBezTo>
                  <a:cubicBezTo>
                    <a:pt x="0" y="14400"/>
                    <a:pt x="800" y="12000"/>
                    <a:pt x="800" y="9600"/>
                  </a:cubicBezTo>
                  <a:cubicBezTo>
                    <a:pt x="2400" y="3600"/>
                    <a:pt x="7200" y="1200"/>
                    <a:pt x="11200" y="0"/>
                  </a:cubicBezTo>
                  <a:cubicBezTo>
                    <a:pt x="13600" y="0"/>
                    <a:pt x="16800" y="0"/>
                    <a:pt x="18400" y="2400"/>
                  </a:cubicBezTo>
                  <a:cubicBezTo>
                    <a:pt x="20000" y="3600"/>
                    <a:pt x="20800" y="7200"/>
                    <a:pt x="21600" y="9600"/>
                  </a:cubicBezTo>
                  <a:cubicBezTo>
                    <a:pt x="21600" y="10800"/>
                    <a:pt x="20800" y="12000"/>
                    <a:pt x="20000" y="12000"/>
                  </a:cubicBezTo>
                  <a:lnTo>
                    <a:pt x="16000" y="10800"/>
                  </a:lnTo>
                  <a:cubicBezTo>
                    <a:pt x="17600" y="12000"/>
                    <a:pt x="18400" y="13200"/>
                    <a:pt x="20000" y="14400"/>
                  </a:cubicBezTo>
                  <a:cubicBezTo>
                    <a:pt x="20800" y="15600"/>
                    <a:pt x="20800" y="16800"/>
                    <a:pt x="20000" y="18000"/>
                  </a:cubicBezTo>
                  <a:cubicBezTo>
                    <a:pt x="19200" y="20400"/>
                    <a:pt x="16000" y="21600"/>
                    <a:pt x="12800" y="204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5" name="Google Shape;1025;gf08a7be099_3_177"/>
            <p:cNvSpPr/>
            <p:nvPr/>
          </p:nvSpPr>
          <p:spPr>
            <a:xfrm>
              <a:off x="10583290" y="1829481"/>
              <a:ext cx="178200" cy="117732"/>
            </a:xfrm>
            <a:custGeom>
              <a:avLst/>
              <a:gdLst/>
              <a:ahLst/>
              <a:cxnLst/>
              <a:rect l="l" t="t" r="r" b="b"/>
              <a:pathLst>
                <a:path w="21600" h="19980" extrusionOk="0">
                  <a:moveTo>
                    <a:pt x="10800" y="1620"/>
                  </a:moveTo>
                  <a:cubicBezTo>
                    <a:pt x="12343" y="2700"/>
                    <a:pt x="13885" y="4860"/>
                    <a:pt x="15428" y="7020"/>
                  </a:cubicBezTo>
                  <a:cubicBezTo>
                    <a:pt x="16971" y="8100"/>
                    <a:pt x="18514" y="9180"/>
                    <a:pt x="20829" y="9180"/>
                  </a:cubicBezTo>
                  <a:cubicBezTo>
                    <a:pt x="20829" y="9180"/>
                    <a:pt x="21600" y="9180"/>
                    <a:pt x="21600" y="10260"/>
                  </a:cubicBezTo>
                  <a:cubicBezTo>
                    <a:pt x="20829" y="12420"/>
                    <a:pt x="20057" y="14580"/>
                    <a:pt x="19286" y="15660"/>
                  </a:cubicBezTo>
                  <a:cubicBezTo>
                    <a:pt x="16200" y="19980"/>
                    <a:pt x="11571" y="21060"/>
                    <a:pt x="7714" y="18900"/>
                  </a:cubicBezTo>
                  <a:cubicBezTo>
                    <a:pt x="5400" y="17820"/>
                    <a:pt x="3086" y="16740"/>
                    <a:pt x="1543" y="13500"/>
                  </a:cubicBezTo>
                  <a:cubicBezTo>
                    <a:pt x="771" y="11340"/>
                    <a:pt x="0" y="9180"/>
                    <a:pt x="0" y="5940"/>
                  </a:cubicBezTo>
                  <a:cubicBezTo>
                    <a:pt x="0" y="4860"/>
                    <a:pt x="1543" y="3780"/>
                    <a:pt x="2314" y="4860"/>
                  </a:cubicBezTo>
                  <a:lnTo>
                    <a:pt x="5400" y="8100"/>
                  </a:lnTo>
                  <a:cubicBezTo>
                    <a:pt x="4628" y="7020"/>
                    <a:pt x="3086" y="4860"/>
                    <a:pt x="2314" y="3780"/>
                  </a:cubicBezTo>
                  <a:cubicBezTo>
                    <a:pt x="1543" y="2700"/>
                    <a:pt x="2314" y="1620"/>
                    <a:pt x="3086" y="1620"/>
                  </a:cubicBezTo>
                  <a:cubicBezTo>
                    <a:pt x="5400" y="-540"/>
                    <a:pt x="8485" y="-540"/>
                    <a:pt x="10800" y="162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6" name="Google Shape;1026;gf08a7be099_3_177"/>
            <p:cNvSpPr/>
            <p:nvPr/>
          </p:nvSpPr>
          <p:spPr>
            <a:xfrm>
              <a:off x="11410505" y="3038493"/>
              <a:ext cx="171828" cy="173052"/>
            </a:xfrm>
            <a:custGeom>
              <a:avLst/>
              <a:gdLst/>
              <a:ahLst/>
              <a:cxnLst/>
              <a:rect l="l" t="t" r="r" b="b"/>
              <a:pathLst>
                <a:path w="21600" h="20976" extrusionOk="0">
                  <a:moveTo>
                    <a:pt x="15200" y="6171"/>
                  </a:moveTo>
                  <a:cubicBezTo>
                    <a:pt x="16000" y="8486"/>
                    <a:pt x="16800" y="10800"/>
                    <a:pt x="17600" y="13114"/>
                  </a:cubicBezTo>
                  <a:cubicBezTo>
                    <a:pt x="18400" y="15429"/>
                    <a:pt x="19200" y="16971"/>
                    <a:pt x="21600" y="17743"/>
                  </a:cubicBezTo>
                  <a:cubicBezTo>
                    <a:pt x="21600" y="17743"/>
                    <a:pt x="21600" y="18514"/>
                    <a:pt x="21600" y="18514"/>
                  </a:cubicBezTo>
                  <a:cubicBezTo>
                    <a:pt x="20000" y="19286"/>
                    <a:pt x="18400" y="20057"/>
                    <a:pt x="16000" y="20829"/>
                  </a:cubicBezTo>
                  <a:cubicBezTo>
                    <a:pt x="11200" y="21600"/>
                    <a:pt x="6400" y="19286"/>
                    <a:pt x="3200" y="15429"/>
                  </a:cubicBezTo>
                  <a:cubicBezTo>
                    <a:pt x="1600" y="13114"/>
                    <a:pt x="0" y="10800"/>
                    <a:pt x="0" y="7714"/>
                  </a:cubicBezTo>
                  <a:cubicBezTo>
                    <a:pt x="0" y="5400"/>
                    <a:pt x="800" y="3857"/>
                    <a:pt x="2400" y="2314"/>
                  </a:cubicBezTo>
                  <a:cubicBezTo>
                    <a:pt x="3200" y="1543"/>
                    <a:pt x="4800" y="2314"/>
                    <a:pt x="4800" y="3086"/>
                  </a:cubicBezTo>
                  <a:lnTo>
                    <a:pt x="6400" y="6943"/>
                  </a:lnTo>
                  <a:cubicBezTo>
                    <a:pt x="6400" y="5400"/>
                    <a:pt x="5600" y="3857"/>
                    <a:pt x="5600" y="1543"/>
                  </a:cubicBezTo>
                  <a:cubicBezTo>
                    <a:pt x="5600" y="771"/>
                    <a:pt x="6400" y="0"/>
                    <a:pt x="7200" y="0"/>
                  </a:cubicBezTo>
                  <a:cubicBezTo>
                    <a:pt x="10400" y="771"/>
                    <a:pt x="13600" y="3086"/>
                    <a:pt x="15200" y="617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7" name="Google Shape;1027;gf08a7be099_3_177"/>
            <p:cNvSpPr/>
            <p:nvPr/>
          </p:nvSpPr>
          <p:spPr>
            <a:xfrm>
              <a:off x="11283241" y="3293021"/>
              <a:ext cx="267246" cy="154510"/>
            </a:xfrm>
            <a:custGeom>
              <a:avLst/>
              <a:gdLst/>
              <a:ahLst/>
              <a:cxnLst/>
              <a:rect l="l" t="t" r="r" b="b"/>
              <a:pathLst>
                <a:path w="21600" h="20171" extrusionOk="0">
                  <a:moveTo>
                    <a:pt x="10800" y="19265"/>
                  </a:moveTo>
                  <a:cubicBezTo>
                    <a:pt x="12857" y="18435"/>
                    <a:pt x="14400" y="15942"/>
                    <a:pt x="15943" y="15112"/>
                  </a:cubicBezTo>
                  <a:cubicBezTo>
                    <a:pt x="17486" y="14281"/>
                    <a:pt x="19543" y="13450"/>
                    <a:pt x="21086" y="14281"/>
                  </a:cubicBezTo>
                  <a:cubicBezTo>
                    <a:pt x="21600" y="14281"/>
                    <a:pt x="21600" y="14281"/>
                    <a:pt x="21600" y="13450"/>
                  </a:cubicBezTo>
                  <a:cubicBezTo>
                    <a:pt x="21086" y="10958"/>
                    <a:pt x="20571" y="8466"/>
                    <a:pt x="19543" y="6804"/>
                  </a:cubicBezTo>
                  <a:cubicBezTo>
                    <a:pt x="17486" y="1819"/>
                    <a:pt x="12857" y="-673"/>
                    <a:pt x="8743" y="158"/>
                  </a:cubicBezTo>
                  <a:cubicBezTo>
                    <a:pt x="6171" y="158"/>
                    <a:pt x="4114" y="1819"/>
                    <a:pt x="2057" y="4312"/>
                  </a:cubicBezTo>
                  <a:cubicBezTo>
                    <a:pt x="1028" y="5973"/>
                    <a:pt x="0" y="9296"/>
                    <a:pt x="0" y="11789"/>
                  </a:cubicBezTo>
                  <a:cubicBezTo>
                    <a:pt x="0" y="13450"/>
                    <a:pt x="1029" y="14281"/>
                    <a:pt x="1543" y="13450"/>
                  </a:cubicBezTo>
                  <a:lnTo>
                    <a:pt x="5143" y="10958"/>
                  </a:lnTo>
                  <a:cubicBezTo>
                    <a:pt x="4114" y="12619"/>
                    <a:pt x="2571" y="13450"/>
                    <a:pt x="2057" y="15112"/>
                  </a:cubicBezTo>
                  <a:cubicBezTo>
                    <a:pt x="1543" y="15942"/>
                    <a:pt x="1543" y="17604"/>
                    <a:pt x="2057" y="18435"/>
                  </a:cubicBezTo>
                  <a:cubicBezTo>
                    <a:pt x="5143" y="20096"/>
                    <a:pt x="8228" y="20927"/>
                    <a:pt x="10800" y="1926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8" name="Google Shape;1028;gf08a7be099_3_177"/>
            <p:cNvSpPr/>
            <p:nvPr/>
          </p:nvSpPr>
          <p:spPr>
            <a:xfrm>
              <a:off x="11474142" y="3420285"/>
              <a:ext cx="338893" cy="215180"/>
            </a:xfrm>
            <a:custGeom>
              <a:avLst/>
              <a:gdLst/>
              <a:ahLst/>
              <a:cxnLst/>
              <a:rect l="l" t="t" r="r" b="b"/>
              <a:pathLst>
                <a:path w="21304" h="20871" extrusionOk="0">
                  <a:moveTo>
                    <a:pt x="8504" y="16277"/>
                  </a:moveTo>
                  <a:cubicBezTo>
                    <a:pt x="10904" y="16894"/>
                    <a:pt x="12904" y="16894"/>
                    <a:pt x="14904" y="17511"/>
                  </a:cubicBezTo>
                  <a:cubicBezTo>
                    <a:pt x="16904" y="18128"/>
                    <a:pt x="18904" y="18745"/>
                    <a:pt x="20504" y="20597"/>
                  </a:cubicBezTo>
                  <a:cubicBezTo>
                    <a:pt x="20904" y="21214"/>
                    <a:pt x="21304" y="20597"/>
                    <a:pt x="21304" y="20597"/>
                  </a:cubicBezTo>
                  <a:cubicBezTo>
                    <a:pt x="21304" y="18745"/>
                    <a:pt x="21304" y="16894"/>
                    <a:pt x="20904" y="14425"/>
                  </a:cubicBezTo>
                  <a:cubicBezTo>
                    <a:pt x="19704" y="9488"/>
                    <a:pt x="15704" y="4551"/>
                    <a:pt x="11304" y="2083"/>
                  </a:cubicBezTo>
                  <a:cubicBezTo>
                    <a:pt x="8904" y="231"/>
                    <a:pt x="6104" y="-386"/>
                    <a:pt x="3704" y="231"/>
                  </a:cubicBezTo>
                  <a:cubicBezTo>
                    <a:pt x="2104" y="848"/>
                    <a:pt x="504" y="2083"/>
                    <a:pt x="104" y="3934"/>
                  </a:cubicBezTo>
                  <a:cubicBezTo>
                    <a:pt x="-296" y="5168"/>
                    <a:pt x="504" y="6403"/>
                    <a:pt x="1704" y="6403"/>
                  </a:cubicBezTo>
                  <a:lnTo>
                    <a:pt x="5704" y="7020"/>
                  </a:lnTo>
                  <a:cubicBezTo>
                    <a:pt x="4104" y="7020"/>
                    <a:pt x="2504" y="7020"/>
                    <a:pt x="1304" y="7637"/>
                  </a:cubicBezTo>
                  <a:cubicBezTo>
                    <a:pt x="504" y="7637"/>
                    <a:pt x="104" y="8871"/>
                    <a:pt x="904" y="10105"/>
                  </a:cubicBezTo>
                  <a:cubicBezTo>
                    <a:pt x="2504" y="12574"/>
                    <a:pt x="5704" y="15660"/>
                    <a:pt x="8504" y="1627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29" name="Google Shape;1029;gf08a7be099_3_177"/>
            <p:cNvSpPr/>
            <p:nvPr/>
          </p:nvSpPr>
          <p:spPr>
            <a:xfrm>
              <a:off x="11283246" y="2783960"/>
              <a:ext cx="340421" cy="242347"/>
            </a:xfrm>
            <a:custGeom>
              <a:avLst/>
              <a:gdLst/>
              <a:ahLst/>
              <a:cxnLst/>
              <a:rect l="l" t="t" r="r" b="b"/>
              <a:pathLst>
                <a:path w="21400" h="20564" extrusionOk="0">
                  <a:moveTo>
                    <a:pt x="12200" y="15704"/>
                  </a:moveTo>
                  <a:cubicBezTo>
                    <a:pt x="13800" y="13544"/>
                    <a:pt x="15000" y="11384"/>
                    <a:pt x="16200" y="9224"/>
                  </a:cubicBezTo>
                  <a:cubicBezTo>
                    <a:pt x="17400" y="7604"/>
                    <a:pt x="19000" y="5444"/>
                    <a:pt x="21000" y="5444"/>
                  </a:cubicBezTo>
                  <a:cubicBezTo>
                    <a:pt x="21400" y="5444"/>
                    <a:pt x="21400" y="4904"/>
                    <a:pt x="21400" y="4904"/>
                  </a:cubicBezTo>
                  <a:cubicBezTo>
                    <a:pt x="20600" y="3284"/>
                    <a:pt x="19400" y="2204"/>
                    <a:pt x="17800" y="1124"/>
                  </a:cubicBezTo>
                  <a:cubicBezTo>
                    <a:pt x="14200" y="-1036"/>
                    <a:pt x="9400" y="44"/>
                    <a:pt x="5800" y="3284"/>
                  </a:cubicBezTo>
                  <a:cubicBezTo>
                    <a:pt x="3400" y="4904"/>
                    <a:pt x="1400" y="7604"/>
                    <a:pt x="600" y="10304"/>
                  </a:cubicBezTo>
                  <a:cubicBezTo>
                    <a:pt x="-200" y="12464"/>
                    <a:pt x="-200" y="15164"/>
                    <a:pt x="600" y="16784"/>
                  </a:cubicBezTo>
                  <a:cubicBezTo>
                    <a:pt x="1000" y="17864"/>
                    <a:pt x="2200" y="17864"/>
                    <a:pt x="2600" y="16784"/>
                  </a:cubicBezTo>
                  <a:lnTo>
                    <a:pt x="5400" y="13004"/>
                  </a:lnTo>
                  <a:cubicBezTo>
                    <a:pt x="4600" y="14624"/>
                    <a:pt x="3800" y="16244"/>
                    <a:pt x="3000" y="18404"/>
                  </a:cubicBezTo>
                  <a:cubicBezTo>
                    <a:pt x="2600" y="19484"/>
                    <a:pt x="3000" y="20564"/>
                    <a:pt x="3800" y="20564"/>
                  </a:cubicBezTo>
                  <a:cubicBezTo>
                    <a:pt x="7000" y="20024"/>
                    <a:pt x="10200" y="18404"/>
                    <a:pt x="12200" y="1570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grpSp>
        <p:nvGrpSpPr>
          <p:cNvPr id="1030" name="Google Shape;1030;gf08a7be099_3_177"/>
          <p:cNvGrpSpPr/>
          <p:nvPr/>
        </p:nvGrpSpPr>
        <p:grpSpPr>
          <a:xfrm>
            <a:off x="4036860" y="1785096"/>
            <a:ext cx="1508085" cy="1517842"/>
            <a:chOff x="6296655" y="1826401"/>
            <a:chExt cx="2242505" cy="2278015"/>
          </a:xfrm>
        </p:grpSpPr>
        <p:sp>
          <p:nvSpPr>
            <p:cNvPr id="1031" name="Google Shape;1031;gf08a7be099_3_177"/>
            <p:cNvSpPr/>
            <p:nvPr/>
          </p:nvSpPr>
          <p:spPr>
            <a:xfrm>
              <a:off x="6423919" y="1953665"/>
              <a:ext cx="2042604" cy="2106216"/>
            </a:xfrm>
            <a:custGeom>
              <a:avLst/>
              <a:gdLst/>
              <a:ahLst/>
              <a:cxnLst/>
              <a:rect l="l" t="t" r="r" b="b"/>
              <a:pathLst>
                <a:path w="21600" h="21600" extrusionOk="0">
                  <a:moveTo>
                    <a:pt x="17899" y="16118"/>
                  </a:moveTo>
                  <a:cubicBezTo>
                    <a:pt x="17495" y="15662"/>
                    <a:pt x="17092" y="15205"/>
                    <a:pt x="16822" y="14748"/>
                  </a:cubicBezTo>
                  <a:cubicBezTo>
                    <a:pt x="16621" y="14357"/>
                    <a:pt x="16419" y="13900"/>
                    <a:pt x="16351" y="13508"/>
                  </a:cubicBezTo>
                  <a:cubicBezTo>
                    <a:pt x="16486" y="13573"/>
                    <a:pt x="16553" y="13573"/>
                    <a:pt x="16688" y="13639"/>
                  </a:cubicBezTo>
                  <a:cubicBezTo>
                    <a:pt x="17226" y="13769"/>
                    <a:pt x="17764" y="13900"/>
                    <a:pt x="18303" y="14030"/>
                  </a:cubicBezTo>
                  <a:cubicBezTo>
                    <a:pt x="19379" y="14226"/>
                    <a:pt x="20523" y="14357"/>
                    <a:pt x="21600" y="14291"/>
                  </a:cubicBezTo>
                  <a:cubicBezTo>
                    <a:pt x="20523" y="14226"/>
                    <a:pt x="19379" y="14095"/>
                    <a:pt x="18303" y="13834"/>
                  </a:cubicBezTo>
                  <a:cubicBezTo>
                    <a:pt x="17764" y="13704"/>
                    <a:pt x="17226" y="13573"/>
                    <a:pt x="16688" y="13378"/>
                  </a:cubicBezTo>
                  <a:cubicBezTo>
                    <a:pt x="16553" y="13312"/>
                    <a:pt x="16351" y="13247"/>
                    <a:pt x="16217" y="13182"/>
                  </a:cubicBezTo>
                  <a:cubicBezTo>
                    <a:pt x="16217" y="13182"/>
                    <a:pt x="16217" y="13182"/>
                    <a:pt x="16217" y="13117"/>
                  </a:cubicBezTo>
                  <a:lnTo>
                    <a:pt x="16150" y="13117"/>
                  </a:lnTo>
                  <a:cubicBezTo>
                    <a:pt x="15813" y="12986"/>
                    <a:pt x="15477" y="12856"/>
                    <a:pt x="15140" y="12790"/>
                  </a:cubicBezTo>
                  <a:cubicBezTo>
                    <a:pt x="14602" y="12660"/>
                    <a:pt x="13996" y="12595"/>
                    <a:pt x="13391" y="12725"/>
                  </a:cubicBezTo>
                  <a:cubicBezTo>
                    <a:pt x="12785" y="12856"/>
                    <a:pt x="12247" y="13051"/>
                    <a:pt x="11776" y="13312"/>
                  </a:cubicBezTo>
                  <a:cubicBezTo>
                    <a:pt x="11170" y="13639"/>
                    <a:pt x="10564" y="13965"/>
                    <a:pt x="10026" y="14422"/>
                  </a:cubicBezTo>
                  <a:cubicBezTo>
                    <a:pt x="10093" y="14161"/>
                    <a:pt x="10161" y="13900"/>
                    <a:pt x="10228" y="13704"/>
                  </a:cubicBezTo>
                  <a:cubicBezTo>
                    <a:pt x="10430" y="12790"/>
                    <a:pt x="10632" y="11877"/>
                    <a:pt x="10766" y="10963"/>
                  </a:cubicBezTo>
                  <a:cubicBezTo>
                    <a:pt x="10766" y="10767"/>
                    <a:pt x="10834" y="10506"/>
                    <a:pt x="10834" y="10311"/>
                  </a:cubicBezTo>
                  <a:cubicBezTo>
                    <a:pt x="10834" y="10180"/>
                    <a:pt x="10901" y="10050"/>
                    <a:pt x="11103" y="9919"/>
                  </a:cubicBezTo>
                  <a:cubicBezTo>
                    <a:pt x="12247" y="9332"/>
                    <a:pt x="13525" y="9005"/>
                    <a:pt x="14871" y="9005"/>
                  </a:cubicBezTo>
                  <a:cubicBezTo>
                    <a:pt x="13794" y="8810"/>
                    <a:pt x="12650" y="8875"/>
                    <a:pt x="11574" y="9136"/>
                  </a:cubicBezTo>
                  <a:cubicBezTo>
                    <a:pt x="11237" y="9201"/>
                    <a:pt x="10968" y="9005"/>
                    <a:pt x="10968" y="8679"/>
                  </a:cubicBezTo>
                  <a:cubicBezTo>
                    <a:pt x="10968" y="8483"/>
                    <a:pt x="10968" y="8288"/>
                    <a:pt x="10968" y="8157"/>
                  </a:cubicBezTo>
                  <a:cubicBezTo>
                    <a:pt x="10968" y="7244"/>
                    <a:pt x="10901" y="6330"/>
                    <a:pt x="10834" y="5351"/>
                  </a:cubicBezTo>
                  <a:cubicBezTo>
                    <a:pt x="10834" y="5221"/>
                    <a:pt x="10766" y="5025"/>
                    <a:pt x="10766" y="4894"/>
                  </a:cubicBezTo>
                  <a:cubicBezTo>
                    <a:pt x="11305" y="4894"/>
                    <a:pt x="11843" y="4829"/>
                    <a:pt x="12314" y="4698"/>
                  </a:cubicBezTo>
                  <a:lnTo>
                    <a:pt x="12920" y="4503"/>
                  </a:lnTo>
                  <a:cubicBezTo>
                    <a:pt x="12920" y="4503"/>
                    <a:pt x="12920" y="4503"/>
                    <a:pt x="12987" y="4503"/>
                  </a:cubicBezTo>
                  <a:lnTo>
                    <a:pt x="13525" y="4307"/>
                  </a:lnTo>
                  <a:cubicBezTo>
                    <a:pt x="13525" y="4307"/>
                    <a:pt x="13525" y="4307"/>
                    <a:pt x="13592" y="4307"/>
                  </a:cubicBezTo>
                  <a:lnTo>
                    <a:pt x="14131" y="4046"/>
                  </a:lnTo>
                  <a:cubicBezTo>
                    <a:pt x="14131" y="4046"/>
                    <a:pt x="14131" y="4046"/>
                    <a:pt x="14198" y="4046"/>
                  </a:cubicBezTo>
                  <a:cubicBezTo>
                    <a:pt x="14400" y="3915"/>
                    <a:pt x="14535" y="3850"/>
                    <a:pt x="14736" y="3720"/>
                  </a:cubicBezTo>
                  <a:cubicBezTo>
                    <a:pt x="14535" y="3785"/>
                    <a:pt x="14333" y="3915"/>
                    <a:pt x="14198" y="3981"/>
                  </a:cubicBezTo>
                  <a:cubicBezTo>
                    <a:pt x="14198" y="3981"/>
                    <a:pt x="14198" y="3981"/>
                    <a:pt x="14198" y="3981"/>
                  </a:cubicBezTo>
                  <a:lnTo>
                    <a:pt x="13660" y="4176"/>
                  </a:lnTo>
                  <a:cubicBezTo>
                    <a:pt x="13660" y="4176"/>
                    <a:pt x="13660" y="4176"/>
                    <a:pt x="13660" y="4176"/>
                  </a:cubicBezTo>
                  <a:lnTo>
                    <a:pt x="13054" y="4372"/>
                  </a:lnTo>
                  <a:cubicBezTo>
                    <a:pt x="13054" y="4372"/>
                    <a:pt x="13054" y="4372"/>
                    <a:pt x="12987" y="4372"/>
                  </a:cubicBezTo>
                  <a:lnTo>
                    <a:pt x="12381" y="4503"/>
                  </a:lnTo>
                  <a:cubicBezTo>
                    <a:pt x="11978" y="4568"/>
                    <a:pt x="11641" y="4633"/>
                    <a:pt x="11237" y="4633"/>
                  </a:cubicBezTo>
                  <a:cubicBezTo>
                    <a:pt x="10968" y="4633"/>
                    <a:pt x="10766" y="4503"/>
                    <a:pt x="10766" y="4242"/>
                  </a:cubicBezTo>
                  <a:cubicBezTo>
                    <a:pt x="10699" y="3720"/>
                    <a:pt x="10564" y="3198"/>
                    <a:pt x="10497" y="2676"/>
                  </a:cubicBezTo>
                  <a:cubicBezTo>
                    <a:pt x="10295" y="1762"/>
                    <a:pt x="10026" y="914"/>
                    <a:pt x="9690" y="0"/>
                  </a:cubicBezTo>
                  <a:cubicBezTo>
                    <a:pt x="9959" y="914"/>
                    <a:pt x="10161" y="1762"/>
                    <a:pt x="10363" y="2676"/>
                  </a:cubicBezTo>
                  <a:cubicBezTo>
                    <a:pt x="10430" y="3132"/>
                    <a:pt x="10497" y="3654"/>
                    <a:pt x="10564" y="4111"/>
                  </a:cubicBezTo>
                  <a:cubicBezTo>
                    <a:pt x="10632" y="4372"/>
                    <a:pt x="10363" y="4633"/>
                    <a:pt x="10026" y="4633"/>
                  </a:cubicBezTo>
                  <a:cubicBezTo>
                    <a:pt x="9959" y="4633"/>
                    <a:pt x="9892" y="4633"/>
                    <a:pt x="9824" y="4633"/>
                  </a:cubicBezTo>
                  <a:cubicBezTo>
                    <a:pt x="9017" y="4568"/>
                    <a:pt x="8142" y="4372"/>
                    <a:pt x="7335" y="4111"/>
                  </a:cubicBezTo>
                  <a:cubicBezTo>
                    <a:pt x="6527" y="3850"/>
                    <a:pt x="5787" y="3459"/>
                    <a:pt x="5047" y="3002"/>
                  </a:cubicBezTo>
                  <a:cubicBezTo>
                    <a:pt x="5181" y="3132"/>
                    <a:pt x="5383" y="3263"/>
                    <a:pt x="5518" y="3393"/>
                  </a:cubicBezTo>
                  <a:cubicBezTo>
                    <a:pt x="5518" y="3393"/>
                    <a:pt x="5518" y="3393"/>
                    <a:pt x="5585" y="3393"/>
                  </a:cubicBezTo>
                  <a:lnTo>
                    <a:pt x="6056" y="3720"/>
                  </a:lnTo>
                  <a:cubicBezTo>
                    <a:pt x="6056" y="3720"/>
                    <a:pt x="6056" y="3720"/>
                    <a:pt x="6123" y="3720"/>
                  </a:cubicBezTo>
                  <a:lnTo>
                    <a:pt x="6662" y="3981"/>
                  </a:lnTo>
                  <a:cubicBezTo>
                    <a:pt x="6662" y="3981"/>
                    <a:pt x="6662" y="3981"/>
                    <a:pt x="6729" y="3981"/>
                  </a:cubicBezTo>
                  <a:lnTo>
                    <a:pt x="7267" y="4242"/>
                  </a:lnTo>
                  <a:cubicBezTo>
                    <a:pt x="7402" y="4307"/>
                    <a:pt x="7536" y="4307"/>
                    <a:pt x="7604" y="4372"/>
                  </a:cubicBezTo>
                  <a:cubicBezTo>
                    <a:pt x="7200" y="5286"/>
                    <a:pt x="6662" y="6069"/>
                    <a:pt x="5854" y="6787"/>
                  </a:cubicBezTo>
                  <a:cubicBezTo>
                    <a:pt x="6662" y="6330"/>
                    <a:pt x="7469" y="5677"/>
                    <a:pt x="8007" y="4829"/>
                  </a:cubicBezTo>
                  <a:cubicBezTo>
                    <a:pt x="8142" y="4698"/>
                    <a:pt x="8344" y="4568"/>
                    <a:pt x="8546" y="4633"/>
                  </a:cubicBezTo>
                  <a:cubicBezTo>
                    <a:pt x="8950" y="4698"/>
                    <a:pt x="9353" y="4764"/>
                    <a:pt x="9757" y="4829"/>
                  </a:cubicBezTo>
                  <a:cubicBezTo>
                    <a:pt x="10026" y="4829"/>
                    <a:pt x="10295" y="4829"/>
                    <a:pt x="10564" y="4829"/>
                  </a:cubicBezTo>
                  <a:cubicBezTo>
                    <a:pt x="10564" y="4960"/>
                    <a:pt x="10632" y="5155"/>
                    <a:pt x="10632" y="5286"/>
                  </a:cubicBezTo>
                  <a:cubicBezTo>
                    <a:pt x="10699" y="6199"/>
                    <a:pt x="10699" y="7113"/>
                    <a:pt x="10632" y="8027"/>
                  </a:cubicBezTo>
                  <a:cubicBezTo>
                    <a:pt x="10564" y="8940"/>
                    <a:pt x="10497" y="9854"/>
                    <a:pt x="10363" y="10767"/>
                  </a:cubicBezTo>
                  <a:cubicBezTo>
                    <a:pt x="10228" y="11681"/>
                    <a:pt x="10026" y="12529"/>
                    <a:pt x="9757" y="13443"/>
                  </a:cubicBezTo>
                  <a:cubicBezTo>
                    <a:pt x="9690" y="13769"/>
                    <a:pt x="9555" y="14030"/>
                    <a:pt x="9488" y="14356"/>
                  </a:cubicBezTo>
                  <a:cubicBezTo>
                    <a:pt x="9353" y="14683"/>
                    <a:pt x="9017" y="14748"/>
                    <a:pt x="8748" y="14552"/>
                  </a:cubicBezTo>
                  <a:cubicBezTo>
                    <a:pt x="8411" y="14291"/>
                    <a:pt x="8142" y="14095"/>
                    <a:pt x="7806" y="13900"/>
                  </a:cubicBezTo>
                  <a:lnTo>
                    <a:pt x="7806" y="13900"/>
                  </a:lnTo>
                  <a:cubicBezTo>
                    <a:pt x="7806" y="13900"/>
                    <a:pt x="7806" y="13900"/>
                    <a:pt x="7806" y="13900"/>
                  </a:cubicBezTo>
                  <a:cubicBezTo>
                    <a:pt x="7267" y="13573"/>
                    <a:pt x="6662" y="13247"/>
                    <a:pt x="5989" y="12986"/>
                  </a:cubicBezTo>
                  <a:cubicBezTo>
                    <a:pt x="5854" y="12921"/>
                    <a:pt x="5720" y="12790"/>
                    <a:pt x="5720" y="12595"/>
                  </a:cubicBezTo>
                  <a:cubicBezTo>
                    <a:pt x="5652" y="11942"/>
                    <a:pt x="5518" y="11355"/>
                    <a:pt x="5383" y="10702"/>
                  </a:cubicBezTo>
                  <a:cubicBezTo>
                    <a:pt x="5316" y="10311"/>
                    <a:pt x="5181" y="9984"/>
                    <a:pt x="5047" y="9593"/>
                  </a:cubicBezTo>
                  <a:cubicBezTo>
                    <a:pt x="4912" y="9266"/>
                    <a:pt x="4710" y="8875"/>
                    <a:pt x="4508" y="8549"/>
                  </a:cubicBezTo>
                  <a:cubicBezTo>
                    <a:pt x="4643" y="8875"/>
                    <a:pt x="4845" y="9266"/>
                    <a:pt x="4912" y="9593"/>
                  </a:cubicBezTo>
                  <a:cubicBezTo>
                    <a:pt x="5047" y="9984"/>
                    <a:pt x="5114" y="10311"/>
                    <a:pt x="5114" y="10702"/>
                  </a:cubicBezTo>
                  <a:cubicBezTo>
                    <a:pt x="5181" y="11094"/>
                    <a:pt x="5181" y="11550"/>
                    <a:pt x="5181" y="11942"/>
                  </a:cubicBezTo>
                  <a:cubicBezTo>
                    <a:pt x="5181" y="12268"/>
                    <a:pt x="4912" y="12464"/>
                    <a:pt x="4576" y="12399"/>
                  </a:cubicBezTo>
                  <a:cubicBezTo>
                    <a:pt x="3095" y="12007"/>
                    <a:pt x="1480" y="11811"/>
                    <a:pt x="0" y="12007"/>
                  </a:cubicBezTo>
                  <a:cubicBezTo>
                    <a:pt x="1817" y="11942"/>
                    <a:pt x="3634" y="12268"/>
                    <a:pt x="5249" y="12921"/>
                  </a:cubicBezTo>
                  <a:cubicBezTo>
                    <a:pt x="5249" y="12921"/>
                    <a:pt x="5249" y="12921"/>
                    <a:pt x="5249" y="12921"/>
                  </a:cubicBezTo>
                  <a:lnTo>
                    <a:pt x="5249" y="12921"/>
                  </a:lnTo>
                  <a:cubicBezTo>
                    <a:pt x="5720" y="13117"/>
                    <a:pt x="6191" y="13378"/>
                    <a:pt x="6662" y="13639"/>
                  </a:cubicBezTo>
                  <a:cubicBezTo>
                    <a:pt x="6998" y="13834"/>
                    <a:pt x="6931" y="14291"/>
                    <a:pt x="6594" y="14487"/>
                  </a:cubicBezTo>
                  <a:cubicBezTo>
                    <a:pt x="5921" y="14813"/>
                    <a:pt x="5249" y="15074"/>
                    <a:pt x="4508" y="15270"/>
                  </a:cubicBezTo>
                  <a:cubicBezTo>
                    <a:pt x="3903" y="15466"/>
                    <a:pt x="3364" y="15596"/>
                    <a:pt x="2759" y="15662"/>
                  </a:cubicBezTo>
                  <a:cubicBezTo>
                    <a:pt x="2153" y="15792"/>
                    <a:pt x="1548" y="15857"/>
                    <a:pt x="942" y="16118"/>
                  </a:cubicBezTo>
                  <a:cubicBezTo>
                    <a:pt x="1548" y="15923"/>
                    <a:pt x="2153" y="15923"/>
                    <a:pt x="2759" y="15857"/>
                  </a:cubicBezTo>
                  <a:cubicBezTo>
                    <a:pt x="3364" y="15792"/>
                    <a:pt x="3970" y="15727"/>
                    <a:pt x="4576" y="15596"/>
                  </a:cubicBezTo>
                  <a:cubicBezTo>
                    <a:pt x="5585" y="15401"/>
                    <a:pt x="6594" y="15074"/>
                    <a:pt x="7536" y="14618"/>
                  </a:cubicBezTo>
                  <a:cubicBezTo>
                    <a:pt x="7738" y="14552"/>
                    <a:pt x="7940" y="14552"/>
                    <a:pt x="8075" y="14683"/>
                  </a:cubicBezTo>
                  <a:cubicBezTo>
                    <a:pt x="8411" y="14944"/>
                    <a:pt x="8748" y="15270"/>
                    <a:pt x="9084" y="15596"/>
                  </a:cubicBezTo>
                  <a:cubicBezTo>
                    <a:pt x="9017" y="15727"/>
                    <a:pt x="9017" y="15857"/>
                    <a:pt x="8950" y="15988"/>
                  </a:cubicBezTo>
                  <a:cubicBezTo>
                    <a:pt x="8680" y="16902"/>
                    <a:pt x="8478" y="17880"/>
                    <a:pt x="8411" y="18794"/>
                  </a:cubicBezTo>
                  <a:cubicBezTo>
                    <a:pt x="8344" y="19577"/>
                    <a:pt x="8411" y="20360"/>
                    <a:pt x="8411" y="21143"/>
                  </a:cubicBezTo>
                  <a:cubicBezTo>
                    <a:pt x="8411" y="21404"/>
                    <a:pt x="8680" y="21600"/>
                    <a:pt x="8950" y="21600"/>
                  </a:cubicBezTo>
                  <a:lnTo>
                    <a:pt x="8950" y="21600"/>
                  </a:lnTo>
                  <a:cubicBezTo>
                    <a:pt x="9219" y="21600"/>
                    <a:pt x="9421" y="21339"/>
                    <a:pt x="9353" y="21078"/>
                  </a:cubicBezTo>
                  <a:cubicBezTo>
                    <a:pt x="9286" y="20295"/>
                    <a:pt x="9219" y="19577"/>
                    <a:pt x="9219" y="18859"/>
                  </a:cubicBezTo>
                  <a:cubicBezTo>
                    <a:pt x="9219" y="17946"/>
                    <a:pt x="9353" y="17097"/>
                    <a:pt x="9622" y="16249"/>
                  </a:cubicBezTo>
                  <a:cubicBezTo>
                    <a:pt x="9690" y="16053"/>
                    <a:pt x="9757" y="15857"/>
                    <a:pt x="9757" y="15662"/>
                  </a:cubicBezTo>
                  <a:cubicBezTo>
                    <a:pt x="9757" y="15596"/>
                    <a:pt x="9824" y="15531"/>
                    <a:pt x="9824" y="15531"/>
                  </a:cubicBezTo>
                  <a:cubicBezTo>
                    <a:pt x="10430" y="14748"/>
                    <a:pt x="11237" y="14161"/>
                    <a:pt x="12112" y="13639"/>
                  </a:cubicBezTo>
                  <a:cubicBezTo>
                    <a:pt x="13054" y="13117"/>
                    <a:pt x="14131" y="12790"/>
                    <a:pt x="15140" y="13051"/>
                  </a:cubicBezTo>
                  <a:cubicBezTo>
                    <a:pt x="15207" y="13051"/>
                    <a:pt x="15342" y="13117"/>
                    <a:pt x="15409" y="13117"/>
                  </a:cubicBezTo>
                  <a:cubicBezTo>
                    <a:pt x="15544" y="13182"/>
                    <a:pt x="15678" y="13312"/>
                    <a:pt x="15746" y="13443"/>
                  </a:cubicBezTo>
                  <a:cubicBezTo>
                    <a:pt x="15880" y="13965"/>
                    <a:pt x="16150" y="14487"/>
                    <a:pt x="16486" y="14879"/>
                  </a:cubicBezTo>
                  <a:cubicBezTo>
                    <a:pt x="16822" y="15401"/>
                    <a:pt x="17293" y="15857"/>
                    <a:pt x="17764" y="16249"/>
                  </a:cubicBezTo>
                  <a:cubicBezTo>
                    <a:pt x="18235" y="16640"/>
                    <a:pt x="18707" y="17032"/>
                    <a:pt x="19245" y="17358"/>
                  </a:cubicBezTo>
                  <a:cubicBezTo>
                    <a:pt x="19716" y="17685"/>
                    <a:pt x="20254" y="18076"/>
                    <a:pt x="20860" y="18272"/>
                  </a:cubicBezTo>
                  <a:cubicBezTo>
                    <a:pt x="20321" y="18011"/>
                    <a:pt x="19850" y="17619"/>
                    <a:pt x="19379" y="17228"/>
                  </a:cubicBezTo>
                  <a:cubicBezTo>
                    <a:pt x="18774" y="16967"/>
                    <a:pt x="18303" y="16575"/>
                    <a:pt x="17899" y="16118"/>
                  </a:cubicBezTo>
                  <a:close/>
                </a:path>
              </a:pathLst>
            </a:custGeom>
            <a:solidFill>
              <a:srgbClr val="864A05"/>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2" name="Google Shape;1032;gf08a7be099_3_177"/>
            <p:cNvSpPr/>
            <p:nvPr/>
          </p:nvSpPr>
          <p:spPr>
            <a:xfrm>
              <a:off x="7060239" y="3798992"/>
              <a:ext cx="330912" cy="305424"/>
            </a:xfrm>
            <a:custGeom>
              <a:avLst/>
              <a:gdLst/>
              <a:ahLst/>
              <a:cxnLst/>
              <a:rect l="l" t="t" r="r" b="b"/>
              <a:pathLst>
                <a:path w="21600" h="21600" extrusionOk="0">
                  <a:moveTo>
                    <a:pt x="21600" y="10350"/>
                  </a:moveTo>
                  <a:cubicBezTo>
                    <a:pt x="21600" y="10350"/>
                    <a:pt x="17031" y="13500"/>
                    <a:pt x="14123" y="17550"/>
                  </a:cubicBezTo>
                  <a:cubicBezTo>
                    <a:pt x="14539" y="15300"/>
                    <a:pt x="15369" y="11700"/>
                    <a:pt x="17446" y="8550"/>
                  </a:cubicBezTo>
                  <a:cubicBezTo>
                    <a:pt x="17446" y="8550"/>
                    <a:pt x="13292" y="13050"/>
                    <a:pt x="11215" y="18450"/>
                  </a:cubicBezTo>
                  <a:cubicBezTo>
                    <a:pt x="7892" y="8550"/>
                    <a:pt x="0" y="0"/>
                    <a:pt x="0" y="0"/>
                  </a:cubicBezTo>
                  <a:cubicBezTo>
                    <a:pt x="6646" y="11250"/>
                    <a:pt x="6231" y="21600"/>
                    <a:pt x="6231" y="21600"/>
                  </a:cubicBezTo>
                  <a:lnTo>
                    <a:pt x="10385" y="21600"/>
                  </a:lnTo>
                  <a:lnTo>
                    <a:pt x="12046" y="21600"/>
                  </a:lnTo>
                  <a:lnTo>
                    <a:pt x="12046" y="21600"/>
                  </a:lnTo>
                  <a:lnTo>
                    <a:pt x="13708" y="21600"/>
                  </a:lnTo>
                  <a:lnTo>
                    <a:pt x="16615" y="21600"/>
                  </a:lnTo>
                  <a:cubicBezTo>
                    <a:pt x="16615" y="21150"/>
                    <a:pt x="16200" y="16200"/>
                    <a:pt x="21600" y="10350"/>
                  </a:cubicBezTo>
                  <a:close/>
                </a:path>
              </a:pathLst>
            </a:custGeom>
            <a:solidFill>
              <a:srgbClr val="6DBB6A"/>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3" name="Google Shape;1033;gf08a7be099_3_177"/>
            <p:cNvSpPr/>
            <p:nvPr/>
          </p:nvSpPr>
          <p:spPr>
            <a:xfrm>
              <a:off x="7314762" y="3798992"/>
              <a:ext cx="299052" cy="305424"/>
            </a:xfrm>
            <a:custGeom>
              <a:avLst/>
              <a:gdLst/>
              <a:ahLst/>
              <a:cxnLst/>
              <a:rect l="l" t="t" r="r" b="b"/>
              <a:pathLst>
                <a:path w="21600" h="21600" extrusionOk="0">
                  <a:moveTo>
                    <a:pt x="0" y="19800"/>
                  </a:moveTo>
                  <a:lnTo>
                    <a:pt x="4596" y="21600"/>
                  </a:lnTo>
                  <a:cubicBezTo>
                    <a:pt x="9651" y="9450"/>
                    <a:pt x="21600" y="0"/>
                    <a:pt x="21600" y="0"/>
                  </a:cubicBezTo>
                  <a:cubicBezTo>
                    <a:pt x="9651" y="4950"/>
                    <a:pt x="0" y="19800"/>
                    <a:pt x="0" y="198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4" name="Google Shape;1034;gf08a7be099_3_177"/>
            <p:cNvSpPr/>
            <p:nvPr/>
          </p:nvSpPr>
          <p:spPr>
            <a:xfrm>
              <a:off x="6932975" y="3798987"/>
              <a:ext cx="235440" cy="299052"/>
            </a:xfrm>
            <a:custGeom>
              <a:avLst/>
              <a:gdLst/>
              <a:ahLst/>
              <a:cxnLst/>
              <a:rect l="l" t="t" r="r" b="b"/>
              <a:pathLst>
                <a:path w="21600" h="21600" extrusionOk="0">
                  <a:moveTo>
                    <a:pt x="15762" y="17004"/>
                  </a:moveTo>
                  <a:cubicBezTo>
                    <a:pt x="11676" y="11949"/>
                    <a:pt x="5838" y="8272"/>
                    <a:pt x="5838" y="8272"/>
                  </a:cubicBezTo>
                  <a:cubicBezTo>
                    <a:pt x="9341" y="11489"/>
                    <a:pt x="11092" y="14706"/>
                    <a:pt x="11676" y="17004"/>
                  </a:cubicBezTo>
                  <a:cubicBezTo>
                    <a:pt x="7005" y="13328"/>
                    <a:pt x="0" y="11030"/>
                    <a:pt x="0" y="11030"/>
                  </a:cubicBezTo>
                  <a:cubicBezTo>
                    <a:pt x="8173" y="16085"/>
                    <a:pt x="8757" y="21600"/>
                    <a:pt x="8757" y="21600"/>
                  </a:cubicBezTo>
                  <a:lnTo>
                    <a:pt x="12843" y="21140"/>
                  </a:lnTo>
                  <a:lnTo>
                    <a:pt x="15178" y="21140"/>
                  </a:lnTo>
                  <a:lnTo>
                    <a:pt x="17513" y="20681"/>
                  </a:lnTo>
                  <a:lnTo>
                    <a:pt x="18681" y="20681"/>
                  </a:lnTo>
                  <a:cubicBezTo>
                    <a:pt x="17513" y="10570"/>
                    <a:pt x="21600" y="0"/>
                    <a:pt x="21600" y="0"/>
                  </a:cubicBezTo>
                  <a:cubicBezTo>
                    <a:pt x="18097" y="4596"/>
                    <a:pt x="16346" y="11949"/>
                    <a:pt x="15762" y="17004"/>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5" name="Google Shape;1035;gf08a7be099_3_177"/>
            <p:cNvSpPr/>
            <p:nvPr/>
          </p:nvSpPr>
          <p:spPr>
            <a:xfrm>
              <a:off x="7251130" y="3862619"/>
              <a:ext cx="101844" cy="210006"/>
            </a:xfrm>
            <a:custGeom>
              <a:avLst/>
              <a:gdLst/>
              <a:ahLst/>
              <a:cxnLst/>
              <a:rect l="l" t="t" r="r" b="b"/>
              <a:pathLst>
                <a:path w="21600" h="21600" extrusionOk="0">
                  <a:moveTo>
                    <a:pt x="0" y="21600"/>
                  </a:moveTo>
                  <a:lnTo>
                    <a:pt x="8100" y="21600"/>
                  </a:lnTo>
                  <a:cubicBezTo>
                    <a:pt x="8100" y="10473"/>
                    <a:pt x="21600" y="0"/>
                    <a:pt x="21600" y="0"/>
                  </a:cubicBezTo>
                  <a:cubicBezTo>
                    <a:pt x="6750" y="7200"/>
                    <a:pt x="0" y="21600"/>
                    <a:pt x="0" y="216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6" name="Google Shape;1036;gf08a7be099_3_177"/>
            <p:cNvSpPr/>
            <p:nvPr/>
          </p:nvSpPr>
          <p:spPr>
            <a:xfrm>
              <a:off x="7696553" y="3035403"/>
              <a:ext cx="265068" cy="185098"/>
            </a:xfrm>
            <a:custGeom>
              <a:avLst/>
              <a:gdLst/>
              <a:ahLst/>
              <a:cxnLst/>
              <a:rect l="l" t="t" r="r" b="b"/>
              <a:pathLst>
                <a:path w="21424" h="20268" extrusionOk="0">
                  <a:moveTo>
                    <a:pt x="11138" y="18149"/>
                  </a:moveTo>
                  <a:cubicBezTo>
                    <a:pt x="12681" y="16755"/>
                    <a:pt x="14224" y="13968"/>
                    <a:pt x="15767" y="11878"/>
                  </a:cubicBezTo>
                  <a:cubicBezTo>
                    <a:pt x="17310" y="10484"/>
                    <a:pt x="18853" y="9091"/>
                    <a:pt x="20910" y="9091"/>
                  </a:cubicBezTo>
                  <a:cubicBezTo>
                    <a:pt x="21424" y="9091"/>
                    <a:pt x="21424" y="8394"/>
                    <a:pt x="21424" y="8394"/>
                  </a:cubicBezTo>
                  <a:cubicBezTo>
                    <a:pt x="20395" y="6304"/>
                    <a:pt x="19367" y="4910"/>
                    <a:pt x="18338" y="2820"/>
                  </a:cubicBezTo>
                  <a:cubicBezTo>
                    <a:pt x="15253" y="-664"/>
                    <a:pt x="10110" y="-664"/>
                    <a:pt x="6510" y="1426"/>
                  </a:cubicBezTo>
                  <a:cubicBezTo>
                    <a:pt x="3938" y="2820"/>
                    <a:pt x="1881" y="4910"/>
                    <a:pt x="853" y="7697"/>
                  </a:cubicBezTo>
                  <a:cubicBezTo>
                    <a:pt x="-176" y="9788"/>
                    <a:pt x="-176" y="12575"/>
                    <a:pt x="338" y="14665"/>
                  </a:cubicBezTo>
                  <a:cubicBezTo>
                    <a:pt x="853" y="16059"/>
                    <a:pt x="1881" y="16059"/>
                    <a:pt x="2395" y="15362"/>
                  </a:cubicBezTo>
                  <a:lnTo>
                    <a:pt x="5481" y="11878"/>
                  </a:lnTo>
                  <a:cubicBezTo>
                    <a:pt x="4453" y="13271"/>
                    <a:pt x="3424" y="15362"/>
                    <a:pt x="2910" y="16755"/>
                  </a:cubicBezTo>
                  <a:cubicBezTo>
                    <a:pt x="2395" y="17452"/>
                    <a:pt x="2910" y="18846"/>
                    <a:pt x="3938" y="19542"/>
                  </a:cubicBezTo>
                  <a:cubicBezTo>
                    <a:pt x="5995" y="20936"/>
                    <a:pt x="9081" y="20239"/>
                    <a:pt x="11138" y="1814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7" name="Google Shape;1037;gf08a7be099_3_177"/>
            <p:cNvSpPr/>
            <p:nvPr/>
          </p:nvSpPr>
          <p:spPr>
            <a:xfrm>
              <a:off x="7951081" y="3099040"/>
              <a:ext cx="206467" cy="183892"/>
            </a:xfrm>
            <a:custGeom>
              <a:avLst/>
              <a:gdLst/>
              <a:ahLst/>
              <a:cxnLst/>
              <a:rect l="l" t="t" r="r" b="b"/>
              <a:pathLst>
                <a:path w="21236" h="20136" extrusionOk="0">
                  <a:moveTo>
                    <a:pt x="14400" y="15069"/>
                  </a:moveTo>
                  <a:cubicBezTo>
                    <a:pt x="15709" y="12978"/>
                    <a:pt x="16364" y="10888"/>
                    <a:pt x="17018" y="8101"/>
                  </a:cubicBezTo>
                  <a:cubicBezTo>
                    <a:pt x="17673" y="6011"/>
                    <a:pt x="18982" y="4617"/>
                    <a:pt x="20945" y="3920"/>
                  </a:cubicBezTo>
                  <a:cubicBezTo>
                    <a:pt x="20945" y="3920"/>
                    <a:pt x="21600" y="3224"/>
                    <a:pt x="20945" y="3224"/>
                  </a:cubicBezTo>
                  <a:cubicBezTo>
                    <a:pt x="19636" y="1830"/>
                    <a:pt x="17673" y="1133"/>
                    <a:pt x="16364" y="437"/>
                  </a:cubicBezTo>
                  <a:cubicBezTo>
                    <a:pt x="11782" y="-957"/>
                    <a:pt x="7200" y="1133"/>
                    <a:pt x="3927" y="4617"/>
                  </a:cubicBezTo>
                  <a:cubicBezTo>
                    <a:pt x="1964" y="6708"/>
                    <a:pt x="655" y="9495"/>
                    <a:pt x="0" y="12282"/>
                  </a:cubicBezTo>
                  <a:cubicBezTo>
                    <a:pt x="0" y="14372"/>
                    <a:pt x="655" y="16462"/>
                    <a:pt x="1964" y="18553"/>
                  </a:cubicBezTo>
                  <a:cubicBezTo>
                    <a:pt x="2618" y="19249"/>
                    <a:pt x="3927" y="19249"/>
                    <a:pt x="3927" y="17856"/>
                  </a:cubicBezTo>
                  <a:lnTo>
                    <a:pt x="5891" y="13675"/>
                  </a:lnTo>
                  <a:cubicBezTo>
                    <a:pt x="5236" y="15069"/>
                    <a:pt x="5236" y="17159"/>
                    <a:pt x="4581" y="18553"/>
                  </a:cubicBezTo>
                  <a:cubicBezTo>
                    <a:pt x="4581" y="19249"/>
                    <a:pt x="5236" y="20643"/>
                    <a:pt x="5891" y="19946"/>
                  </a:cubicBezTo>
                  <a:cubicBezTo>
                    <a:pt x="9818" y="19946"/>
                    <a:pt x="13091" y="17856"/>
                    <a:pt x="14400" y="1506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8" name="Google Shape;1038;gf08a7be099_3_177"/>
            <p:cNvSpPr/>
            <p:nvPr/>
          </p:nvSpPr>
          <p:spPr>
            <a:xfrm>
              <a:off x="6869338" y="3289931"/>
              <a:ext cx="160324" cy="159084"/>
            </a:xfrm>
            <a:custGeom>
              <a:avLst/>
              <a:gdLst/>
              <a:ahLst/>
              <a:cxnLst/>
              <a:rect l="l" t="t" r="r" b="b"/>
              <a:pathLst>
                <a:path w="20930" h="21600" extrusionOk="0">
                  <a:moveTo>
                    <a:pt x="15114" y="6912"/>
                  </a:moveTo>
                  <a:cubicBezTo>
                    <a:pt x="12622" y="6048"/>
                    <a:pt x="10130" y="5184"/>
                    <a:pt x="8468" y="4320"/>
                  </a:cubicBezTo>
                  <a:cubicBezTo>
                    <a:pt x="6807" y="3456"/>
                    <a:pt x="4315" y="2592"/>
                    <a:pt x="3484" y="0"/>
                  </a:cubicBezTo>
                  <a:cubicBezTo>
                    <a:pt x="3484" y="0"/>
                    <a:pt x="2653" y="0"/>
                    <a:pt x="2653" y="0"/>
                  </a:cubicBezTo>
                  <a:cubicBezTo>
                    <a:pt x="1822" y="1728"/>
                    <a:pt x="991" y="3456"/>
                    <a:pt x="161" y="5184"/>
                  </a:cubicBezTo>
                  <a:cubicBezTo>
                    <a:pt x="-670" y="10368"/>
                    <a:pt x="1822" y="15552"/>
                    <a:pt x="5145" y="18144"/>
                  </a:cubicBezTo>
                  <a:cubicBezTo>
                    <a:pt x="7638" y="19872"/>
                    <a:pt x="10130" y="21600"/>
                    <a:pt x="13453" y="21600"/>
                  </a:cubicBezTo>
                  <a:cubicBezTo>
                    <a:pt x="15945" y="21600"/>
                    <a:pt x="17607" y="20736"/>
                    <a:pt x="19268" y="19008"/>
                  </a:cubicBezTo>
                  <a:cubicBezTo>
                    <a:pt x="20099" y="18144"/>
                    <a:pt x="19268" y="17280"/>
                    <a:pt x="18438" y="16416"/>
                  </a:cubicBezTo>
                  <a:lnTo>
                    <a:pt x="14284" y="14688"/>
                  </a:lnTo>
                  <a:cubicBezTo>
                    <a:pt x="15945" y="15552"/>
                    <a:pt x="17607" y="15552"/>
                    <a:pt x="19268" y="15552"/>
                  </a:cubicBezTo>
                  <a:cubicBezTo>
                    <a:pt x="20099" y="15552"/>
                    <a:pt x="20930" y="14688"/>
                    <a:pt x="20930" y="13824"/>
                  </a:cubicBezTo>
                  <a:cubicBezTo>
                    <a:pt x="20929" y="11232"/>
                    <a:pt x="18437" y="8640"/>
                    <a:pt x="15114" y="691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39" name="Google Shape;1039;gf08a7be099_3_177"/>
            <p:cNvSpPr/>
            <p:nvPr/>
          </p:nvSpPr>
          <p:spPr>
            <a:xfrm>
              <a:off x="7632921" y="2208193"/>
              <a:ext cx="206467" cy="183892"/>
            </a:xfrm>
            <a:custGeom>
              <a:avLst/>
              <a:gdLst/>
              <a:ahLst/>
              <a:cxnLst/>
              <a:rect l="l" t="t" r="r" b="b"/>
              <a:pathLst>
                <a:path w="21236" h="20136" extrusionOk="0">
                  <a:moveTo>
                    <a:pt x="14400" y="15069"/>
                  </a:moveTo>
                  <a:cubicBezTo>
                    <a:pt x="15709" y="12978"/>
                    <a:pt x="16364" y="10888"/>
                    <a:pt x="17018" y="8101"/>
                  </a:cubicBezTo>
                  <a:cubicBezTo>
                    <a:pt x="17673" y="6011"/>
                    <a:pt x="18982" y="4617"/>
                    <a:pt x="20945" y="3920"/>
                  </a:cubicBezTo>
                  <a:cubicBezTo>
                    <a:pt x="20945" y="3920"/>
                    <a:pt x="21600" y="3224"/>
                    <a:pt x="20945" y="3224"/>
                  </a:cubicBezTo>
                  <a:cubicBezTo>
                    <a:pt x="19636" y="1830"/>
                    <a:pt x="17673" y="1133"/>
                    <a:pt x="16364" y="437"/>
                  </a:cubicBezTo>
                  <a:cubicBezTo>
                    <a:pt x="11782" y="-957"/>
                    <a:pt x="7200" y="1133"/>
                    <a:pt x="3927" y="4617"/>
                  </a:cubicBezTo>
                  <a:cubicBezTo>
                    <a:pt x="1964" y="6708"/>
                    <a:pt x="655" y="9495"/>
                    <a:pt x="0" y="12282"/>
                  </a:cubicBezTo>
                  <a:cubicBezTo>
                    <a:pt x="0" y="14372"/>
                    <a:pt x="655" y="16462"/>
                    <a:pt x="1964" y="18553"/>
                  </a:cubicBezTo>
                  <a:cubicBezTo>
                    <a:pt x="2618" y="19249"/>
                    <a:pt x="3927" y="19249"/>
                    <a:pt x="3927" y="17856"/>
                  </a:cubicBezTo>
                  <a:lnTo>
                    <a:pt x="5891" y="13675"/>
                  </a:lnTo>
                  <a:cubicBezTo>
                    <a:pt x="5236" y="15069"/>
                    <a:pt x="5236" y="17159"/>
                    <a:pt x="4581" y="18553"/>
                  </a:cubicBezTo>
                  <a:cubicBezTo>
                    <a:pt x="4581" y="19249"/>
                    <a:pt x="5236" y="20643"/>
                    <a:pt x="5891" y="19946"/>
                  </a:cubicBezTo>
                  <a:cubicBezTo>
                    <a:pt x="9818" y="19946"/>
                    <a:pt x="13091" y="18553"/>
                    <a:pt x="14400" y="1506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0" name="Google Shape;1040;gf08a7be099_3_177"/>
            <p:cNvSpPr/>
            <p:nvPr/>
          </p:nvSpPr>
          <p:spPr>
            <a:xfrm>
              <a:off x="8332878" y="3289931"/>
              <a:ext cx="206282" cy="155357"/>
            </a:xfrm>
            <a:custGeom>
              <a:avLst/>
              <a:gdLst/>
              <a:ahLst/>
              <a:cxnLst/>
              <a:rect l="l" t="t" r="r" b="b"/>
              <a:pathLst>
                <a:path w="21217" h="21094" extrusionOk="0">
                  <a:moveTo>
                    <a:pt x="8126" y="18502"/>
                  </a:moveTo>
                  <a:cubicBezTo>
                    <a:pt x="10090" y="18502"/>
                    <a:pt x="12708" y="18502"/>
                    <a:pt x="14672" y="18502"/>
                  </a:cubicBezTo>
                  <a:cubicBezTo>
                    <a:pt x="16635" y="18502"/>
                    <a:pt x="18599" y="19366"/>
                    <a:pt x="19908" y="21094"/>
                  </a:cubicBezTo>
                  <a:cubicBezTo>
                    <a:pt x="19908" y="21094"/>
                    <a:pt x="20562" y="21094"/>
                    <a:pt x="20562" y="21094"/>
                  </a:cubicBezTo>
                  <a:cubicBezTo>
                    <a:pt x="21217" y="18502"/>
                    <a:pt x="21217" y="16774"/>
                    <a:pt x="21217" y="14182"/>
                  </a:cubicBezTo>
                  <a:cubicBezTo>
                    <a:pt x="20562" y="8134"/>
                    <a:pt x="16635" y="3814"/>
                    <a:pt x="12708" y="1222"/>
                  </a:cubicBezTo>
                  <a:cubicBezTo>
                    <a:pt x="10090" y="358"/>
                    <a:pt x="7472" y="-506"/>
                    <a:pt x="4853" y="358"/>
                  </a:cubicBezTo>
                  <a:cubicBezTo>
                    <a:pt x="2890" y="1222"/>
                    <a:pt x="1581" y="2950"/>
                    <a:pt x="272" y="5542"/>
                  </a:cubicBezTo>
                  <a:cubicBezTo>
                    <a:pt x="-383" y="6406"/>
                    <a:pt x="272" y="8134"/>
                    <a:pt x="1581" y="8134"/>
                  </a:cubicBezTo>
                  <a:lnTo>
                    <a:pt x="5508" y="8134"/>
                  </a:lnTo>
                  <a:cubicBezTo>
                    <a:pt x="3544" y="8134"/>
                    <a:pt x="2235" y="8998"/>
                    <a:pt x="926" y="9862"/>
                  </a:cubicBezTo>
                  <a:cubicBezTo>
                    <a:pt x="272" y="9862"/>
                    <a:pt x="-383" y="11590"/>
                    <a:pt x="272" y="12454"/>
                  </a:cubicBezTo>
                  <a:cubicBezTo>
                    <a:pt x="2235" y="15910"/>
                    <a:pt x="4853" y="18502"/>
                    <a:pt x="8126" y="1850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1" name="Google Shape;1041;gf08a7be099_3_177"/>
            <p:cNvSpPr/>
            <p:nvPr/>
          </p:nvSpPr>
          <p:spPr>
            <a:xfrm>
              <a:off x="6296655" y="3099035"/>
              <a:ext cx="218964" cy="131466"/>
            </a:xfrm>
            <a:custGeom>
              <a:avLst/>
              <a:gdLst/>
              <a:ahLst/>
              <a:cxnLst/>
              <a:rect l="l" t="t" r="r" b="b"/>
              <a:pathLst>
                <a:path w="21238" h="21247" extrusionOk="0">
                  <a:moveTo>
                    <a:pt x="12343" y="0"/>
                  </a:moveTo>
                  <a:cubicBezTo>
                    <a:pt x="10491" y="0"/>
                    <a:pt x="8023" y="1029"/>
                    <a:pt x="6171" y="2057"/>
                  </a:cubicBezTo>
                  <a:cubicBezTo>
                    <a:pt x="4320" y="2057"/>
                    <a:pt x="2469" y="2057"/>
                    <a:pt x="617" y="0"/>
                  </a:cubicBezTo>
                  <a:cubicBezTo>
                    <a:pt x="617" y="0"/>
                    <a:pt x="0" y="0"/>
                    <a:pt x="0" y="0"/>
                  </a:cubicBezTo>
                  <a:cubicBezTo>
                    <a:pt x="0" y="3086"/>
                    <a:pt x="0" y="6171"/>
                    <a:pt x="617" y="8229"/>
                  </a:cubicBezTo>
                  <a:cubicBezTo>
                    <a:pt x="1852" y="15429"/>
                    <a:pt x="6171" y="19543"/>
                    <a:pt x="9874" y="20571"/>
                  </a:cubicBezTo>
                  <a:cubicBezTo>
                    <a:pt x="12343" y="21600"/>
                    <a:pt x="15428" y="21600"/>
                    <a:pt x="17280" y="19543"/>
                  </a:cubicBezTo>
                  <a:cubicBezTo>
                    <a:pt x="19131" y="18514"/>
                    <a:pt x="20366" y="15429"/>
                    <a:pt x="20983" y="12343"/>
                  </a:cubicBezTo>
                  <a:cubicBezTo>
                    <a:pt x="20983" y="11314"/>
                    <a:pt x="20366" y="9257"/>
                    <a:pt x="19748" y="9257"/>
                  </a:cubicBezTo>
                  <a:lnTo>
                    <a:pt x="16046" y="10286"/>
                  </a:lnTo>
                  <a:cubicBezTo>
                    <a:pt x="17280" y="9257"/>
                    <a:pt x="19131" y="8229"/>
                    <a:pt x="20366" y="7200"/>
                  </a:cubicBezTo>
                  <a:cubicBezTo>
                    <a:pt x="20983" y="6171"/>
                    <a:pt x="21600" y="5143"/>
                    <a:pt x="20983" y="4114"/>
                  </a:cubicBezTo>
                  <a:cubicBezTo>
                    <a:pt x="18514" y="2057"/>
                    <a:pt x="15428" y="0"/>
                    <a:pt x="12343" y="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2" name="Google Shape;1042;gf08a7be099_3_177"/>
            <p:cNvSpPr/>
            <p:nvPr/>
          </p:nvSpPr>
          <p:spPr>
            <a:xfrm>
              <a:off x="6932975" y="2144556"/>
              <a:ext cx="121026" cy="184518"/>
            </a:xfrm>
            <a:custGeom>
              <a:avLst/>
              <a:gdLst/>
              <a:ahLst/>
              <a:cxnLst/>
              <a:rect l="l" t="t" r="r" b="b"/>
              <a:pathLst>
                <a:path w="20539" h="21600" extrusionOk="0">
                  <a:moveTo>
                    <a:pt x="19830" y="11172"/>
                  </a:moveTo>
                  <a:cubicBezTo>
                    <a:pt x="18750" y="8938"/>
                    <a:pt x="16590" y="7448"/>
                    <a:pt x="14430" y="5959"/>
                  </a:cubicBezTo>
                  <a:cubicBezTo>
                    <a:pt x="13350" y="4469"/>
                    <a:pt x="12270" y="2234"/>
                    <a:pt x="12270" y="745"/>
                  </a:cubicBezTo>
                  <a:cubicBezTo>
                    <a:pt x="12270" y="745"/>
                    <a:pt x="12270" y="0"/>
                    <a:pt x="11190" y="0"/>
                  </a:cubicBezTo>
                  <a:cubicBezTo>
                    <a:pt x="9030" y="745"/>
                    <a:pt x="6870" y="1490"/>
                    <a:pt x="4710" y="2235"/>
                  </a:cubicBezTo>
                  <a:cubicBezTo>
                    <a:pt x="390" y="5214"/>
                    <a:pt x="-690" y="9683"/>
                    <a:pt x="390" y="13407"/>
                  </a:cubicBezTo>
                  <a:cubicBezTo>
                    <a:pt x="1470" y="15641"/>
                    <a:pt x="2550" y="18621"/>
                    <a:pt x="5790" y="20110"/>
                  </a:cubicBezTo>
                  <a:cubicBezTo>
                    <a:pt x="7950" y="21600"/>
                    <a:pt x="11190" y="21600"/>
                    <a:pt x="13350" y="21600"/>
                  </a:cubicBezTo>
                  <a:cubicBezTo>
                    <a:pt x="14430" y="21600"/>
                    <a:pt x="15510" y="20110"/>
                    <a:pt x="14430" y="19365"/>
                  </a:cubicBezTo>
                  <a:lnTo>
                    <a:pt x="11190" y="16386"/>
                  </a:lnTo>
                  <a:cubicBezTo>
                    <a:pt x="12270" y="17876"/>
                    <a:pt x="14430" y="18621"/>
                    <a:pt x="15510" y="19365"/>
                  </a:cubicBezTo>
                  <a:cubicBezTo>
                    <a:pt x="16590" y="20110"/>
                    <a:pt x="17670" y="19365"/>
                    <a:pt x="18750" y="18621"/>
                  </a:cubicBezTo>
                  <a:cubicBezTo>
                    <a:pt x="20910" y="17131"/>
                    <a:pt x="20910" y="13407"/>
                    <a:pt x="19830" y="1117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3" name="Google Shape;1043;gf08a7be099_3_177"/>
            <p:cNvSpPr/>
            <p:nvPr/>
          </p:nvSpPr>
          <p:spPr>
            <a:xfrm>
              <a:off x="7123871" y="2335452"/>
              <a:ext cx="63612" cy="85565"/>
            </a:xfrm>
            <a:custGeom>
              <a:avLst/>
              <a:gdLst/>
              <a:ahLst/>
              <a:cxnLst/>
              <a:rect l="l" t="t" r="r" b="b"/>
              <a:pathLst>
                <a:path w="21600" h="20743" extrusionOk="0">
                  <a:moveTo>
                    <a:pt x="19440" y="10800"/>
                  </a:moveTo>
                  <a:cubicBezTo>
                    <a:pt x="19440" y="9257"/>
                    <a:pt x="19440" y="6171"/>
                    <a:pt x="19440" y="4629"/>
                  </a:cubicBezTo>
                  <a:cubicBezTo>
                    <a:pt x="19440" y="3086"/>
                    <a:pt x="19440" y="1543"/>
                    <a:pt x="21600" y="0"/>
                  </a:cubicBezTo>
                  <a:cubicBezTo>
                    <a:pt x="21600" y="0"/>
                    <a:pt x="21600" y="0"/>
                    <a:pt x="21600" y="0"/>
                  </a:cubicBezTo>
                  <a:cubicBezTo>
                    <a:pt x="19440" y="0"/>
                    <a:pt x="17280" y="0"/>
                    <a:pt x="15120" y="0"/>
                  </a:cubicBezTo>
                  <a:cubicBezTo>
                    <a:pt x="8641" y="0"/>
                    <a:pt x="4320" y="3086"/>
                    <a:pt x="2160" y="7714"/>
                  </a:cubicBezTo>
                  <a:cubicBezTo>
                    <a:pt x="0" y="9257"/>
                    <a:pt x="0" y="12343"/>
                    <a:pt x="0" y="15428"/>
                  </a:cubicBezTo>
                  <a:cubicBezTo>
                    <a:pt x="0" y="16971"/>
                    <a:pt x="2160" y="18514"/>
                    <a:pt x="4320" y="20057"/>
                  </a:cubicBezTo>
                  <a:cubicBezTo>
                    <a:pt x="4320" y="20057"/>
                    <a:pt x="6480" y="20057"/>
                    <a:pt x="6480" y="18514"/>
                  </a:cubicBezTo>
                  <a:lnTo>
                    <a:pt x="6480" y="15429"/>
                  </a:lnTo>
                  <a:cubicBezTo>
                    <a:pt x="6480" y="16971"/>
                    <a:pt x="6480" y="18514"/>
                    <a:pt x="6480" y="20057"/>
                  </a:cubicBezTo>
                  <a:cubicBezTo>
                    <a:pt x="6480" y="20057"/>
                    <a:pt x="8641" y="21600"/>
                    <a:pt x="8641" y="20057"/>
                  </a:cubicBezTo>
                  <a:cubicBezTo>
                    <a:pt x="17280" y="15428"/>
                    <a:pt x="19440" y="13886"/>
                    <a:pt x="1944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4" name="Google Shape;1044;gf08a7be099_3_177"/>
            <p:cNvSpPr/>
            <p:nvPr/>
          </p:nvSpPr>
          <p:spPr>
            <a:xfrm>
              <a:off x="7251130" y="1826401"/>
              <a:ext cx="150452" cy="235440"/>
            </a:xfrm>
            <a:custGeom>
              <a:avLst/>
              <a:gdLst/>
              <a:ahLst/>
              <a:cxnLst/>
              <a:rect l="l" t="t" r="r" b="b"/>
              <a:pathLst>
                <a:path w="20428" h="21600" extrusionOk="0">
                  <a:moveTo>
                    <a:pt x="19224" y="11092"/>
                  </a:moveTo>
                  <a:cubicBezTo>
                    <a:pt x="18360" y="9341"/>
                    <a:pt x="15768" y="7589"/>
                    <a:pt x="14040" y="5838"/>
                  </a:cubicBezTo>
                  <a:cubicBezTo>
                    <a:pt x="12312" y="4086"/>
                    <a:pt x="11448" y="2335"/>
                    <a:pt x="12312" y="584"/>
                  </a:cubicBezTo>
                  <a:cubicBezTo>
                    <a:pt x="12312" y="584"/>
                    <a:pt x="12312" y="0"/>
                    <a:pt x="11448" y="0"/>
                  </a:cubicBezTo>
                  <a:cubicBezTo>
                    <a:pt x="8856" y="584"/>
                    <a:pt x="7128" y="1168"/>
                    <a:pt x="5400" y="2335"/>
                  </a:cubicBezTo>
                  <a:cubicBezTo>
                    <a:pt x="1080" y="4670"/>
                    <a:pt x="-648" y="9341"/>
                    <a:pt x="216" y="13427"/>
                  </a:cubicBezTo>
                  <a:cubicBezTo>
                    <a:pt x="1080" y="15762"/>
                    <a:pt x="2808" y="18097"/>
                    <a:pt x="5400" y="19849"/>
                  </a:cubicBezTo>
                  <a:cubicBezTo>
                    <a:pt x="7128" y="21016"/>
                    <a:pt x="10584" y="21600"/>
                    <a:pt x="13176" y="21600"/>
                  </a:cubicBezTo>
                  <a:cubicBezTo>
                    <a:pt x="14040" y="21600"/>
                    <a:pt x="14904" y="20432"/>
                    <a:pt x="14040" y="19849"/>
                  </a:cubicBezTo>
                  <a:lnTo>
                    <a:pt x="11448" y="16346"/>
                  </a:lnTo>
                  <a:cubicBezTo>
                    <a:pt x="13176" y="17513"/>
                    <a:pt x="14040" y="18681"/>
                    <a:pt x="15768" y="19265"/>
                  </a:cubicBezTo>
                  <a:cubicBezTo>
                    <a:pt x="16632" y="19849"/>
                    <a:pt x="18360" y="19849"/>
                    <a:pt x="18360" y="18681"/>
                  </a:cubicBezTo>
                  <a:cubicBezTo>
                    <a:pt x="20952" y="16346"/>
                    <a:pt x="20952" y="13427"/>
                    <a:pt x="19224" y="1109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5" name="Google Shape;1045;gf08a7be099_3_177"/>
            <p:cNvSpPr/>
            <p:nvPr/>
          </p:nvSpPr>
          <p:spPr>
            <a:xfrm>
              <a:off x="7442031" y="3099035"/>
              <a:ext cx="112349" cy="171828"/>
            </a:xfrm>
            <a:custGeom>
              <a:avLst/>
              <a:gdLst/>
              <a:ahLst/>
              <a:cxnLst/>
              <a:rect l="l" t="t" r="r" b="b"/>
              <a:pathLst>
                <a:path w="21188" h="21600" extrusionOk="0">
                  <a:moveTo>
                    <a:pt x="19988" y="12800"/>
                  </a:moveTo>
                  <a:cubicBezTo>
                    <a:pt x="19988" y="10400"/>
                    <a:pt x="18788" y="8800"/>
                    <a:pt x="18788" y="6400"/>
                  </a:cubicBezTo>
                  <a:cubicBezTo>
                    <a:pt x="18788" y="4800"/>
                    <a:pt x="18788" y="2400"/>
                    <a:pt x="21188" y="800"/>
                  </a:cubicBezTo>
                  <a:cubicBezTo>
                    <a:pt x="21188" y="800"/>
                    <a:pt x="21188" y="0"/>
                    <a:pt x="21188" y="0"/>
                  </a:cubicBezTo>
                  <a:cubicBezTo>
                    <a:pt x="18788" y="0"/>
                    <a:pt x="16388" y="0"/>
                    <a:pt x="12788" y="0"/>
                  </a:cubicBezTo>
                  <a:cubicBezTo>
                    <a:pt x="6788" y="800"/>
                    <a:pt x="1988" y="5600"/>
                    <a:pt x="788" y="9600"/>
                  </a:cubicBezTo>
                  <a:cubicBezTo>
                    <a:pt x="-412" y="12000"/>
                    <a:pt x="-412" y="15200"/>
                    <a:pt x="1988" y="17600"/>
                  </a:cubicBezTo>
                  <a:cubicBezTo>
                    <a:pt x="3188" y="19200"/>
                    <a:pt x="5588" y="20800"/>
                    <a:pt x="7988" y="21600"/>
                  </a:cubicBezTo>
                  <a:cubicBezTo>
                    <a:pt x="9188" y="21600"/>
                    <a:pt x="10388" y="20800"/>
                    <a:pt x="10388" y="20000"/>
                  </a:cubicBezTo>
                  <a:lnTo>
                    <a:pt x="9188" y="16000"/>
                  </a:lnTo>
                  <a:cubicBezTo>
                    <a:pt x="9188" y="17600"/>
                    <a:pt x="10388" y="19200"/>
                    <a:pt x="11588" y="20800"/>
                  </a:cubicBezTo>
                  <a:cubicBezTo>
                    <a:pt x="11588" y="21600"/>
                    <a:pt x="13988" y="21600"/>
                    <a:pt x="15188" y="21600"/>
                  </a:cubicBezTo>
                  <a:cubicBezTo>
                    <a:pt x="17588" y="18400"/>
                    <a:pt x="19988" y="15200"/>
                    <a:pt x="19988" y="12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6" name="Google Shape;1046;gf08a7be099_3_177"/>
            <p:cNvSpPr/>
            <p:nvPr/>
          </p:nvSpPr>
          <p:spPr>
            <a:xfrm>
              <a:off x="6678447" y="2971771"/>
              <a:ext cx="112349" cy="171828"/>
            </a:xfrm>
            <a:custGeom>
              <a:avLst/>
              <a:gdLst/>
              <a:ahLst/>
              <a:cxnLst/>
              <a:rect l="l" t="t" r="r" b="b"/>
              <a:pathLst>
                <a:path w="21188" h="21600" extrusionOk="0">
                  <a:moveTo>
                    <a:pt x="19988" y="12800"/>
                  </a:moveTo>
                  <a:cubicBezTo>
                    <a:pt x="19988" y="10400"/>
                    <a:pt x="18788" y="8800"/>
                    <a:pt x="18788" y="6400"/>
                  </a:cubicBezTo>
                  <a:cubicBezTo>
                    <a:pt x="18788" y="4800"/>
                    <a:pt x="18788" y="2400"/>
                    <a:pt x="21188" y="800"/>
                  </a:cubicBezTo>
                  <a:cubicBezTo>
                    <a:pt x="21188" y="800"/>
                    <a:pt x="21188" y="0"/>
                    <a:pt x="21188" y="0"/>
                  </a:cubicBezTo>
                  <a:cubicBezTo>
                    <a:pt x="18788" y="0"/>
                    <a:pt x="16388" y="0"/>
                    <a:pt x="12788" y="0"/>
                  </a:cubicBezTo>
                  <a:cubicBezTo>
                    <a:pt x="6788" y="800"/>
                    <a:pt x="1988" y="5600"/>
                    <a:pt x="788" y="9600"/>
                  </a:cubicBezTo>
                  <a:cubicBezTo>
                    <a:pt x="-412" y="12000"/>
                    <a:pt x="-412" y="15200"/>
                    <a:pt x="1988" y="17600"/>
                  </a:cubicBezTo>
                  <a:cubicBezTo>
                    <a:pt x="3188" y="19200"/>
                    <a:pt x="5588" y="20800"/>
                    <a:pt x="7988" y="21600"/>
                  </a:cubicBezTo>
                  <a:cubicBezTo>
                    <a:pt x="9188" y="21600"/>
                    <a:pt x="10388" y="20800"/>
                    <a:pt x="10388" y="20000"/>
                  </a:cubicBezTo>
                  <a:lnTo>
                    <a:pt x="9188" y="16000"/>
                  </a:lnTo>
                  <a:cubicBezTo>
                    <a:pt x="9188" y="17600"/>
                    <a:pt x="10388" y="19200"/>
                    <a:pt x="11588" y="20800"/>
                  </a:cubicBezTo>
                  <a:cubicBezTo>
                    <a:pt x="11588" y="21600"/>
                    <a:pt x="13988" y="21600"/>
                    <a:pt x="15188" y="21600"/>
                  </a:cubicBezTo>
                  <a:cubicBezTo>
                    <a:pt x="17588" y="19200"/>
                    <a:pt x="19988" y="16000"/>
                    <a:pt x="19988" y="12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7" name="Google Shape;1047;gf08a7be099_3_177"/>
            <p:cNvSpPr/>
            <p:nvPr/>
          </p:nvSpPr>
          <p:spPr>
            <a:xfrm>
              <a:off x="6742079" y="2653611"/>
              <a:ext cx="124450" cy="187161"/>
            </a:xfrm>
            <a:custGeom>
              <a:avLst/>
              <a:gdLst/>
              <a:ahLst/>
              <a:cxnLst/>
              <a:rect l="l" t="t" r="r" b="b"/>
              <a:pathLst>
                <a:path w="21120" h="21178" extrusionOk="0">
                  <a:moveTo>
                    <a:pt x="17880" y="10080"/>
                  </a:moveTo>
                  <a:cubicBezTo>
                    <a:pt x="15720" y="8640"/>
                    <a:pt x="13560" y="7200"/>
                    <a:pt x="12480" y="5760"/>
                  </a:cubicBezTo>
                  <a:cubicBezTo>
                    <a:pt x="10320" y="4320"/>
                    <a:pt x="9240" y="2880"/>
                    <a:pt x="10320" y="720"/>
                  </a:cubicBezTo>
                  <a:cubicBezTo>
                    <a:pt x="10320" y="720"/>
                    <a:pt x="10320" y="0"/>
                    <a:pt x="9240" y="0"/>
                  </a:cubicBezTo>
                  <a:cubicBezTo>
                    <a:pt x="7080" y="720"/>
                    <a:pt x="4920" y="1440"/>
                    <a:pt x="3840" y="2880"/>
                  </a:cubicBezTo>
                  <a:cubicBezTo>
                    <a:pt x="-480" y="5760"/>
                    <a:pt x="-480" y="10800"/>
                    <a:pt x="600" y="14400"/>
                  </a:cubicBezTo>
                  <a:cubicBezTo>
                    <a:pt x="1680" y="16560"/>
                    <a:pt x="3840" y="18720"/>
                    <a:pt x="7080" y="20160"/>
                  </a:cubicBezTo>
                  <a:cubicBezTo>
                    <a:pt x="9240" y="20880"/>
                    <a:pt x="12480" y="21600"/>
                    <a:pt x="14640" y="20880"/>
                  </a:cubicBezTo>
                  <a:cubicBezTo>
                    <a:pt x="15720" y="20880"/>
                    <a:pt x="16800" y="19440"/>
                    <a:pt x="15720" y="18720"/>
                  </a:cubicBezTo>
                  <a:lnTo>
                    <a:pt x="12480" y="15840"/>
                  </a:lnTo>
                  <a:cubicBezTo>
                    <a:pt x="13560" y="16560"/>
                    <a:pt x="15720" y="18000"/>
                    <a:pt x="17880" y="18720"/>
                  </a:cubicBezTo>
                  <a:cubicBezTo>
                    <a:pt x="18960" y="19440"/>
                    <a:pt x="20040" y="18720"/>
                    <a:pt x="21120" y="18000"/>
                  </a:cubicBezTo>
                  <a:cubicBezTo>
                    <a:pt x="21120" y="15840"/>
                    <a:pt x="20040" y="12960"/>
                    <a:pt x="17880" y="100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8" name="Google Shape;1048;gf08a7be099_3_177"/>
            <p:cNvSpPr/>
            <p:nvPr/>
          </p:nvSpPr>
          <p:spPr>
            <a:xfrm>
              <a:off x="6869338" y="2844512"/>
              <a:ext cx="108162" cy="109825"/>
            </a:xfrm>
            <a:custGeom>
              <a:avLst/>
              <a:gdLst/>
              <a:ahLst/>
              <a:cxnLst/>
              <a:rect l="l" t="t" r="r" b="b"/>
              <a:pathLst>
                <a:path w="21600" h="20712" extrusionOk="0">
                  <a:moveTo>
                    <a:pt x="15247" y="14712"/>
                  </a:moveTo>
                  <a:cubicBezTo>
                    <a:pt x="16518" y="12312"/>
                    <a:pt x="16518" y="9912"/>
                    <a:pt x="17788" y="8712"/>
                  </a:cubicBezTo>
                  <a:cubicBezTo>
                    <a:pt x="19059" y="6312"/>
                    <a:pt x="20330" y="5112"/>
                    <a:pt x="21600" y="3912"/>
                  </a:cubicBezTo>
                  <a:cubicBezTo>
                    <a:pt x="21600" y="3912"/>
                    <a:pt x="21600" y="3912"/>
                    <a:pt x="21600" y="2712"/>
                  </a:cubicBezTo>
                  <a:cubicBezTo>
                    <a:pt x="20329" y="1512"/>
                    <a:pt x="17788" y="312"/>
                    <a:pt x="16518" y="312"/>
                  </a:cubicBezTo>
                  <a:cubicBezTo>
                    <a:pt x="11435" y="-888"/>
                    <a:pt x="6353" y="1512"/>
                    <a:pt x="3812" y="5112"/>
                  </a:cubicBezTo>
                  <a:cubicBezTo>
                    <a:pt x="1270" y="7512"/>
                    <a:pt x="0" y="9912"/>
                    <a:pt x="0" y="12312"/>
                  </a:cubicBezTo>
                  <a:cubicBezTo>
                    <a:pt x="0" y="14712"/>
                    <a:pt x="0" y="17112"/>
                    <a:pt x="2541" y="18312"/>
                  </a:cubicBezTo>
                  <a:cubicBezTo>
                    <a:pt x="3812" y="19512"/>
                    <a:pt x="5083" y="18312"/>
                    <a:pt x="5083" y="18312"/>
                  </a:cubicBezTo>
                  <a:lnTo>
                    <a:pt x="6353" y="14712"/>
                  </a:lnTo>
                  <a:cubicBezTo>
                    <a:pt x="6353" y="15912"/>
                    <a:pt x="5083" y="18312"/>
                    <a:pt x="5083" y="19512"/>
                  </a:cubicBezTo>
                  <a:cubicBezTo>
                    <a:pt x="5083" y="20712"/>
                    <a:pt x="6353" y="20712"/>
                    <a:pt x="6353" y="20712"/>
                  </a:cubicBezTo>
                  <a:cubicBezTo>
                    <a:pt x="10165" y="19512"/>
                    <a:pt x="12706" y="17112"/>
                    <a:pt x="15247" y="1471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49" name="Google Shape;1049;gf08a7be099_3_177"/>
            <p:cNvSpPr/>
            <p:nvPr/>
          </p:nvSpPr>
          <p:spPr>
            <a:xfrm>
              <a:off x="6932970" y="2971776"/>
              <a:ext cx="160331" cy="116365"/>
            </a:xfrm>
            <a:custGeom>
              <a:avLst/>
              <a:gdLst/>
              <a:ahLst/>
              <a:cxnLst/>
              <a:rect l="l" t="t" r="r" b="b"/>
              <a:pathLst>
                <a:path w="20931" h="19748" extrusionOk="0">
                  <a:moveTo>
                    <a:pt x="12254" y="17165"/>
                  </a:moveTo>
                  <a:cubicBezTo>
                    <a:pt x="13915" y="15005"/>
                    <a:pt x="14746" y="12845"/>
                    <a:pt x="16407" y="10685"/>
                  </a:cubicBezTo>
                  <a:cubicBezTo>
                    <a:pt x="17238" y="8525"/>
                    <a:pt x="18900" y="7445"/>
                    <a:pt x="20561" y="7445"/>
                  </a:cubicBezTo>
                  <a:cubicBezTo>
                    <a:pt x="20561" y="7445"/>
                    <a:pt x="21392" y="7445"/>
                    <a:pt x="20561" y="6365"/>
                  </a:cubicBezTo>
                  <a:cubicBezTo>
                    <a:pt x="19730" y="5285"/>
                    <a:pt x="18900" y="3125"/>
                    <a:pt x="17238" y="2045"/>
                  </a:cubicBezTo>
                  <a:cubicBezTo>
                    <a:pt x="13915" y="-1195"/>
                    <a:pt x="8930" y="-115"/>
                    <a:pt x="5607" y="2045"/>
                  </a:cubicBezTo>
                  <a:cubicBezTo>
                    <a:pt x="3115" y="3125"/>
                    <a:pt x="1454" y="6365"/>
                    <a:pt x="623" y="8525"/>
                  </a:cubicBezTo>
                  <a:cubicBezTo>
                    <a:pt x="-208" y="10685"/>
                    <a:pt x="-208" y="12845"/>
                    <a:pt x="623" y="15005"/>
                  </a:cubicBezTo>
                  <a:cubicBezTo>
                    <a:pt x="623" y="16085"/>
                    <a:pt x="2284" y="16085"/>
                    <a:pt x="2284" y="15005"/>
                  </a:cubicBezTo>
                  <a:lnTo>
                    <a:pt x="4777" y="11765"/>
                  </a:lnTo>
                  <a:cubicBezTo>
                    <a:pt x="3946" y="12845"/>
                    <a:pt x="3115" y="15005"/>
                    <a:pt x="3115" y="17165"/>
                  </a:cubicBezTo>
                  <a:cubicBezTo>
                    <a:pt x="3115" y="18245"/>
                    <a:pt x="3115" y="19325"/>
                    <a:pt x="3946" y="19325"/>
                  </a:cubicBezTo>
                  <a:cubicBezTo>
                    <a:pt x="7269" y="20405"/>
                    <a:pt x="9761" y="19325"/>
                    <a:pt x="12254" y="1716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0" name="Google Shape;1050;gf08a7be099_3_177"/>
            <p:cNvSpPr/>
            <p:nvPr/>
          </p:nvSpPr>
          <p:spPr>
            <a:xfrm>
              <a:off x="7442026" y="2717243"/>
              <a:ext cx="177257" cy="145112"/>
            </a:xfrm>
            <a:custGeom>
              <a:avLst/>
              <a:gdLst/>
              <a:ahLst/>
              <a:cxnLst/>
              <a:rect l="l" t="t" r="r" b="b"/>
              <a:pathLst>
                <a:path w="20750" h="20525" extrusionOk="0">
                  <a:moveTo>
                    <a:pt x="12971" y="16025"/>
                  </a:moveTo>
                  <a:cubicBezTo>
                    <a:pt x="14461" y="14225"/>
                    <a:pt x="15205" y="11525"/>
                    <a:pt x="15950" y="9725"/>
                  </a:cubicBezTo>
                  <a:cubicBezTo>
                    <a:pt x="16695" y="7925"/>
                    <a:pt x="18185" y="6125"/>
                    <a:pt x="20419" y="5225"/>
                  </a:cubicBezTo>
                  <a:cubicBezTo>
                    <a:pt x="20419" y="5225"/>
                    <a:pt x="21164" y="4325"/>
                    <a:pt x="20419" y="4325"/>
                  </a:cubicBezTo>
                  <a:cubicBezTo>
                    <a:pt x="18929" y="3425"/>
                    <a:pt x="18185" y="1625"/>
                    <a:pt x="16695" y="725"/>
                  </a:cubicBezTo>
                  <a:cubicBezTo>
                    <a:pt x="12971" y="-1075"/>
                    <a:pt x="8502" y="725"/>
                    <a:pt x="4778" y="3425"/>
                  </a:cubicBezTo>
                  <a:cubicBezTo>
                    <a:pt x="2543" y="5225"/>
                    <a:pt x="1054" y="7925"/>
                    <a:pt x="309" y="10625"/>
                  </a:cubicBezTo>
                  <a:cubicBezTo>
                    <a:pt x="-436" y="12425"/>
                    <a:pt x="309" y="15125"/>
                    <a:pt x="1054" y="16925"/>
                  </a:cubicBezTo>
                  <a:cubicBezTo>
                    <a:pt x="1799" y="17825"/>
                    <a:pt x="2543" y="17825"/>
                    <a:pt x="3288" y="16925"/>
                  </a:cubicBezTo>
                  <a:lnTo>
                    <a:pt x="5522" y="13325"/>
                  </a:lnTo>
                  <a:cubicBezTo>
                    <a:pt x="4778" y="15125"/>
                    <a:pt x="4033" y="16925"/>
                    <a:pt x="4033" y="18725"/>
                  </a:cubicBezTo>
                  <a:cubicBezTo>
                    <a:pt x="4033" y="19625"/>
                    <a:pt x="4778" y="20525"/>
                    <a:pt x="5522" y="20525"/>
                  </a:cubicBezTo>
                  <a:cubicBezTo>
                    <a:pt x="8502" y="20525"/>
                    <a:pt x="11481" y="18725"/>
                    <a:pt x="12971" y="1602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1" name="Google Shape;1051;gf08a7be099_3_177"/>
            <p:cNvSpPr/>
            <p:nvPr/>
          </p:nvSpPr>
          <p:spPr>
            <a:xfrm>
              <a:off x="7442026" y="2271820"/>
              <a:ext cx="177257" cy="145112"/>
            </a:xfrm>
            <a:custGeom>
              <a:avLst/>
              <a:gdLst/>
              <a:ahLst/>
              <a:cxnLst/>
              <a:rect l="l" t="t" r="r" b="b"/>
              <a:pathLst>
                <a:path w="20750" h="20525" extrusionOk="0">
                  <a:moveTo>
                    <a:pt x="12971" y="16025"/>
                  </a:moveTo>
                  <a:cubicBezTo>
                    <a:pt x="14461" y="14225"/>
                    <a:pt x="15205" y="11525"/>
                    <a:pt x="15950" y="9725"/>
                  </a:cubicBezTo>
                  <a:cubicBezTo>
                    <a:pt x="16695" y="7925"/>
                    <a:pt x="18185" y="6125"/>
                    <a:pt x="20419" y="5225"/>
                  </a:cubicBezTo>
                  <a:cubicBezTo>
                    <a:pt x="20419" y="5225"/>
                    <a:pt x="21164" y="4325"/>
                    <a:pt x="20419" y="4325"/>
                  </a:cubicBezTo>
                  <a:cubicBezTo>
                    <a:pt x="18929" y="3425"/>
                    <a:pt x="18185" y="1625"/>
                    <a:pt x="16695" y="725"/>
                  </a:cubicBezTo>
                  <a:cubicBezTo>
                    <a:pt x="12971" y="-1075"/>
                    <a:pt x="8502" y="725"/>
                    <a:pt x="4778" y="3425"/>
                  </a:cubicBezTo>
                  <a:cubicBezTo>
                    <a:pt x="2543" y="5225"/>
                    <a:pt x="1054" y="7925"/>
                    <a:pt x="309" y="10625"/>
                  </a:cubicBezTo>
                  <a:cubicBezTo>
                    <a:pt x="-436" y="12425"/>
                    <a:pt x="309" y="15125"/>
                    <a:pt x="1054" y="16925"/>
                  </a:cubicBezTo>
                  <a:cubicBezTo>
                    <a:pt x="1799" y="17825"/>
                    <a:pt x="2543" y="17825"/>
                    <a:pt x="3288" y="16925"/>
                  </a:cubicBezTo>
                  <a:lnTo>
                    <a:pt x="5522" y="13325"/>
                  </a:lnTo>
                  <a:cubicBezTo>
                    <a:pt x="4778" y="15125"/>
                    <a:pt x="4033" y="16925"/>
                    <a:pt x="4033" y="18725"/>
                  </a:cubicBezTo>
                  <a:cubicBezTo>
                    <a:pt x="4033" y="19625"/>
                    <a:pt x="4778" y="20525"/>
                    <a:pt x="5522" y="20525"/>
                  </a:cubicBezTo>
                  <a:cubicBezTo>
                    <a:pt x="8502" y="19625"/>
                    <a:pt x="11481" y="18725"/>
                    <a:pt x="12971" y="1602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2" name="Google Shape;1052;gf08a7be099_3_177"/>
            <p:cNvSpPr/>
            <p:nvPr/>
          </p:nvSpPr>
          <p:spPr>
            <a:xfrm>
              <a:off x="7378394" y="2080924"/>
              <a:ext cx="177257" cy="145112"/>
            </a:xfrm>
            <a:custGeom>
              <a:avLst/>
              <a:gdLst/>
              <a:ahLst/>
              <a:cxnLst/>
              <a:rect l="l" t="t" r="r" b="b"/>
              <a:pathLst>
                <a:path w="20750" h="20525" extrusionOk="0">
                  <a:moveTo>
                    <a:pt x="12971" y="16025"/>
                  </a:moveTo>
                  <a:cubicBezTo>
                    <a:pt x="14461" y="14225"/>
                    <a:pt x="15205" y="11525"/>
                    <a:pt x="15950" y="9725"/>
                  </a:cubicBezTo>
                  <a:cubicBezTo>
                    <a:pt x="16695" y="7925"/>
                    <a:pt x="18185" y="6125"/>
                    <a:pt x="20419" y="5225"/>
                  </a:cubicBezTo>
                  <a:cubicBezTo>
                    <a:pt x="20419" y="5225"/>
                    <a:pt x="21164" y="4325"/>
                    <a:pt x="20419" y="4325"/>
                  </a:cubicBezTo>
                  <a:cubicBezTo>
                    <a:pt x="18929" y="3425"/>
                    <a:pt x="18185" y="1625"/>
                    <a:pt x="16695" y="725"/>
                  </a:cubicBezTo>
                  <a:cubicBezTo>
                    <a:pt x="12971" y="-1075"/>
                    <a:pt x="8502" y="725"/>
                    <a:pt x="4778" y="3425"/>
                  </a:cubicBezTo>
                  <a:cubicBezTo>
                    <a:pt x="2543" y="5225"/>
                    <a:pt x="1054" y="7925"/>
                    <a:pt x="309" y="10625"/>
                  </a:cubicBezTo>
                  <a:cubicBezTo>
                    <a:pt x="-436" y="12425"/>
                    <a:pt x="309" y="15125"/>
                    <a:pt x="1054" y="16925"/>
                  </a:cubicBezTo>
                  <a:cubicBezTo>
                    <a:pt x="1799" y="17825"/>
                    <a:pt x="2543" y="17825"/>
                    <a:pt x="3288" y="16925"/>
                  </a:cubicBezTo>
                  <a:lnTo>
                    <a:pt x="5522" y="13325"/>
                  </a:lnTo>
                  <a:cubicBezTo>
                    <a:pt x="4778" y="15125"/>
                    <a:pt x="4033" y="16925"/>
                    <a:pt x="4033" y="18725"/>
                  </a:cubicBezTo>
                  <a:cubicBezTo>
                    <a:pt x="4033" y="19625"/>
                    <a:pt x="4778" y="20525"/>
                    <a:pt x="5522" y="20525"/>
                  </a:cubicBezTo>
                  <a:cubicBezTo>
                    <a:pt x="8502" y="20525"/>
                    <a:pt x="11481" y="18725"/>
                    <a:pt x="12971" y="1602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3" name="Google Shape;1053;gf08a7be099_3_177"/>
            <p:cNvSpPr/>
            <p:nvPr/>
          </p:nvSpPr>
          <p:spPr>
            <a:xfrm>
              <a:off x="7632921" y="2717248"/>
              <a:ext cx="262569" cy="163841"/>
            </a:xfrm>
            <a:custGeom>
              <a:avLst/>
              <a:gdLst/>
              <a:ahLst/>
              <a:cxnLst/>
              <a:rect l="l" t="t" r="r" b="b"/>
              <a:pathLst>
                <a:path w="21222" h="20596" extrusionOk="0">
                  <a:moveTo>
                    <a:pt x="10422" y="19396"/>
                  </a:moveTo>
                  <a:cubicBezTo>
                    <a:pt x="12479" y="17796"/>
                    <a:pt x="14022" y="16196"/>
                    <a:pt x="15565" y="14596"/>
                  </a:cubicBezTo>
                  <a:cubicBezTo>
                    <a:pt x="17108" y="12996"/>
                    <a:pt x="19165" y="12196"/>
                    <a:pt x="20708" y="12996"/>
                  </a:cubicBezTo>
                  <a:cubicBezTo>
                    <a:pt x="21222" y="12996"/>
                    <a:pt x="21222" y="12996"/>
                    <a:pt x="21222" y="12196"/>
                  </a:cubicBezTo>
                  <a:cubicBezTo>
                    <a:pt x="20708" y="9796"/>
                    <a:pt x="20193" y="7396"/>
                    <a:pt x="19165" y="5796"/>
                  </a:cubicBezTo>
                  <a:cubicBezTo>
                    <a:pt x="16593" y="996"/>
                    <a:pt x="11965" y="-604"/>
                    <a:pt x="8365" y="196"/>
                  </a:cubicBezTo>
                  <a:cubicBezTo>
                    <a:pt x="5793" y="996"/>
                    <a:pt x="3736" y="2596"/>
                    <a:pt x="1679" y="4996"/>
                  </a:cubicBezTo>
                  <a:cubicBezTo>
                    <a:pt x="650" y="7396"/>
                    <a:pt x="-378" y="9796"/>
                    <a:pt x="136" y="12996"/>
                  </a:cubicBezTo>
                  <a:cubicBezTo>
                    <a:pt x="136" y="14596"/>
                    <a:pt x="1165" y="15396"/>
                    <a:pt x="2193" y="14596"/>
                  </a:cubicBezTo>
                  <a:lnTo>
                    <a:pt x="5279" y="11396"/>
                  </a:lnTo>
                  <a:cubicBezTo>
                    <a:pt x="4251" y="12996"/>
                    <a:pt x="3222" y="14596"/>
                    <a:pt x="2193" y="16196"/>
                  </a:cubicBezTo>
                  <a:cubicBezTo>
                    <a:pt x="1679" y="16996"/>
                    <a:pt x="1679" y="18596"/>
                    <a:pt x="2708" y="19396"/>
                  </a:cubicBezTo>
                  <a:cubicBezTo>
                    <a:pt x="4765" y="20996"/>
                    <a:pt x="7850" y="20996"/>
                    <a:pt x="10422" y="1939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4" name="Google Shape;1054;gf08a7be099_3_177"/>
            <p:cNvSpPr/>
            <p:nvPr/>
          </p:nvSpPr>
          <p:spPr>
            <a:xfrm>
              <a:off x="7760185" y="3289936"/>
              <a:ext cx="177257" cy="129919"/>
            </a:xfrm>
            <a:custGeom>
              <a:avLst/>
              <a:gdLst/>
              <a:ahLst/>
              <a:cxnLst/>
              <a:rect l="l" t="t" r="r" b="b"/>
              <a:pathLst>
                <a:path w="20750" h="20997" extrusionOk="0">
                  <a:moveTo>
                    <a:pt x="12993" y="18940"/>
                  </a:moveTo>
                  <a:cubicBezTo>
                    <a:pt x="10759" y="18940"/>
                    <a:pt x="8524" y="18940"/>
                    <a:pt x="6290" y="18940"/>
                  </a:cubicBezTo>
                  <a:cubicBezTo>
                    <a:pt x="4055" y="18940"/>
                    <a:pt x="2565" y="19968"/>
                    <a:pt x="1076" y="20997"/>
                  </a:cubicBezTo>
                  <a:cubicBezTo>
                    <a:pt x="1076" y="20997"/>
                    <a:pt x="331" y="20997"/>
                    <a:pt x="331" y="20997"/>
                  </a:cubicBezTo>
                  <a:cubicBezTo>
                    <a:pt x="331" y="18940"/>
                    <a:pt x="-414" y="15854"/>
                    <a:pt x="331" y="13797"/>
                  </a:cubicBezTo>
                  <a:cubicBezTo>
                    <a:pt x="1076" y="7626"/>
                    <a:pt x="4800" y="3511"/>
                    <a:pt x="8524" y="1454"/>
                  </a:cubicBezTo>
                  <a:cubicBezTo>
                    <a:pt x="10758" y="426"/>
                    <a:pt x="13738" y="-603"/>
                    <a:pt x="15972" y="426"/>
                  </a:cubicBezTo>
                  <a:cubicBezTo>
                    <a:pt x="17462" y="1454"/>
                    <a:pt x="19696" y="3511"/>
                    <a:pt x="20441" y="5568"/>
                  </a:cubicBezTo>
                  <a:cubicBezTo>
                    <a:pt x="21186" y="6597"/>
                    <a:pt x="20441" y="7626"/>
                    <a:pt x="18951" y="7626"/>
                  </a:cubicBezTo>
                  <a:lnTo>
                    <a:pt x="15227" y="7626"/>
                  </a:lnTo>
                  <a:cubicBezTo>
                    <a:pt x="16717" y="7626"/>
                    <a:pt x="18207" y="8654"/>
                    <a:pt x="19696" y="8654"/>
                  </a:cubicBezTo>
                  <a:cubicBezTo>
                    <a:pt x="20441" y="8654"/>
                    <a:pt x="21186" y="10711"/>
                    <a:pt x="20441" y="11740"/>
                  </a:cubicBezTo>
                  <a:cubicBezTo>
                    <a:pt x="18952" y="15854"/>
                    <a:pt x="16717" y="18940"/>
                    <a:pt x="12993" y="189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5" name="Google Shape;1055;gf08a7be099_3_177"/>
            <p:cNvSpPr/>
            <p:nvPr/>
          </p:nvSpPr>
          <p:spPr>
            <a:xfrm>
              <a:off x="7887449" y="3417200"/>
              <a:ext cx="141831" cy="192139"/>
            </a:xfrm>
            <a:custGeom>
              <a:avLst/>
              <a:gdLst/>
              <a:ahLst/>
              <a:cxnLst/>
              <a:rect l="l" t="t" r="r" b="b"/>
              <a:pathLst>
                <a:path w="20061" h="21039" extrusionOk="0">
                  <a:moveTo>
                    <a:pt x="17325" y="11671"/>
                  </a:moveTo>
                  <a:cubicBezTo>
                    <a:pt x="15525" y="13065"/>
                    <a:pt x="12825" y="14458"/>
                    <a:pt x="11025" y="15852"/>
                  </a:cubicBezTo>
                  <a:cubicBezTo>
                    <a:pt x="9225" y="17245"/>
                    <a:pt x="7425" y="18639"/>
                    <a:pt x="7425" y="20729"/>
                  </a:cubicBezTo>
                  <a:cubicBezTo>
                    <a:pt x="7425" y="20729"/>
                    <a:pt x="6525" y="21426"/>
                    <a:pt x="6525" y="20729"/>
                  </a:cubicBezTo>
                  <a:cubicBezTo>
                    <a:pt x="4725" y="20032"/>
                    <a:pt x="2925" y="18639"/>
                    <a:pt x="2025" y="17245"/>
                  </a:cubicBezTo>
                  <a:cubicBezTo>
                    <a:pt x="-675" y="13761"/>
                    <a:pt x="-675" y="8884"/>
                    <a:pt x="2025" y="5400"/>
                  </a:cubicBezTo>
                  <a:cubicBezTo>
                    <a:pt x="3825" y="3310"/>
                    <a:pt x="5625" y="1220"/>
                    <a:pt x="8325" y="523"/>
                  </a:cubicBezTo>
                  <a:cubicBezTo>
                    <a:pt x="10125" y="-174"/>
                    <a:pt x="12825" y="-174"/>
                    <a:pt x="15525" y="523"/>
                  </a:cubicBezTo>
                  <a:cubicBezTo>
                    <a:pt x="16425" y="523"/>
                    <a:pt x="16425" y="1916"/>
                    <a:pt x="15525" y="2613"/>
                  </a:cubicBezTo>
                  <a:lnTo>
                    <a:pt x="11925" y="5400"/>
                  </a:lnTo>
                  <a:cubicBezTo>
                    <a:pt x="13725" y="4703"/>
                    <a:pt x="15525" y="4007"/>
                    <a:pt x="17325" y="3310"/>
                  </a:cubicBezTo>
                  <a:cubicBezTo>
                    <a:pt x="18225" y="3310"/>
                    <a:pt x="19125" y="3310"/>
                    <a:pt x="19125" y="4007"/>
                  </a:cubicBezTo>
                  <a:cubicBezTo>
                    <a:pt x="20925" y="6097"/>
                    <a:pt x="20025" y="9581"/>
                    <a:pt x="17325" y="1167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6" name="Google Shape;1056;gf08a7be099_3_177"/>
            <p:cNvSpPr/>
            <p:nvPr/>
          </p:nvSpPr>
          <p:spPr>
            <a:xfrm>
              <a:off x="6996607" y="2399089"/>
              <a:ext cx="142803" cy="100202"/>
            </a:xfrm>
            <a:custGeom>
              <a:avLst/>
              <a:gdLst/>
              <a:ahLst/>
              <a:cxnLst/>
              <a:rect l="l" t="t" r="r" b="b"/>
              <a:pathLst>
                <a:path w="21078" h="21263" extrusionOk="0">
                  <a:moveTo>
                    <a:pt x="13565" y="18563"/>
                  </a:moveTo>
                  <a:cubicBezTo>
                    <a:pt x="11687" y="18563"/>
                    <a:pt x="8870" y="18563"/>
                    <a:pt x="6991" y="18563"/>
                  </a:cubicBezTo>
                  <a:cubicBezTo>
                    <a:pt x="5113" y="18563"/>
                    <a:pt x="3235" y="18563"/>
                    <a:pt x="1356" y="21263"/>
                  </a:cubicBezTo>
                  <a:cubicBezTo>
                    <a:pt x="1356" y="21263"/>
                    <a:pt x="417" y="21263"/>
                    <a:pt x="417" y="21263"/>
                  </a:cubicBezTo>
                  <a:cubicBezTo>
                    <a:pt x="417" y="18563"/>
                    <a:pt x="-522" y="15863"/>
                    <a:pt x="417" y="14513"/>
                  </a:cubicBezTo>
                  <a:cubicBezTo>
                    <a:pt x="1356" y="7763"/>
                    <a:pt x="5113" y="3713"/>
                    <a:pt x="8869" y="1013"/>
                  </a:cubicBezTo>
                  <a:cubicBezTo>
                    <a:pt x="11687" y="-337"/>
                    <a:pt x="14504" y="-337"/>
                    <a:pt x="16382" y="1013"/>
                  </a:cubicBezTo>
                  <a:cubicBezTo>
                    <a:pt x="18261" y="2363"/>
                    <a:pt x="20139" y="3713"/>
                    <a:pt x="20139" y="6413"/>
                  </a:cubicBezTo>
                  <a:cubicBezTo>
                    <a:pt x="20139" y="7763"/>
                    <a:pt x="20139" y="9113"/>
                    <a:pt x="19200" y="9113"/>
                  </a:cubicBezTo>
                  <a:lnTo>
                    <a:pt x="15443" y="9113"/>
                  </a:lnTo>
                  <a:cubicBezTo>
                    <a:pt x="17322" y="9113"/>
                    <a:pt x="18260" y="10463"/>
                    <a:pt x="20139" y="10463"/>
                  </a:cubicBezTo>
                  <a:cubicBezTo>
                    <a:pt x="21078" y="10463"/>
                    <a:pt x="21078" y="11813"/>
                    <a:pt x="21078" y="13163"/>
                  </a:cubicBezTo>
                  <a:cubicBezTo>
                    <a:pt x="19200" y="15863"/>
                    <a:pt x="16383" y="17213"/>
                    <a:pt x="13565" y="1856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7" name="Google Shape;1057;gf08a7be099_3_177"/>
            <p:cNvSpPr/>
            <p:nvPr/>
          </p:nvSpPr>
          <p:spPr>
            <a:xfrm>
              <a:off x="6805706" y="2144556"/>
              <a:ext cx="146340" cy="126046"/>
            </a:xfrm>
            <a:custGeom>
              <a:avLst/>
              <a:gdLst/>
              <a:ahLst/>
              <a:cxnLst/>
              <a:rect l="l" t="t" r="r" b="b"/>
              <a:pathLst>
                <a:path w="21600" h="20371" extrusionOk="0">
                  <a:moveTo>
                    <a:pt x="7513" y="15228"/>
                  </a:moveTo>
                  <a:cubicBezTo>
                    <a:pt x="6574" y="13171"/>
                    <a:pt x="5635" y="11114"/>
                    <a:pt x="4696" y="9057"/>
                  </a:cubicBezTo>
                  <a:cubicBezTo>
                    <a:pt x="3756" y="7000"/>
                    <a:pt x="1878" y="5971"/>
                    <a:pt x="0" y="4942"/>
                  </a:cubicBezTo>
                  <a:cubicBezTo>
                    <a:pt x="0" y="4942"/>
                    <a:pt x="0" y="4942"/>
                    <a:pt x="0" y="3914"/>
                  </a:cubicBezTo>
                  <a:cubicBezTo>
                    <a:pt x="939" y="2885"/>
                    <a:pt x="2817" y="1857"/>
                    <a:pt x="4696" y="828"/>
                  </a:cubicBezTo>
                  <a:cubicBezTo>
                    <a:pt x="8452" y="-1229"/>
                    <a:pt x="13148" y="828"/>
                    <a:pt x="16904" y="3914"/>
                  </a:cubicBezTo>
                  <a:cubicBezTo>
                    <a:pt x="18783" y="5971"/>
                    <a:pt x="20661" y="8028"/>
                    <a:pt x="21600" y="11114"/>
                  </a:cubicBezTo>
                  <a:cubicBezTo>
                    <a:pt x="21600" y="13171"/>
                    <a:pt x="21600" y="15228"/>
                    <a:pt x="20661" y="17285"/>
                  </a:cubicBezTo>
                  <a:cubicBezTo>
                    <a:pt x="19722" y="18314"/>
                    <a:pt x="18782" y="18314"/>
                    <a:pt x="18782" y="17285"/>
                  </a:cubicBezTo>
                  <a:lnTo>
                    <a:pt x="16904" y="13171"/>
                  </a:lnTo>
                  <a:cubicBezTo>
                    <a:pt x="17843" y="15228"/>
                    <a:pt x="17843" y="16257"/>
                    <a:pt x="18782" y="18314"/>
                  </a:cubicBezTo>
                  <a:cubicBezTo>
                    <a:pt x="18782" y="19342"/>
                    <a:pt x="17843" y="20371"/>
                    <a:pt x="17843" y="20371"/>
                  </a:cubicBezTo>
                  <a:cubicBezTo>
                    <a:pt x="12209" y="19343"/>
                    <a:pt x="9391" y="18314"/>
                    <a:pt x="7513" y="1522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8" name="Google Shape;1058;gf08a7be099_3_177"/>
            <p:cNvSpPr/>
            <p:nvPr/>
          </p:nvSpPr>
          <p:spPr>
            <a:xfrm>
              <a:off x="8014713" y="3544464"/>
              <a:ext cx="86918" cy="139968"/>
            </a:xfrm>
            <a:custGeom>
              <a:avLst/>
              <a:gdLst/>
              <a:ahLst/>
              <a:cxnLst/>
              <a:rect l="l" t="t" r="r" b="b"/>
              <a:pathLst>
                <a:path w="21071" h="21600" extrusionOk="0">
                  <a:moveTo>
                    <a:pt x="21071" y="7855"/>
                  </a:moveTo>
                  <a:cubicBezTo>
                    <a:pt x="21071" y="9818"/>
                    <a:pt x="19528" y="12764"/>
                    <a:pt x="19528" y="14727"/>
                  </a:cubicBezTo>
                  <a:cubicBezTo>
                    <a:pt x="19528" y="16691"/>
                    <a:pt x="19528" y="18655"/>
                    <a:pt x="21071" y="20618"/>
                  </a:cubicBezTo>
                  <a:cubicBezTo>
                    <a:pt x="21071" y="20618"/>
                    <a:pt x="21071" y="21600"/>
                    <a:pt x="21071" y="21600"/>
                  </a:cubicBezTo>
                  <a:cubicBezTo>
                    <a:pt x="17985" y="21600"/>
                    <a:pt x="14900" y="21600"/>
                    <a:pt x="13357" y="21600"/>
                  </a:cubicBezTo>
                  <a:cubicBezTo>
                    <a:pt x="7185" y="20618"/>
                    <a:pt x="2556" y="15709"/>
                    <a:pt x="1014" y="11782"/>
                  </a:cubicBezTo>
                  <a:cubicBezTo>
                    <a:pt x="-529" y="8836"/>
                    <a:pt x="-529" y="5891"/>
                    <a:pt x="2557" y="3927"/>
                  </a:cubicBezTo>
                  <a:cubicBezTo>
                    <a:pt x="4100" y="1964"/>
                    <a:pt x="7185" y="982"/>
                    <a:pt x="10271" y="0"/>
                  </a:cubicBezTo>
                  <a:cubicBezTo>
                    <a:pt x="11814" y="0"/>
                    <a:pt x="13357" y="982"/>
                    <a:pt x="13357" y="1964"/>
                  </a:cubicBezTo>
                  <a:lnTo>
                    <a:pt x="11814" y="5891"/>
                  </a:lnTo>
                  <a:cubicBezTo>
                    <a:pt x="11814" y="3927"/>
                    <a:pt x="13357" y="2945"/>
                    <a:pt x="14900" y="982"/>
                  </a:cubicBezTo>
                  <a:cubicBezTo>
                    <a:pt x="14900" y="0"/>
                    <a:pt x="16443" y="0"/>
                    <a:pt x="17986" y="982"/>
                  </a:cubicBezTo>
                  <a:cubicBezTo>
                    <a:pt x="17985" y="982"/>
                    <a:pt x="21071" y="4909"/>
                    <a:pt x="21071" y="785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59" name="Google Shape;1059;gf08a7be099_3_177"/>
            <p:cNvSpPr/>
            <p:nvPr/>
          </p:nvSpPr>
          <p:spPr>
            <a:xfrm>
              <a:off x="7060234" y="3353568"/>
              <a:ext cx="86918" cy="139968"/>
            </a:xfrm>
            <a:custGeom>
              <a:avLst/>
              <a:gdLst/>
              <a:ahLst/>
              <a:cxnLst/>
              <a:rect l="l" t="t" r="r" b="b"/>
              <a:pathLst>
                <a:path w="21071" h="21600" extrusionOk="0">
                  <a:moveTo>
                    <a:pt x="21071" y="7855"/>
                  </a:moveTo>
                  <a:cubicBezTo>
                    <a:pt x="21071" y="9818"/>
                    <a:pt x="19528" y="12764"/>
                    <a:pt x="19528" y="14727"/>
                  </a:cubicBezTo>
                  <a:cubicBezTo>
                    <a:pt x="19528" y="16691"/>
                    <a:pt x="19528" y="18655"/>
                    <a:pt x="21071" y="20618"/>
                  </a:cubicBezTo>
                  <a:cubicBezTo>
                    <a:pt x="21071" y="20618"/>
                    <a:pt x="21071" y="21600"/>
                    <a:pt x="21071" y="21600"/>
                  </a:cubicBezTo>
                  <a:cubicBezTo>
                    <a:pt x="17985" y="21600"/>
                    <a:pt x="14900" y="21600"/>
                    <a:pt x="13357" y="21600"/>
                  </a:cubicBezTo>
                  <a:cubicBezTo>
                    <a:pt x="7185" y="20618"/>
                    <a:pt x="2556" y="15709"/>
                    <a:pt x="1014" y="11782"/>
                  </a:cubicBezTo>
                  <a:cubicBezTo>
                    <a:pt x="-529" y="8836"/>
                    <a:pt x="-529" y="5891"/>
                    <a:pt x="2557" y="3927"/>
                  </a:cubicBezTo>
                  <a:cubicBezTo>
                    <a:pt x="4100" y="1964"/>
                    <a:pt x="7185" y="982"/>
                    <a:pt x="10271" y="0"/>
                  </a:cubicBezTo>
                  <a:cubicBezTo>
                    <a:pt x="11814" y="0"/>
                    <a:pt x="13357" y="982"/>
                    <a:pt x="13357" y="1964"/>
                  </a:cubicBezTo>
                  <a:lnTo>
                    <a:pt x="11814" y="5891"/>
                  </a:lnTo>
                  <a:cubicBezTo>
                    <a:pt x="11814" y="3927"/>
                    <a:pt x="13357" y="2945"/>
                    <a:pt x="14900" y="982"/>
                  </a:cubicBezTo>
                  <a:cubicBezTo>
                    <a:pt x="14900" y="0"/>
                    <a:pt x="16443" y="0"/>
                    <a:pt x="17986" y="982"/>
                  </a:cubicBezTo>
                  <a:cubicBezTo>
                    <a:pt x="17985" y="1964"/>
                    <a:pt x="21071" y="4909"/>
                    <a:pt x="21071" y="785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0" name="Google Shape;1060;gf08a7be099_3_177"/>
            <p:cNvSpPr/>
            <p:nvPr/>
          </p:nvSpPr>
          <p:spPr>
            <a:xfrm>
              <a:off x="6742074" y="3480832"/>
              <a:ext cx="107487" cy="153958"/>
            </a:xfrm>
            <a:custGeom>
              <a:avLst/>
              <a:gdLst/>
              <a:ahLst/>
              <a:cxnLst/>
              <a:rect l="l" t="t" r="r" b="b"/>
              <a:pathLst>
                <a:path w="20271" h="20904" extrusionOk="0">
                  <a:moveTo>
                    <a:pt x="17400" y="12744"/>
                  </a:moveTo>
                  <a:cubicBezTo>
                    <a:pt x="15000" y="14472"/>
                    <a:pt x="12600" y="15336"/>
                    <a:pt x="11400" y="16200"/>
                  </a:cubicBezTo>
                  <a:cubicBezTo>
                    <a:pt x="9000" y="17064"/>
                    <a:pt x="7800" y="18792"/>
                    <a:pt x="7800" y="20520"/>
                  </a:cubicBezTo>
                  <a:cubicBezTo>
                    <a:pt x="7800" y="20520"/>
                    <a:pt x="7800" y="21384"/>
                    <a:pt x="6600" y="20520"/>
                  </a:cubicBezTo>
                  <a:cubicBezTo>
                    <a:pt x="5400" y="19656"/>
                    <a:pt x="3000" y="18792"/>
                    <a:pt x="1800" y="17064"/>
                  </a:cubicBezTo>
                  <a:cubicBezTo>
                    <a:pt x="-600" y="13608"/>
                    <a:pt x="-600" y="9288"/>
                    <a:pt x="1800" y="5832"/>
                  </a:cubicBezTo>
                  <a:cubicBezTo>
                    <a:pt x="3000" y="4104"/>
                    <a:pt x="5400" y="1512"/>
                    <a:pt x="9000" y="648"/>
                  </a:cubicBezTo>
                  <a:cubicBezTo>
                    <a:pt x="11400" y="-216"/>
                    <a:pt x="13800" y="-216"/>
                    <a:pt x="16200" y="648"/>
                  </a:cubicBezTo>
                  <a:cubicBezTo>
                    <a:pt x="17400" y="648"/>
                    <a:pt x="17400" y="2376"/>
                    <a:pt x="16200" y="2376"/>
                  </a:cubicBezTo>
                  <a:lnTo>
                    <a:pt x="12601" y="4968"/>
                  </a:lnTo>
                  <a:cubicBezTo>
                    <a:pt x="13801" y="4104"/>
                    <a:pt x="16200" y="3240"/>
                    <a:pt x="17400" y="3240"/>
                  </a:cubicBezTo>
                  <a:cubicBezTo>
                    <a:pt x="18601" y="3240"/>
                    <a:pt x="19801" y="3240"/>
                    <a:pt x="19801" y="4104"/>
                  </a:cubicBezTo>
                  <a:cubicBezTo>
                    <a:pt x="21000" y="8424"/>
                    <a:pt x="19800" y="11016"/>
                    <a:pt x="17400" y="1274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1" name="Google Shape;1061;gf08a7be099_3_177"/>
            <p:cNvSpPr/>
            <p:nvPr/>
          </p:nvSpPr>
          <p:spPr>
            <a:xfrm>
              <a:off x="6614810" y="3544464"/>
              <a:ext cx="86918" cy="139968"/>
            </a:xfrm>
            <a:custGeom>
              <a:avLst/>
              <a:gdLst/>
              <a:ahLst/>
              <a:cxnLst/>
              <a:rect l="l" t="t" r="r" b="b"/>
              <a:pathLst>
                <a:path w="21071" h="21600" extrusionOk="0">
                  <a:moveTo>
                    <a:pt x="21071" y="7855"/>
                  </a:moveTo>
                  <a:cubicBezTo>
                    <a:pt x="21071" y="9818"/>
                    <a:pt x="19528" y="12764"/>
                    <a:pt x="19528" y="14727"/>
                  </a:cubicBezTo>
                  <a:cubicBezTo>
                    <a:pt x="19528" y="16691"/>
                    <a:pt x="19528" y="18655"/>
                    <a:pt x="21071" y="20618"/>
                  </a:cubicBezTo>
                  <a:cubicBezTo>
                    <a:pt x="21071" y="20618"/>
                    <a:pt x="21071" y="21600"/>
                    <a:pt x="21071" y="21600"/>
                  </a:cubicBezTo>
                  <a:cubicBezTo>
                    <a:pt x="17985" y="21600"/>
                    <a:pt x="14900" y="21600"/>
                    <a:pt x="13357" y="21600"/>
                  </a:cubicBezTo>
                  <a:cubicBezTo>
                    <a:pt x="7185" y="20618"/>
                    <a:pt x="2556" y="15709"/>
                    <a:pt x="1014" y="11782"/>
                  </a:cubicBezTo>
                  <a:cubicBezTo>
                    <a:pt x="-529" y="8836"/>
                    <a:pt x="-529" y="5891"/>
                    <a:pt x="2557" y="3927"/>
                  </a:cubicBezTo>
                  <a:cubicBezTo>
                    <a:pt x="4100" y="1964"/>
                    <a:pt x="7185" y="982"/>
                    <a:pt x="10271" y="0"/>
                  </a:cubicBezTo>
                  <a:cubicBezTo>
                    <a:pt x="11814" y="0"/>
                    <a:pt x="13357" y="982"/>
                    <a:pt x="13357" y="1964"/>
                  </a:cubicBezTo>
                  <a:lnTo>
                    <a:pt x="11814" y="5891"/>
                  </a:lnTo>
                  <a:cubicBezTo>
                    <a:pt x="11814" y="3927"/>
                    <a:pt x="13357" y="2945"/>
                    <a:pt x="14900" y="982"/>
                  </a:cubicBezTo>
                  <a:cubicBezTo>
                    <a:pt x="14900" y="0"/>
                    <a:pt x="16443" y="0"/>
                    <a:pt x="17986" y="982"/>
                  </a:cubicBezTo>
                  <a:cubicBezTo>
                    <a:pt x="19528" y="982"/>
                    <a:pt x="21071" y="4909"/>
                    <a:pt x="21071" y="785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2" name="Google Shape;1062;gf08a7be099_3_177"/>
            <p:cNvSpPr/>
            <p:nvPr/>
          </p:nvSpPr>
          <p:spPr>
            <a:xfrm>
              <a:off x="8014718" y="3289931"/>
              <a:ext cx="127278" cy="131160"/>
            </a:xfrm>
            <a:custGeom>
              <a:avLst/>
              <a:gdLst/>
              <a:ahLst/>
              <a:cxnLst/>
              <a:rect l="l" t="t" r="r" b="b"/>
              <a:pathLst>
                <a:path w="21600" h="20233" extrusionOk="0">
                  <a:moveTo>
                    <a:pt x="15120" y="5316"/>
                  </a:moveTo>
                  <a:cubicBezTo>
                    <a:pt x="16200" y="7280"/>
                    <a:pt x="16200" y="9243"/>
                    <a:pt x="17280" y="12189"/>
                  </a:cubicBezTo>
                  <a:cubicBezTo>
                    <a:pt x="18360" y="14152"/>
                    <a:pt x="19440" y="16116"/>
                    <a:pt x="21600" y="17098"/>
                  </a:cubicBezTo>
                  <a:cubicBezTo>
                    <a:pt x="21600" y="17098"/>
                    <a:pt x="21600" y="18080"/>
                    <a:pt x="21600" y="18080"/>
                  </a:cubicBezTo>
                  <a:cubicBezTo>
                    <a:pt x="19440" y="19061"/>
                    <a:pt x="18360" y="20043"/>
                    <a:pt x="16200" y="20043"/>
                  </a:cubicBezTo>
                  <a:cubicBezTo>
                    <a:pt x="10800" y="21025"/>
                    <a:pt x="6480" y="18080"/>
                    <a:pt x="3240" y="14152"/>
                  </a:cubicBezTo>
                  <a:cubicBezTo>
                    <a:pt x="1080" y="12189"/>
                    <a:pt x="0" y="9243"/>
                    <a:pt x="0" y="6298"/>
                  </a:cubicBezTo>
                  <a:cubicBezTo>
                    <a:pt x="0" y="4334"/>
                    <a:pt x="1080" y="2370"/>
                    <a:pt x="2160" y="1389"/>
                  </a:cubicBezTo>
                  <a:cubicBezTo>
                    <a:pt x="3240" y="407"/>
                    <a:pt x="4320" y="1389"/>
                    <a:pt x="4320" y="2370"/>
                  </a:cubicBezTo>
                  <a:lnTo>
                    <a:pt x="5400" y="6298"/>
                  </a:lnTo>
                  <a:cubicBezTo>
                    <a:pt x="5400" y="4334"/>
                    <a:pt x="5400" y="3352"/>
                    <a:pt x="5400" y="1389"/>
                  </a:cubicBezTo>
                  <a:cubicBezTo>
                    <a:pt x="5400" y="407"/>
                    <a:pt x="6480" y="-575"/>
                    <a:pt x="7560" y="407"/>
                  </a:cubicBezTo>
                  <a:cubicBezTo>
                    <a:pt x="10800" y="-575"/>
                    <a:pt x="14040" y="2370"/>
                    <a:pt x="15120" y="531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3" name="Google Shape;1063;gf08a7be099_3_177"/>
            <p:cNvSpPr/>
            <p:nvPr/>
          </p:nvSpPr>
          <p:spPr>
            <a:xfrm>
              <a:off x="7569289" y="3226299"/>
              <a:ext cx="203634" cy="129579"/>
            </a:xfrm>
            <a:custGeom>
              <a:avLst/>
              <a:gdLst/>
              <a:ahLst/>
              <a:cxnLst/>
              <a:rect l="l" t="t" r="r" b="b"/>
              <a:pathLst>
                <a:path w="21600" h="20942" extrusionOk="0">
                  <a:moveTo>
                    <a:pt x="11475" y="2057"/>
                  </a:moveTo>
                  <a:cubicBezTo>
                    <a:pt x="13500" y="3086"/>
                    <a:pt x="14850" y="6171"/>
                    <a:pt x="16200" y="7200"/>
                  </a:cubicBezTo>
                  <a:cubicBezTo>
                    <a:pt x="17550" y="8229"/>
                    <a:pt x="19575" y="10286"/>
                    <a:pt x="20925" y="9257"/>
                  </a:cubicBezTo>
                  <a:cubicBezTo>
                    <a:pt x="20925" y="9257"/>
                    <a:pt x="21600" y="9257"/>
                    <a:pt x="21600" y="10286"/>
                  </a:cubicBezTo>
                  <a:cubicBezTo>
                    <a:pt x="20925" y="12343"/>
                    <a:pt x="20250" y="14400"/>
                    <a:pt x="18900" y="16457"/>
                  </a:cubicBezTo>
                  <a:cubicBezTo>
                    <a:pt x="16200" y="20571"/>
                    <a:pt x="11475" y="21600"/>
                    <a:pt x="7425" y="20571"/>
                  </a:cubicBezTo>
                  <a:cubicBezTo>
                    <a:pt x="4725" y="19543"/>
                    <a:pt x="2700" y="17486"/>
                    <a:pt x="1350" y="14400"/>
                  </a:cubicBezTo>
                  <a:cubicBezTo>
                    <a:pt x="0" y="12343"/>
                    <a:pt x="0" y="9257"/>
                    <a:pt x="0" y="6171"/>
                  </a:cubicBezTo>
                  <a:cubicBezTo>
                    <a:pt x="0" y="5143"/>
                    <a:pt x="1350" y="4114"/>
                    <a:pt x="2025" y="5143"/>
                  </a:cubicBezTo>
                  <a:lnTo>
                    <a:pt x="5400" y="8229"/>
                  </a:lnTo>
                  <a:cubicBezTo>
                    <a:pt x="4050" y="7200"/>
                    <a:pt x="3375" y="5143"/>
                    <a:pt x="2700" y="3086"/>
                  </a:cubicBezTo>
                  <a:cubicBezTo>
                    <a:pt x="2025" y="2057"/>
                    <a:pt x="2700" y="1029"/>
                    <a:pt x="3375" y="0"/>
                  </a:cubicBezTo>
                  <a:cubicBezTo>
                    <a:pt x="6075" y="0"/>
                    <a:pt x="9450" y="0"/>
                    <a:pt x="11475" y="205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4" name="Google Shape;1064;gf08a7be099_3_177"/>
            <p:cNvSpPr/>
            <p:nvPr/>
          </p:nvSpPr>
          <p:spPr>
            <a:xfrm>
              <a:off x="7060234" y="2462716"/>
              <a:ext cx="203634" cy="129579"/>
            </a:xfrm>
            <a:custGeom>
              <a:avLst/>
              <a:gdLst/>
              <a:ahLst/>
              <a:cxnLst/>
              <a:rect l="l" t="t" r="r" b="b"/>
              <a:pathLst>
                <a:path w="21600" h="20942" extrusionOk="0">
                  <a:moveTo>
                    <a:pt x="11475" y="2057"/>
                  </a:moveTo>
                  <a:cubicBezTo>
                    <a:pt x="13500" y="3086"/>
                    <a:pt x="14850" y="6171"/>
                    <a:pt x="16200" y="7200"/>
                  </a:cubicBezTo>
                  <a:cubicBezTo>
                    <a:pt x="17550" y="8229"/>
                    <a:pt x="19575" y="10286"/>
                    <a:pt x="20925" y="9257"/>
                  </a:cubicBezTo>
                  <a:cubicBezTo>
                    <a:pt x="20925" y="9257"/>
                    <a:pt x="21600" y="9257"/>
                    <a:pt x="21600" y="10286"/>
                  </a:cubicBezTo>
                  <a:cubicBezTo>
                    <a:pt x="20925" y="12343"/>
                    <a:pt x="20250" y="14400"/>
                    <a:pt x="18900" y="16457"/>
                  </a:cubicBezTo>
                  <a:cubicBezTo>
                    <a:pt x="16200" y="20571"/>
                    <a:pt x="11475" y="21600"/>
                    <a:pt x="7425" y="20571"/>
                  </a:cubicBezTo>
                  <a:cubicBezTo>
                    <a:pt x="4725" y="19543"/>
                    <a:pt x="2700" y="17486"/>
                    <a:pt x="1350" y="14400"/>
                  </a:cubicBezTo>
                  <a:cubicBezTo>
                    <a:pt x="0" y="12343"/>
                    <a:pt x="0" y="9257"/>
                    <a:pt x="0" y="6171"/>
                  </a:cubicBezTo>
                  <a:cubicBezTo>
                    <a:pt x="0" y="5143"/>
                    <a:pt x="1350" y="4114"/>
                    <a:pt x="2025" y="5143"/>
                  </a:cubicBezTo>
                  <a:lnTo>
                    <a:pt x="5400" y="8229"/>
                  </a:lnTo>
                  <a:cubicBezTo>
                    <a:pt x="4050" y="7200"/>
                    <a:pt x="3375" y="5143"/>
                    <a:pt x="2700" y="3086"/>
                  </a:cubicBezTo>
                  <a:cubicBezTo>
                    <a:pt x="2025" y="2057"/>
                    <a:pt x="2700" y="1029"/>
                    <a:pt x="3375" y="0"/>
                  </a:cubicBezTo>
                  <a:cubicBezTo>
                    <a:pt x="6075" y="0"/>
                    <a:pt x="9450" y="0"/>
                    <a:pt x="11475" y="205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5" name="Google Shape;1065;gf08a7be099_3_177"/>
            <p:cNvSpPr/>
            <p:nvPr/>
          </p:nvSpPr>
          <p:spPr>
            <a:xfrm>
              <a:off x="7187498" y="2208188"/>
              <a:ext cx="193536" cy="139416"/>
            </a:xfrm>
            <a:custGeom>
              <a:avLst/>
              <a:gdLst/>
              <a:ahLst/>
              <a:cxnLst/>
              <a:rect l="l" t="t" r="r" b="b"/>
              <a:pathLst>
                <a:path w="21192" h="20578" extrusionOk="0">
                  <a:moveTo>
                    <a:pt x="10452" y="18138"/>
                  </a:moveTo>
                  <a:cubicBezTo>
                    <a:pt x="9058" y="16259"/>
                    <a:pt x="7665" y="14381"/>
                    <a:pt x="5574" y="12503"/>
                  </a:cubicBezTo>
                  <a:cubicBezTo>
                    <a:pt x="4181" y="10625"/>
                    <a:pt x="2090" y="9685"/>
                    <a:pt x="697" y="9685"/>
                  </a:cubicBezTo>
                  <a:cubicBezTo>
                    <a:pt x="697" y="9685"/>
                    <a:pt x="0" y="9685"/>
                    <a:pt x="0" y="8746"/>
                  </a:cubicBezTo>
                  <a:cubicBezTo>
                    <a:pt x="697" y="6868"/>
                    <a:pt x="2090" y="4990"/>
                    <a:pt x="2787" y="3112"/>
                  </a:cubicBezTo>
                  <a:cubicBezTo>
                    <a:pt x="6271" y="-645"/>
                    <a:pt x="10452" y="-645"/>
                    <a:pt x="14632" y="1233"/>
                  </a:cubicBezTo>
                  <a:cubicBezTo>
                    <a:pt x="16723" y="2172"/>
                    <a:pt x="19510" y="4051"/>
                    <a:pt x="20206" y="7807"/>
                  </a:cubicBezTo>
                  <a:cubicBezTo>
                    <a:pt x="20903" y="9685"/>
                    <a:pt x="21600" y="12503"/>
                    <a:pt x="20903" y="15320"/>
                  </a:cubicBezTo>
                  <a:cubicBezTo>
                    <a:pt x="20903" y="16259"/>
                    <a:pt x="19510" y="17199"/>
                    <a:pt x="18813" y="16259"/>
                  </a:cubicBezTo>
                  <a:lnTo>
                    <a:pt x="16026" y="12503"/>
                  </a:lnTo>
                  <a:cubicBezTo>
                    <a:pt x="16723" y="14381"/>
                    <a:pt x="18116" y="15320"/>
                    <a:pt x="18813" y="17199"/>
                  </a:cubicBezTo>
                  <a:cubicBezTo>
                    <a:pt x="19510" y="18138"/>
                    <a:pt x="18813" y="19077"/>
                    <a:pt x="18116" y="20016"/>
                  </a:cubicBezTo>
                  <a:cubicBezTo>
                    <a:pt x="16026" y="20955"/>
                    <a:pt x="12542" y="20955"/>
                    <a:pt x="10452" y="1813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6" name="Google Shape;1066;gf08a7be099_3_177"/>
            <p:cNvSpPr/>
            <p:nvPr/>
          </p:nvSpPr>
          <p:spPr>
            <a:xfrm>
              <a:off x="7569289" y="2844512"/>
              <a:ext cx="132755" cy="89903"/>
            </a:xfrm>
            <a:custGeom>
              <a:avLst/>
              <a:gdLst/>
              <a:ahLst/>
              <a:cxnLst/>
              <a:rect l="l" t="t" r="r" b="b"/>
              <a:pathLst>
                <a:path w="20479" h="20340" extrusionOk="0">
                  <a:moveTo>
                    <a:pt x="10225" y="1080"/>
                  </a:moveTo>
                  <a:cubicBezTo>
                    <a:pt x="12189" y="2520"/>
                    <a:pt x="13170" y="3960"/>
                    <a:pt x="15134" y="6840"/>
                  </a:cubicBezTo>
                  <a:cubicBezTo>
                    <a:pt x="16116" y="8280"/>
                    <a:pt x="18079" y="9720"/>
                    <a:pt x="20043" y="8280"/>
                  </a:cubicBezTo>
                  <a:cubicBezTo>
                    <a:pt x="20043" y="8280"/>
                    <a:pt x="21025" y="8280"/>
                    <a:pt x="20043" y="9720"/>
                  </a:cubicBezTo>
                  <a:cubicBezTo>
                    <a:pt x="19061" y="11160"/>
                    <a:pt x="19061" y="14040"/>
                    <a:pt x="18079" y="15480"/>
                  </a:cubicBezTo>
                  <a:cubicBezTo>
                    <a:pt x="15134" y="19800"/>
                    <a:pt x="11207" y="21240"/>
                    <a:pt x="7280" y="19800"/>
                  </a:cubicBezTo>
                  <a:cubicBezTo>
                    <a:pt x="5316" y="18360"/>
                    <a:pt x="2371" y="16920"/>
                    <a:pt x="1389" y="14040"/>
                  </a:cubicBezTo>
                  <a:cubicBezTo>
                    <a:pt x="407" y="12600"/>
                    <a:pt x="-575" y="9720"/>
                    <a:pt x="407" y="6840"/>
                  </a:cubicBezTo>
                  <a:cubicBezTo>
                    <a:pt x="407" y="5400"/>
                    <a:pt x="1389" y="5400"/>
                    <a:pt x="2371" y="5400"/>
                  </a:cubicBezTo>
                  <a:lnTo>
                    <a:pt x="5316" y="8280"/>
                  </a:lnTo>
                  <a:cubicBezTo>
                    <a:pt x="4334" y="6840"/>
                    <a:pt x="3352" y="5400"/>
                    <a:pt x="2371" y="3960"/>
                  </a:cubicBezTo>
                  <a:cubicBezTo>
                    <a:pt x="2371" y="2520"/>
                    <a:pt x="2371" y="1080"/>
                    <a:pt x="3352" y="1080"/>
                  </a:cubicBezTo>
                  <a:cubicBezTo>
                    <a:pt x="5316" y="-360"/>
                    <a:pt x="8261" y="-360"/>
                    <a:pt x="10225" y="10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7" name="Google Shape;1067;gf08a7be099_3_177"/>
            <p:cNvSpPr/>
            <p:nvPr/>
          </p:nvSpPr>
          <p:spPr>
            <a:xfrm>
              <a:off x="6932970" y="2589985"/>
              <a:ext cx="79001" cy="127278"/>
            </a:xfrm>
            <a:custGeom>
              <a:avLst/>
              <a:gdLst/>
              <a:ahLst/>
              <a:cxnLst/>
              <a:rect l="l" t="t" r="r" b="b"/>
              <a:pathLst>
                <a:path w="20627" h="21600" extrusionOk="0">
                  <a:moveTo>
                    <a:pt x="19938" y="8640"/>
                  </a:moveTo>
                  <a:cubicBezTo>
                    <a:pt x="19938" y="10800"/>
                    <a:pt x="16615" y="12960"/>
                    <a:pt x="16615" y="15120"/>
                  </a:cubicBezTo>
                  <a:cubicBezTo>
                    <a:pt x="14954" y="17280"/>
                    <a:pt x="14954" y="19440"/>
                    <a:pt x="16615" y="20520"/>
                  </a:cubicBezTo>
                  <a:cubicBezTo>
                    <a:pt x="16615" y="20520"/>
                    <a:pt x="16615" y="21600"/>
                    <a:pt x="16615" y="21600"/>
                  </a:cubicBezTo>
                  <a:cubicBezTo>
                    <a:pt x="13292" y="21600"/>
                    <a:pt x="11631" y="20520"/>
                    <a:pt x="8308" y="20520"/>
                  </a:cubicBezTo>
                  <a:cubicBezTo>
                    <a:pt x="1662" y="18360"/>
                    <a:pt x="0" y="14040"/>
                    <a:pt x="0" y="9720"/>
                  </a:cubicBezTo>
                  <a:cubicBezTo>
                    <a:pt x="0" y="7560"/>
                    <a:pt x="1662" y="4320"/>
                    <a:pt x="3323" y="2160"/>
                  </a:cubicBezTo>
                  <a:cubicBezTo>
                    <a:pt x="4985" y="1080"/>
                    <a:pt x="8308" y="0"/>
                    <a:pt x="11631" y="0"/>
                  </a:cubicBezTo>
                  <a:cubicBezTo>
                    <a:pt x="13292" y="0"/>
                    <a:pt x="13292" y="1080"/>
                    <a:pt x="13292" y="2160"/>
                  </a:cubicBezTo>
                  <a:lnTo>
                    <a:pt x="11631" y="6480"/>
                  </a:lnTo>
                  <a:cubicBezTo>
                    <a:pt x="13292" y="5400"/>
                    <a:pt x="13292" y="3240"/>
                    <a:pt x="14954" y="2160"/>
                  </a:cubicBezTo>
                  <a:cubicBezTo>
                    <a:pt x="16616" y="1080"/>
                    <a:pt x="16616" y="1080"/>
                    <a:pt x="18277" y="2160"/>
                  </a:cubicBezTo>
                  <a:cubicBezTo>
                    <a:pt x="19938" y="3240"/>
                    <a:pt x="21600" y="6480"/>
                    <a:pt x="19938" y="86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8" name="Google Shape;1068;gf08a7be099_3_177"/>
            <p:cNvSpPr/>
            <p:nvPr/>
          </p:nvSpPr>
          <p:spPr>
            <a:xfrm>
              <a:off x="6551178" y="3099040"/>
              <a:ext cx="79001" cy="127278"/>
            </a:xfrm>
            <a:custGeom>
              <a:avLst/>
              <a:gdLst/>
              <a:ahLst/>
              <a:cxnLst/>
              <a:rect l="l" t="t" r="r" b="b"/>
              <a:pathLst>
                <a:path w="20627" h="21600" extrusionOk="0">
                  <a:moveTo>
                    <a:pt x="19938" y="8640"/>
                  </a:moveTo>
                  <a:cubicBezTo>
                    <a:pt x="19938" y="10800"/>
                    <a:pt x="16615" y="12960"/>
                    <a:pt x="16615" y="15120"/>
                  </a:cubicBezTo>
                  <a:cubicBezTo>
                    <a:pt x="14954" y="17280"/>
                    <a:pt x="14954" y="19440"/>
                    <a:pt x="16615" y="20520"/>
                  </a:cubicBezTo>
                  <a:cubicBezTo>
                    <a:pt x="16615" y="20520"/>
                    <a:pt x="16615" y="21600"/>
                    <a:pt x="16615" y="21600"/>
                  </a:cubicBezTo>
                  <a:cubicBezTo>
                    <a:pt x="13292" y="21600"/>
                    <a:pt x="11631" y="20520"/>
                    <a:pt x="8308" y="20520"/>
                  </a:cubicBezTo>
                  <a:cubicBezTo>
                    <a:pt x="1662" y="18360"/>
                    <a:pt x="0" y="14040"/>
                    <a:pt x="0" y="9720"/>
                  </a:cubicBezTo>
                  <a:cubicBezTo>
                    <a:pt x="0" y="7560"/>
                    <a:pt x="1662" y="4320"/>
                    <a:pt x="3323" y="2160"/>
                  </a:cubicBezTo>
                  <a:cubicBezTo>
                    <a:pt x="4985" y="1080"/>
                    <a:pt x="8308" y="0"/>
                    <a:pt x="11631" y="0"/>
                  </a:cubicBezTo>
                  <a:cubicBezTo>
                    <a:pt x="13292" y="0"/>
                    <a:pt x="13292" y="1080"/>
                    <a:pt x="13292" y="2160"/>
                  </a:cubicBezTo>
                  <a:lnTo>
                    <a:pt x="11631" y="6480"/>
                  </a:lnTo>
                  <a:cubicBezTo>
                    <a:pt x="13292" y="5400"/>
                    <a:pt x="13292" y="3240"/>
                    <a:pt x="14954" y="2160"/>
                  </a:cubicBezTo>
                  <a:cubicBezTo>
                    <a:pt x="16616" y="1080"/>
                    <a:pt x="16616" y="1080"/>
                    <a:pt x="18277" y="2160"/>
                  </a:cubicBezTo>
                  <a:cubicBezTo>
                    <a:pt x="19938" y="3240"/>
                    <a:pt x="21600" y="6480"/>
                    <a:pt x="19938" y="86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69" name="Google Shape;1069;gf08a7be099_3_177"/>
            <p:cNvSpPr/>
            <p:nvPr/>
          </p:nvSpPr>
          <p:spPr>
            <a:xfrm>
              <a:off x="6805711" y="2971771"/>
              <a:ext cx="95472" cy="66119"/>
            </a:xfrm>
            <a:custGeom>
              <a:avLst/>
              <a:gdLst/>
              <a:ahLst/>
              <a:cxnLst/>
              <a:rect l="l" t="t" r="r" b="b"/>
              <a:pathLst>
                <a:path w="21600" h="20407" extrusionOk="0">
                  <a:moveTo>
                    <a:pt x="11520" y="18443"/>
                  </a:moveTo>
                  <a:cubicBezTo>
                    <a:pt x="10080" y="16480"/>
                    <a:pt x="8640" y="14516"/>
                    <a:pt x="5760" y="12552"/>
                  </a:cubicBezTo>
                  <a:cubicBezTo>
                    <a:pt x="4320" y="10589"/>
                    <a:pt x="2880" y="10589"/>
                    <a:pt x="0" y="10589"/>
                  </a:cubicBezTo>
                  <a:cubicBezTo>
                    <a:pt x="0" y="10589"/>
                    <a:pt x="0" y="10589"/>
                    <a:pt x="0" y="10589"/>
                  </a:cubicBezTo>
                  <a:cubicBezTo>
                    <a:pt x="0" y="8625"/>
                    <a:pt x="1440" y="6662"/>
                    <a:pt x="2880" y="4698"/>
                  </a:cubicBezTo>
                  <a:cubicBezTo>
                    <a:pt x="5760" y="771"/>
                    <a:pt x="10080" y="-1193"/>
                    <a:pt x="14400" y="771"/>
                  </a:cubicBezTo>
                  <a:cubicBezTo>
                    <a:pt x="17280" y="771"/>
                    <a:pt x="18720" y="2734"/>
                    <a:pt x="20160" y="6662"/>
                  </a:cubicBezTo>
                  <a:cubicBezTo>
                    <a:pt x="21600" y="8625"/>
                    <a:pt x="21600" y="10589"/>
                    <a:pt x="21600" y="14516"/>
                  </a:cubicBezTo>
                  <a:cubicBezTo>
                    <a:pt x="21600" y="16480"/>
                    <a:pt x="20160" y="16480"/>
                    <a:pt x="20160" y="16480"/>
                  </a:cubicBezTo>
                  <a:lnTo>
                    <a:pt x="17280" y="14516"/>
                  </a:lnTo>
                  <a:cubicBezTo>
                    <a:pt x="18720" y="16480"/>
                    <a:pt x="20160" y="16480"/>
                    <a:pt x="20160" y="18443"/>
                  </a:cubicBezTo>
                  <a:cubicBezTo>
                    <a:pt x="20160" y="18443"/>
                    <a:pt x="20160" y="20407"/>
                    <a:pt x="20160" y="20407"/>
                  </a:cubicBezTo>
                  <a:cubicBezTo>
                    <a:pt x="17280" y="20407"/>
                    <a:pt x="14400" y="20407"/>
                    <a:pt x="11520" y="1844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0" name="Google Shape;1070;gf08a7be099_3_177"/>
            <p:cNvSpPr/>
            <p:nvPr/>
          </p:nvSpPr>
          <p:spPr>
            <a:xfrm>
              <a:off x="6678442" y="3162672"/>
              <a:ext cx="116371" cy="160331"/>
            </a:xfrm>
            <a:custGeom>
              <a:avLst/>
              <a:gdLst/>
              <a:ahLst/>
              <a:cxnLst/>
              <a:rect l="l" t="t" r="r" b="b"/>
              <a:pathLst>
                <a:path w="19749" h="20931" extrusionOk="0">
                  <a:moveTo>
                    <a:pt x="17165" y="12254"/>
                  </a:moveTo>
                  <a:cubicBezTo>
                    <a:pt x="15005" y="13915"/>
                    <a:pt x="12845" y="14746"/>
                    <a:pt x="10685" y="16407"/>
                  </a:cubicBezTo>
                  <a:cubicBezTo>
                    <a:pt x="8525" y="17238"/>
                    <a:pt x="7445" y="18900"/>
                    <a:pt x="7445" y="20561"/>
                  </a:cubicBezTo>
                  <a:cubicBezTo>
                    <a:pt x="7445" y="20561"/>
                    <a:pt x="7445" y="21392"/>
                    <a:pt x="6365" y="20561"/>
                  </a:cubicBezTo>
                  <a:cubicBezTo>
                    <a:pt x="4205" y="19730"/>
                    <a:pt x="3125" y="18900"/>
                    <a:pt x="2045" y="17238"/>
                  </a:cubicBezTo>
                  <a:cubicBezTo>
                    <a:pt x="-1195" y="13915"/>
                    <a:pt x="-115" y="9761"/>
                    <a:pt x="2045" y="5607"/>
                  </a:cubicBezTo>
                  <a:cubicBezTo>
                    <a:pt x="3125" y="3115"/>
                    <a:pt x="5285" y="1454"/>
                    <a:pt x="8525" y="623"/>
                  </a:cubicBezTo>
                  <a:cubicBezTo>
                    <a:pt x="10685" y="-208"/>
                    <a:pt x="12845" y="-208"/>
                    <a:pt x="15005" y="623"/>
                  </a:cubicBezTo>
                  <a:cubicBezTo>
                    <a:pt x="16085" y="623"/>
                    <a:pt x="16085" y="2284"/>
                    <a:pt x="15005" y="2284"/>
                  </a:cubicBezTo>
                  <a:lnTo>
                    <a:pt x="11765" y="4777"/>
                  </a:lnTo>
                  <a:cubicBezTo>
                    <a:pt x="12845" y="3946"/>
                    <a:pt x="15005" y="3115"/>
                    <a:pt x="17165" y="3115"/>
                  </a:cubicBezTo>
                  <a:cubicBezTo>
                    <a:pt x="18245" y="3115"/>
                    <a:pt x="19326" y="3115"/>
                    <a:pt x="19326" y="3946"/>
                  </a:cubicBezTo>
                  <a:cubicBezTo>
                    <a:pt x="20405" y="7269"/>
                    <a:pt x="19325" y="10592"/>
                    <a:pt x="17165" y="1225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1" name="Google Shape;1071;gf08a7be099_3_177"/>
            <p:cNvSpPr/>
            <p:nvPr/>
          </p:nvSpPr>
          <p:spPr>
            <a:xfrm>
              <a:off x="7187498" y="2399089"/>
              <a:ext cx="79001" cy="127278"/>
            </a:xfrm>
            <a:custGeom>
              <a:avLst/>
              <a:gdLst/>
              <a:ahLst/>
              <a:cxnLst/>
              <a:rect l="l" t="t" r="r" b="b"/>
              <a:pathLst>
                <a:path w="20627" h="21600" extrusionOk="0">
                  <a:moveTo>
                    <a:pt x="19938" y="8640"/>
                  </a:moveTo>
                  <a:cubicBezTo>
                    <a:pt x="19938" y="10800"/>
                    <a:pt x="16615" y="12960"/>
                    <a:pt x="16615" y="15120"/>
                  </a:cubicBezTo>
                  <a:cubicBezTo>
                    <a:pt x="14954" y="17280"/>
                    <a:pt x="14954" y="19440"/>
                    <a:pt x="16615" y="20520"/>
                  </a:cubicBezTo>
                  <a:cubicBezTo>
                    <a:pt x="16615" y="20520"/>
                    <a:pt x="16615" y="21600"/>
                    <a:pt x="16615" y="21600"/>
                  </a:cubicBezTo>
                  <a:cubicBezTo>
                    <a:pt x="13292" y="21600"/>
                    <a:pt x="11631" y="20520"/>
                    <a:pt x="8308" y="20520"/>
                  </a:cubicBezTo>
                  <a:cubicBezTo>
                    <a:pt x="1662" y="18360"/>
                    <a:pt x="0" y="14040"/>
                    <a:pt x="0" y="9720"/>
                  </a:cubicBezTo>
                  <a:cubicBezTo>
                    <a:pt x="0" y="7560"/>
                    <a:pt x="1662" y="4320"/>
                    <a:pt x="3323" y="2160"/>
                  </a:cubicBezTo>
                  <a:cubicBezTo>
                    <a:pt x="4985" y="1080"/>
                    <a:pt x="8308" y="0"/>
                    <a:pt x="11631" y="0"/>
                  </a:cubicBezTo>
                  <a:cubicBezTo>
                    <a:pt x="13292" y="0"/>
                    <a:pt x="13292" y="1080"/>
                    <a:pt x="13292" y="2160"/>
                  </a:cubicBezTo>
                  <a:lnTo>
                    <a:pt x="11631" y="6480"/>
                  </a:lnTo>
                  <a:cubicBezTo>
                    <a:pt x="13292" y="5400"/>
                    <a:pt x="13292" y="3240"/>
                    <a:pt x="14954" y="2160"/>
                  </a:cubicBezTo>
                  <a:cubicBezTo>
                    <a:pt x="16616" y="1080"/>
                    <a:pt x="16616" y="1080"/>
                    <a:pt x="18277" y="2160"/>
                  </a:cubicBezTo>
                  <a:cubicBezTo>
                    <a:pt x="19938" y="2160"/>
                    <a:pt x="21600" y="5400"/>
                    <a:pt x="19938" y="86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2" name="Google Shape;1072;gf08a7be099_3_177"/>
            <p:cNvSpPr/>
            <p:nvPr/>
          </p:nvSpPr>
          <p:spPr>
            <a:xfrm>
              <a:off x="6423914" y="3480832"/>
              <a:ext cx="133650" cy="82728"/>
            </a:xfrm>
            <a:custGeom>
              <a:avLst/>
              <a:gdLst/>
              <a:ahLst/>
              <a:cxnLst/>
              <a:rect l="l" t="t" r="r" b="b"/>
              <a:pathLst>
                <a:path w="21600" h="21600" extrusionOk="0">
                  <a:moveTo>
                    <a:pt x="12343" y="21600"/>
                  </a:moveTo>
                  <a:cubicBezTo>
                    <a:pt x="10286" y="21600"/>
                    <a:pt x="8229" y="19938"/>
                    <a:pt x="6171" y="18277"/>
                  </a:cubicBezTo>
                  <a:cubicBezTo>
                    <a:pt x="4114" y="16615"/>
                    <a:pt x="2057" y="16615"/>
                    <a:pt x="1029" y="18277"/>
                  </a:cubicBezTo>
                  <a:cubicBezTo>
                    <a:pt x="1029" y="18277"/>
                    <a:pt x="0" y="18277"/>
                    <a:pt x="0" y="18277"/>
                  </a:cubicBezTo>
                  <a:cubicBezTo>
                    <a:pt x="0" y="14954"/>
                    <a:pt x="0" y="13292"/>
                    <a:pt x="1029" y="9969"/>
                  </a:cubicBezTo>
                  <a:cubicBezTo>
                    <a:pt x="3086" y="3323"/>
                    <a:pt x="7200" y="0"/>
                    <a:pt x="11314" y="0"/>
                  </a:cubicBezTo>
                  <a:cubicBezTo>
                    <a:pt x="13372" y="0"/>
                    <a:pt x="16457" y="0"/>
                    <a:pt x="18514" y="3323"/>
                  </a:cubicBezTo>
                  <a:cubicBezTo>
                    <a:pt x="19543" y="4985"/>
                    <a:pt x="20572" y="8308"/>
                    <a:pt x="21600" y="9969"/>
                  </a:cubicBezTo>
                  <a:cubicBezTo>
                    <a:pt x="21600" y="11631"/>
                    <a:pt x="20571" y="13292"/>
                    <a:pt x="19543" y="11631"/>
                  </a:cubicBezTo>
                  <a:lnTo>
                    <a:pt x="15429" y="9969"/>
                  </a:lnTo>
                  <a:cubicBezTo>
                    <a:pt x="16457" y="11631"/>
                    <a:pt x="18514" y="11631"/>
                    <a:pt x="19543" y="13292"/>
                  </a:cubicBezTo>
                  <a:cubicBezTo>
                    <a:pt x="20571" y="13292"/>
                    <a:pt x="20571" y="14954"/>
                    <a:pt x="19543" y="16615"/>
                  </a:cubicBezTo>
                  <a:cubicBezTo>
                    <a:pt x="18514" y="19938"/>
                    <a:pt x="15429" y="21600"/>
                    <a:pt x="12343" y="216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3" name="Google Shape;1073;gf08a7be099_3_177"/>
            <p:cNvSpPr/>
            <p:nvPr/>
          </p:nvSpPr>
          <p:spPr>
            <a:xfrm>
              <a:off x="7569289" y="2399089"/>
              <a:ext cx="132755" cy="89903"/>
            </a:xfrm>
            <a:custGeom>
              <a:avLst/>
              <a:gdLst/>
              <a:ahLst/>
              <a:cxnLst/>
              <a:rect l="l" t="t" r="r" b="b"/>
              <a:pathLst>
                <a:path w="20479" h="20340" extrusionOk="0">
                  <a:moveTo>
                    <a:pt x="10225" y="1080"/>
                  </a:moveTo>
                  <a:cubicBezTo>
                    <a:pt x="12189" y="2520"/>
                    <a:pt x="13170" y="3960"/>
                    <a:pt x="15134" y="6840"/>
                  </a:cubicBezTo>
                  <a:cubicBezTo>
                    <a:pt x="16116" y="8280"/>
                    <a:pt x="18079" y="9720"/>
                    <a:pt x="20043" y="8280"/>
                  </a:cubicBezTo>
                  <a:cubicBezTo>
                    <a:pt x="20043" y="8280"/>
                    <a:pt x="21025" y="8280"/>
                    <a:pt x="20043" y="9720"/>
                  </a:cubicBezTo>
                  <a:cubicBezTo>
                    <a:pt x="19061" y="11160"/>
                    <a:pt x="19061" y="14040"/>
                    <a:pt x="18079" y="15480"/>
                  </a:cubicBezTo>
                  <a:cubicBezTo>
                    <a:pt x="15134" y="19800"/>
                    <a:pt x="11207" y="21240"/>
                    <a:pt x="7280" y="19800"/>
                  </a:cubicBezTo>
                  <a:cubicBezTo>
                    <a:pt x="5316" y="18360"/>
                    <a:pt x="2371" y="16920"/>
                    <a:pt x="1389" y="14040"/>
                  </a:cubicBezTo>
                  <a:cubicBezTo>
                    <a:pt x="407" y="12600"/>
                    <a:pt x="-575" y="9720"/>
                    <a:pt x="407" y="6840"/>
                  </a:cubicBezTo>
                  <a:cubicBezTo>
                    <a:pt x="407" y="5400"/>
                    <a:pt x="1389" y="5400"/>
                    <a:pt x="2371" y="5400"/>
                  </a:cubicBezTo>
                  <a:lnTo>
                    <a:pt x="5316" y="8280"/>
                  </a:lnTo>
                  <a:cubicBezTo>
                    <a:pt x="4334" y="6840"/>
                    <a:pt x="3352" y="5400"/>
                    <a:pt x="2371" y="3960"/>
                  </a:cubicBezTo>
                  <a:cubicBezTo>
                    <a:pt x="2371" y="2520"/>
                    <a:pt x="2371" y="1080"/>
                    <a:pt x="3352" y="1080"/>
                  </a:cubicBezTo>
                  <a:cubicBezTo>
                    <a:pt x="5316" y="-360"/>
                    <a:pt x="8261" y="-360"/>
                    <a:pt x="10225" y="10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4" name="Google Shape;1074;gf08a7be099_3_177"/>
            <p:cNvSpPr/>
            <p:nvPr/>
          </p:nvSpPr>
          <p:spPr>
            <a:xfrm>
              <a:off x="8205614" y="3353563"/>
              <a:ext cx="127278" cy="131160"/>
            </a:xfrm>
            <a:custGeom>
              <a:avLst/>
              <a:gdLst/>
              <a:ahLst/>
              <a:cxnLst/>
              <a:rect l="l" t="t" r="r" b="b"/>
              <a:pathLst>
                <a:path w="21600" h="20233" extrusionOk="0">
                  <a:moveTo>
                    <a:pt x="15120" y="5316"/>
                  </a:moveTo>
                  <a:cubicBezTo>
                    <a:pt x="16200" y="7280"/>
                    <a:pt x="16200" y="9243"/>
                    <a:pt x="17280" y="12189"/>
                  </a:cubicBezTo>
                  <a:cubicBezTo>
                    <a:pt x="18360" y="14152"/>
                    <a:pt x="19440" y="16116"/>
                    <a:pt x="21600" y="17098"/>
                  </a:cubicBezTo>
                  <a:cubicBezTo>
                    <a:pt x="21600" y="17098"/>
                    <a:pt x="21600" y="18080"/>
                    <a:pt x="21600" y="18080"/>
                  </a:cubicBezTo>
                  <a:cubicBezTo>
                    <a:pt x="19440" y="19061"/>
                    <a:pt x="18360" y="20043"/>
                    <a:pt x="16200" y="20043"/>
                  </a:cubicBezTo>
                  <a:cubicBezTo>
                    <a:pt x="10800" y="21025"/>
                    <a:pt x="6480" y="18080"/>
                    <a:pt x="3240" y="14152"/>
                  </a:cubicBezTo>
                  <a:cubicBezTo>
                    <a:pt x="1080" y="12189"/>
                    <a:pt x="0" y="9243"/>
                    <a:pt x="0" y="6298"/>
                  </a:cubicBezTo>
                  <a:cubicBezTo>
                    <a:pt x="0" y="4334"/>
                    <a:pt x="1080" y="2370"/>
                    <a:pt x="2160" y="1389"/>
                  </a:cubicBezTo>
                  <a:cubicBezTo>
                    <a:pt x="3240" y="407"/>
                    <a:pt x="4320" y="1389"/>
                    <a:pt x="4320" y="2370"/>
                  </a:cubicBezTo>
                  <a:lnTo>
                    <a:pt x="5400" y="6298"/>
                  </a:lnTo>
                  <a:cubicBezTo>
                    <a:pt x="5400" y="4334"/>
                    <a:pt x="5400" y="3352"/>
                    <a:pt x="5400" y="1389"/>
                  </a:cubicBezTo>
                  <a:cubicBezTo>
                    <a:pt x="5400" y="407"/>
                    <a:pt x="6480" y="-575"/>
                    <a:pt x="7560" y="407"/>
                  </a:cubicBezTo>
                  <a:cubicBezTo>
                    <a:pt x="10800" y="407"/>
                    <a:pt x="12960" y="2371"/>
                    <a:pt x="15120" y="531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5" name="Google Shape;1075;gf08a7be099_3_177"/>
            <p:cNvSpPr/>
            <p:nvPr/>
          </p:nvSpPr>
          <p:spPr>
            <a:xfrm>
              <a:off x="8078345" y="3480832"/>
              <a:ext cx="203634" cy="123088"/>
            </a:xfrm>
            <a:custGeom>
              <a:avLst/>
              <a:gdLst/>
              <a:ahLst/>
              <a:cxnLst/>
              <a:rect l="l" t="t" r="r" b="b"/>
              <a:pathLst>
                <a:path w="21600" h="19893" extrusionOk="0">
                  <a:moveTo>
                    <a:pt x="10800" y="18772"/>
                  </a:moveTo>
                  <a:cubicBezTo>
                    <a:pt x="12825" y="17743"/>
                    <a:pt x="14175" y="15686"/>
                    <a:pt x="16200" y="14658"/>
                  </a:cubicBezTo>
                  <a:cubicBezTo>
                    <a:pt x="17550" y="13629"/>
                    <a:pt x="19575" y="12600"/>
                    <a:pt x="20925" y="13629"/>
                  </a:cubicBezTo>
                  <a:cubicBezTo>
                    <a:pt x="20925" y="13629"/>
                    <a:pt x="21600" y="13629"/>
                    <a:pt x="21600" y="12600"/>
                  </a:cubicBezTo>
                  <a:cubicBezTo>
                    <a:pt x="20925" y="10543"/>
                    <a:pt x="20925" y="8486"/>
                    <a:pt x="19575" y="6429"/>
                  </a:cubicBezTo>
                  <a:cubicBezTo>
                    <a:pt x="17550" y="1286"/>
                    <a:pt x="12825" y="-771"/>
                    <a:pt x="8775" y="258"/>
                  </a:cubicBezTo>
                  <a:cubicBezTo>
                    <a:pt x="6075" y="258"/>
                    <a:pt x="4050" y="2315"/>
                    <a:pt x="2025" y="4372"/>
                  </a:cubicBezTo>
                  <a:cubicBezTo>
                    <a:pt x="675" y="6429"/>
                    <a:pt x="0" y="8486"/>
                    <a:pt x="0" y="11572"/>
                  </a:cubicBezTo>
                  <a:cubicBezTo>
                    <a:pt x="0" y="12600"/>
                    <a:pt x="675" y="13629"/>
                    <a:pt x="2025" y="12600"/>
                  </a:cubicBezTo>
                  <a:lnTo>
                    <a:pt x="5400" y="10543"/>
                  </a:lnTo>
                  <a:cubicBezTo>
                    <a:pt x="4050" y="11572"/>
                    <a:pt x="3375" y="12600"/>
                    <a:pt x="2025" y="14658"/>
                  </a:cubicBezTo>
                  <a:cubicBezTo>
                    <a:pt x="1350" y="15686"/>
                    <a:pt x="1350" y="16715"/>
                    <a:pt x="2025" y="17743"/>
                  </a:cubicBezTo>
                  <a:cubicBezTo>
                    <a:pt x="4725" y="19800"/>
                    <a:pt x="8100" y="20829"/>
                    <a:pt x="10800" y="1877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6" name="Google Shape;1076;gf08a7be099_3_177"/>
            <p:cNvSpPr/>
            <p:nvPr/>
          </p:nvSpPr>
          <p:spPr>
            <a:xfrm>
              <a:off x="8205609" y="3608096"/>
              <a:ext cx="262569" cy="155217"/>
            </a:xfrm>
            <a:custGeom>
              <a:avLst/>
              <a:gdLst/>
              <a:ahLst/>
              <a:cxnLst/>
              <a:rect l="l" t="t" r="r" b="b"/>
              <a:pathLst>
                <a:path w="21222" h="21075" extrusionOk="0">
                  <a:moveTo>
                    <a:pt x="9393" y="16755"/>
                  </a:moveTo>
                  <a:cubicBezTo>
                    <a:pt x="11450" y="17619"/>
                    <a:pt x="13508" y="17619"/>
                    <a:pt x="15565" y="17619"/>
                  </a:cubicBezTo>
                  <a:cubicBezTo>
                    <a:pt x="17622" y="17619"/>
                    <a:pt x="19679" y="19347"/>
                    <a:pt x="20708" y="21075"/>
                  </a:cubicBezTo>
                  <a:cubicBezTo>
                    <a:pt x="20708" y="21075"/>
                    <a:pt x="21222" y="21075"/>
                    <a:pt x="21222" y="21075"/>
                  </a:cubicBezTo>
                  <a:cubicBezTo>
                    <a:pt x="21222" y="19347"/>
                    <a:pt x="21222" y="16755"/>
                    <a:pt x="20708" y="15027"/>
                  </a:cubicBezTo>
                  <a:cubicBezTo>
                    <a:pt x="19679" y="9843"/>
                    <a:pt x="15565" y="4659"/>
                    <a:pt x="11451" y="2067"/>
                  </a:cubicBezTo>
                  <a:cubicBezTo>
                    <a:pt x="8879" y="339"/>
                    <a:pt x="6308" y="-525"/>
                    <a:pt x="3736" y="339"/>
                  </a:cubicBezTo>
                  <a:cubicBezTo>
                    <a:pt x="2194" y="339"/>
                    <a:pt x="651" y="2067"/>
                    <a:pt x="136" y="3795"/>
                  </a:cubicBezTo>
                  <a:cubicBezTo>
                    <a:pt x="-378" y="4659"/>
                    <a:pt x="651" y="6387"/>
                    <a:pt x="1679" y="6387"/>
                  </a:cubicBezTo>
                  <a:lnTo>
                    <a:pt x="5793" y="7251"/>
                  </a:lnTo>
                  <a:cubicBezTo>
                    <a:pt x="4251" y="7251"/>
                    <a:pt x="2708" y="7251"/>
                    <a:pt x="1679" y="7251"/>
                  </a:cubicBezTo>
                  <a:cubicBezTo>
                    <a:pt x="1165" y="7251"/>
                    <a:pt x="650" y="8979"/>
                    <a:pt x="1165" y="9843"/>
                  </a:cubicBezTo>
                  <a:cubicBezTo>
                    <a:pt x="3222" y="13299"/>
                    <a:pt x="6308" y="15891"/>
                    <a:pt x="9393" y="1675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77" name="Google Shape;1077;gf08a7be099_3_177"/>
            <p:cNvSpPr/>
            <p:nvPr/>
          </p:nvSpPr>
          <p:spPr>
            <a:xfrm>
              <a:off x="8078350" y="3162667"/>
              <a:ext cx="255500" cy="174617"/>
            </a:xfrm>
            <a:custGeom>
              <a:avLst/>
              <a:gdLst/>
              <a:ahLst/>
              <a:cxnLst/>
              <a:rect l="l" t="t" r="r" b="b"/>
              <a:pathLst>
                <a:path w="21155" h="20441" extrusionOk="0">
                  <a:moveTo>
                    <a:pt x="11672" y="15972"/>
                  </a:moveTo>
                  <a:cubicBezTo>
                    <a:pt x="13253" y="13738"/>
                    <a:pt x="14306" y="11503"/>
                    <a:pt x="15887" y="9269"/>
                  </a:cubicBezTo>
                  <a:cubicBezTo>
                    <a:pt x="16940" y="7034"/>
                    <a:pt x="19048" y="5544"/>
                    <a:pt x="20628" y="5544"/>
                  </a:cubicBezTo>
                  <a:cubicBezTo>
                    <a:pt x="21155" y="5544"/>
                    <a:pt x="21155" y="4800"/>
                    <a:pt x="21155" y="4800"/>
                  </a:cubicBezTo>
                  <a:cubicBezTo>
                    <a:pt x="20101" y="3310"/>
                    <a:pt x="19048" y="1820"/>
                    <a:pt x="17994" y="1075"/>
                  </a:cubicBezTo>
                  <a:cubicBezTo>
                    <a:pt x="14306" y="-1159"/>
                    <a:pt x="9565" y="331"/>
                    <a:pt x="5877" y="3310"/>
                  </a:cubicBezTo>
                  <a:cubicBezTo>
                    <a:pt x="3770" y="5544"/>
                    <a:pt x="1662" y="7779"/>
                    <a:pt x="609" y="10758"/>
                  </a:cubicBezTo>
                  <a:cubicBezTo>
                    <a:pt x="82" y="12993"/>
                    <a:pt x="-445" y="15972"/>
                    <a:pt x="609" y="17462"/>
                  </a:cubicBezTo>
                  <a:cubicBezTo>
                    <a:pt x="1136" y="18207"/>
                    <a:pt x="2189" y="18207"/>
                    <a:pt x="2716" y="17462"/>
                  </a:cubicBezTo>
                  <a:lnTo>
                    <a:pt x="5350" y="12993"/>
                  </a:lnTo>
                  <a:cubicBezTo>
                    <a:pt x="4296" y="14482"/>
                    <a:pt x="3770" y="16717"/>
                    <a:pt x="3243" y="18207"/>
                  </a:cubicBezTo>
                  <a:cubicBezTo>
                    <a:pt x="2716" y="18951"/>
                    <a:pt x="3243" y="20441"/>
                    <a:pt x="4297" y="20441"/>
                  </a:cubicBezTo>
                  <a:cubicBezTo>
                    <a:pt x="6404" y="20441"/>
                    <a:pt x="9565" y="18951"/>
                    <a:pt x="11672" y="1597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grpSp>
        <p:nvGrpSpPr>
          <p:cNvPr id="1078" name="Google Shape;1078;gf08a7be099_3_177"/>
          <p:cNvGrpSpPr/>
          <p:nvPr/>
        </p:nvGrpSpPr>
        <p:grpSpPr>
          <a:xfrm>
            <a:off x="1567412" y="2278051"/>
            <a:ext cx="1041993" cy="1073607"/>
            <a:chOff x="3817324" y="2335362"/>
            <a:chExt cx="1689079" cy="1762612"/>
          </a:xfrm>
        </p:grpSpPr>
        <p:sp>
          <p:nvSpPr>
            <p:cNvPr id="1079" name="Google Shape;1079;gf08a7be099_3_177"/>
            <p:cNvSpPr/>
            <p:nvPr/>
          </p:nvSpPr>
          <p:spPr>
            <a:xfrm>
              <a:off x="3880951" y="2462631"/>
              <a:ext cx="1571724" cy="1603530"/>
            </a:xfrm>
            <a:custGeom>
              <a:avLst/>
              <a:gdLst/>
              <a:ahLst/>
              <a:cxnLst/>
              <a:rect l="l" t="t" r="r" b="b"/>
              <a:pathLst>
                <a:path w="21600" h="21600" extrusionOk="0">
                  <a:moveTo>
                    <a:pt x="18015" y="16029"/>
                  </a:moveTo>
                  <a:cubicBezTo>
                    <a:pt x="17577" y="15600"/>
                    <a:pt x="17228" y="15171"/>
                    <a:pt x="16965" y="14657"/>
                  </a:cubicBezTo>
                  <a:cubicBezTo>
                    <a:pt x="16703" y="14229"/>
                    <a:pt x="16528" y="13886"/>
                    <a:pt x="16440" y="13457"/>
                  </a:cubicBezTo>
                  <a:cubicBezTo>
                    <a:pt x="16528" y="13457"/>
                    <a:pt x="16615" y="13543"/>
                    <a:pt x="16790" y="13543"/>
                  </a:cubicBezTo>
                  <a:cubicBezTo>
                    <a:pt x="17315" y="13714"/>
                    <a:pt x="17840" y="13800"/>
                    <a:pt x="18364" y="13971"/>
                  </a:cubicBezTo>
                  <a:cubicBezTo>
                    <a:pt x="19414" y="14143"/>
                    <a:pt x="20551" y="14229"/>
                    <a:pt x="21600" y="14229"/>
                  </a:cubicBezTo>
                  <a:cubicBezTo>
                    <a:pt x="20551" y="14229"/>
                    <a:pt x="19414" y="14057"/>
                    <a:pt x="18364" y="13800"/>
                  </a:cubicBezTo>
                  <a:cubicBezTo>
                    <a:pt x="17840" y="13714"/>
                    <a:pt x="17315" y="13543"/>
                    <a:pt x="16790" y="13371"/>
                  </a:cubicBezTo>
                  <a:cubicBezTo>
                    <a:pt x="16615" y="13286"/>
                    <a:pt x="16528" y="13286"/>
                    <a:pt x="16353" y="13200"/>
                  </a:cubicBezTo>
                  <a:cubicBezTo>
                    <a:pt x="16353" y="13200"/>
                    <a:pt x="16353" y="13200"/>
                    <a:pt x="16353" y="13114"/>
                  </a:cubicBezTo>
                  <a:lnTo>
                    <a:pt x="16266" y="13114"/>
                  </a:lnTo>
                  <a:cubicBezTo>
                    <a:pt x="15916" y="13029"/>
                    <a:pt x="15566" y="12857"/>
                    <a:pt x="15216" y="12771"/>
                  </a:cubicBezTo>
                  <a:cubicBezTo>
                    <a:pt x="14691" y="12600"/>
                    <a:pt x="14079" y="12600"/>
                    <a:pt x="13555" y="12686"/>
                  </a:cubicBezTo>
                  <a:cubicBezTo>
                    <a:pt x="13030" y="12771"/>
                    <a:pt x="12418" y="13029"/>
                    <a:pt x="11981" y="13200"/>
                  </a:cubicBezTo>
                  <a:cubicBezTo>
                    <a:pt x="11368" y="13457"/>
                    <a:pt x="10756" y="13886"/>
                    <a:pt x="10232" y="14314"/>
                  </a:cubicBezTo>
                  <a:cubicBezTo>
                    <a:pt x="10319" y="14057"/>
                    <a:pt x="10406" y="13800"/>
                    <a:pt x="10406" y="13543"/>
                  </a:cubicBezTo>
                  <a:cubicBezTo>
                    <a:pt x="10581" y="12600"/>
                    <a:pt x="10756" y="11743"/>
                    <a:pt x="10931" y="10800"/>
                  </a:cubicBezTo>
                  <a:cubicBezTo>
                    <a:pt x="10931" y="10543"/>
                    <a:pt x="11019" y="10371"/>
                    <a:pt x="11019" y="10114"/>
                  </a:cubicBezTo>
                  <a:cubicBezTo>
                    <a:pt x="11019" y="9943"/>
                    <a:pt x="11106" y="9857"/>
                    <a:pt x="11281" y="9771"/>
                  </a:cubicBezTo>
                  <a:cubicBezTo>
                    <a:pt x="12330" y="9171"/>
                    <a:pt x="13642" y="8829"/>
                    <a:pt x="14954" y="8914"/>
                  </a:cubicBezTo>
                  <a:cubicBezTo>
                    <a:pt x="13904" y="8743"/>
                    <a:pt x="12768" y="8743"/>
                    <a:pt x="11718" y="9000"/>
                  </a:cubicBezTo>
                  <a:cubicBezTo>
                    <a:pt x="11456" y="9086"/>
                    <a:pt x="11106" y="8829"/>
                    <a:pt x="11106" y="8571"/>
                  </a:cubicBezTo>
                  <a:cubicBezTo>
                    <a:pt x="11106" y="8400"/>
                    <a:pt x="11106" y="8229"/>
                    <a:pt x="11106" y="8057"/>
                  </a:cubicBezTo>
                  <a:cubicBezTo>
                    <a:pt x="11106" y="7114"/>
                    <a:pt x="11019" y="6171"/>
                    <a:pt x="10931" y="5314"/>
                  </a:cubicBezTo>
                  <a:cubicBezTo>
                    <a:pt x="10931" y="5143"/>
                    <a:pt x="10844" y="5057"/>
                    <a:pt x="10844" y="4886"/>
                  </a:cubicBezTo>
                  <a:cubicBezTo>
                    <a:pt x="11368" y="4886"/>
                    <a:pt x="11893" y="4800"/>
                    <a:pt x="12418" y="4629"/>
                  </a:cubicBezTo>
                  <a:lnTo>
                    <a:pt x="13030" y="4457"/>
                  </a:lnTo>
                  <a:cubicBezTo>
                    <a:pt x="13030" y="4457"/>
                    <a:pt x="13030" y="4457"/>
                    <a:pt x="13030" y="4457"/>
                  </a:cubicBezTo>
                  <a:lnTo>
                    <a:pt x="13555" y="4286"/>
                  </a:lnTo>
                  <a:cubicBezTo>
                    <a:pt x="13555" y="4286"/>
                    <a:pt x="13555" y="4286"/>
                    <a:pt x="13642" y="4286"/>
                  </a:cubicBezTo>
                  <a:lnTo>
                    <a:pt x="14167" y="4029"/>
                  </a:lnTo>
                  <a:cubicBezTo>
                    <a:pt x="14167" y="4029"/>
                    <a:pt x="14167" y="4029"/>
                    <a:pt x="14167" y="4029"/>
                  </a:cubicBezTo>
                  <a:cubicBezTo>
                    <a:pt x="14342" y="3943"/>
                    <a:pt x="14517" y="3857"/>
                    <a:pt x="14691" y="3686"/>
                  </a:cubicBezTo>
                  <a:cubicBezTo>
                    <a:pt x="14517" y="3771"/>
                    <a:pt x="14342" y="3857"/>
                    <a:pt x="14167" y="3943"/>
                  </a:cubicBezTo>
                  <a:cubicBezTo>
                    <a:pt x="14167" y="3943"/>
                    <a:pt x="14167" y="3943"/>
                    <a:pt x="14167" y="3943"/>
                  </a:cubicBezTo>
                  <a:lnTo>
                    <a:pt x="13642" y="4114"/>
                  </a:lnTo>
                  <a:cubicBezTo>
                    <a:pt x="13642" y="4114"/>
                    <a:pt x="13642" y="4114"/>
                    <a:pt x="13642" y="4114"/>
                  </a:cubicBezTo>
                  <a:lnTo>
                    <a:pt x="13117" y="4286"/>
                  </a:lnTo>
                  <a:cubicBezTo>
                    <a:pt x="13117" y="4286"/>
                    <a:pt x="13117" y="4286"/>
                    <a:pt x="13117" y="4286"/>
                  </a:cubicBezTo>
                  <a:lnTo>
                    <a:pt x="12505" y="4457"/>
                  </a:lnTo>
                  <a:cubicBezTo>
                    <a:pt x="12155" y="4543"/>
                    <a:pt x="11806" y="4543"/>
                    <a:pt x="11368" y="4629"/>
                  </a:cubicBezTo>
                  <a:cubicBezTo>
                    <a:pt x="11106" y="4629"/>
                    <a:pt x="10931" y="4457"/>
                    <a:pt x="10844" y="4200"/>
                  </a:cubicBezTo>
                  <a:cubicBezTo>
                    <a:pt x="10756" y="3686"/>
                    <a:pt x="10669" y="3171"/>
                    <a:pt x="10581" y="2657"/>
                  </a:cubicBezTo>
                  <a:cubicBezTo>
                    <a:pt x="10406" y="1800"/>
                    <a:pt x="10144" y="857"/>
                    <a:pt x="9794" y="0"/>
                  </a:cubicBezTo>
                  <a:cubicBezTo>
                    <a:pt x="10057" y="857"/>
                    <a:pt x="10319" y="1800"/>
                    <a:pt x="10494" y="2657"/>
                  </a:cubicBezTo>
                  <a:cubicBezTo>
                    <a:pt x="10581" y="3086"/>
                    <a:pt x="10669" y="3600"/>
                    <a:pt x="10669" y="4114"/>
                  </a:cubicBezTo>
                  <a:cubicBezTo>
                    <a:pt x="10669" y="4371"/>
                    <a:pt x="10494" y="4629"/>
                    <a:pt x="10144" y="4629"/>
                  </a:cubicBezTo>
                  <a:cubicBezTo>
                    <a:pt x="10057" y="4629"/>
                    <a:pt x="10057" y="4629"/>
                    <a:pt x="9969" y="4629"/>
                  </a:cubicBezTo>
                  <a:cubicBezTo>
                    <a:pt x="9182" y="4543"/>
                    <a:pt x="8308" y="4371"/>
                    <a:pt x="7521" y="4114"/>
                  </a:cubicBezTo>
                  <a:cubicBezTo>
                    <a:pt x="6734" y="3857"/>
                    <a:pt x="6034" y="3429"/>
                    <a:pt x="5334" y="3000"/>
                  </a:cubicBezTo>
                  <a:cubicBezTo>
                    <a:pt x="5509" y="3171"/>
                    <a:pt x="5597" y="3257"/>
                    <a:pt x="5772" y="3429"/>
                  </a:cubicBezTo>
                  <a:cubicBezTo>
                    <a:pt x="5772" y="3429"/>
                    <a:pt x="5772" y="3429"/>
                    <a:pt x="5772" y="3429"/>
                  </a:cubicBezTo>
                  <a:lnTo>
                    <a:pt x="6209" y="3771"/>
                  </a:lnTo>
                  <a:cubicBezTo>
                    <a:pt x="6209" y="3771"/>
                    <a:pt x="6209" y="3771"/>
                    <a:pt x="6209" y="3771"/>
                  </a:cubicBezTo>
                  <a:lnTo>
                    <a:pt x="6734" y="4029"/>
                  </a:lnTo>
                  <a:cubicBezTo>
                    <a:pt x="6734" y="4029"/>
                    <a:pt x="6734" y="4029"/>
                    <a:pt x="6734" y="4029"/>
                  </a:cubicBezTo>
                  <a:lnTo>
                    <a:pt x="7258" y="4286"/>
                  </a:lnTo>
                  <a:cubicBezTo>
                    <a:pt x="7346" y="4371"/>
                    <a:pt x="7521" y="4371"/>
                    <a:pt x="7608" y="4371"/>
                  </a:cubicBezTo>
                  <a:cubicBezTo>
                    <a:pt x="7258" y="5229"/>
                    <a:pt x="6646" y="6086"/>
                    <a:pt x="5859" y="6771"/>
                  </a:cubicBezTo>
                  <a:cubicBezTo>
                    <a:pt x="6646" y="6257"/>
                    <a:pt x="7433" y="5657"/>
                    <a:pt x="7958" y="4886"/>
                  </a:cubicBezTo>
                  <a:cubicBezTo>
                    <a:pt x="8045" y="4714"/>
                    <a:pt x="8308" y="4629"/>
                    <a:pt x="8483" y="4714"/>
                  </a:cubicBezTo>
                  <a:cubicBezTo>
                    <a:pt x="8920" y="4800"/>
                    <a:pt x="9270" y="4886"/>
                    <a:pt x="9707" y="4886"/>
                  </a:cubicBezTo>
                  <a:cubicBezTo>
                    <a:pt x="9969" y="4886"/>
                    <a:pt x="10232" y="4886"/>
                    <a:pt x="10494" y="4886"/>
                  </a:cubicBezTo>
                  <a:cubicBezTo>
                    <a:pt x="10494" y="5057"/>
                    <a:pt x="10494" y="5229"/>
                    <a:pt x="10581" y="5314"/>
                  </a:cubicBezTo>
                  <a:cubicBezTo>
                    <a:pt x="10669" y="6257"/>
                    <a:pt x="10669" y="7114"/>
                    <a:pt x="10581" y="8057"/>
                  </a:cubicBezTo>
                  <a:cubicBezTo>
                    <a:pt x="10494" y="9000"/>
                    <a:pt x="10406" y="9857"/>
                    <a:pt x="10319" y="10800"/>
                  </a:cubicBezTo>
                  <a:cubicBezTo>
                    <a:pt x="10144" y="11657"/>
                    <a:pt x="9969" y="12600"/>
                    <a:pt x="9707" y="13457"/>
                  </a:cubicBezTo>
                  <a:cubicBezTo>
                    <a:pt x="9619" y="13800"/>
                    <a:pt x="9532" y="14057"/>
                    <a:pt x="9445" y="14314"/>
                  </a:cubicBezTo>
                  <a:cubicBezTo>
                    <a:pt x="9357" y="14657"/>
                    <a:pt x="8920" y="14743"/>
                    <a:pt x="8657" y="14571"/>
                  </a:cubicBezTo>
                  <a:cubicBezTo>
                    <a:pt x="8395" y="14314"/>
                    <a:pt x="8045" y="14143"/>
                    <a:pt x="7696" y="13886"/>
                  </a:cubicBezTo>
                  <a:lnTo>
                    <a:pt x="7696" y="13886"/>
                  </a:lnTo>
                  <a:cubicBezTo>
                    <a:pt x="7696" y="13886"/>
                    <a:pt x="7696" y="13886"/>
                    <a:pt x="7696" y="13886"/>
                  </a:cubicBezTo>
                  <a:cubicBezTo>
                    <a:pt x="7171" y="13543"/>
                    <a:pt x="6559" y="13200"/>
                    <a:pt x="5947" y="12943"/>
                  </a:cubicBezTo>
                  <a:cubicBezTo>
                    <a:pt x="5772" y="12857"/>
                    <a:pt x="5684" y="12771"/>
                    <a:pt x="5684" y="12600"/>
                  </a:cubicBezTo>
                  <a:cubicBezTo>
                    <a:pt x="5597" y="12000"/>
                    <a:pt x="5509" y="11314"/>
                    <a:pt x="5334" y="10714"/>
                  </a:cubicBezTo>
                  <a:cubicBezTo>
                    <a:pt x="5247" y="10371"/>
                    <a:pt x="5160" y="9943"/>
                    <a:pt x="4985" y="9600"/>
                  </a:cubicBezTo>
                  <a:cubicBezTo>
                    <a:pt x="4810" y="9257"/>
                    <a:pt x="4635" y="8914"/>
                    <a:pt x="4460" y="8571"/>
                  </a:cubicBezTo>
                  <a:cubicBezTo>
                    <a:pt x="4635" y="8914"/>
                    <a:pt x="4722" y="9257"/>
                    <a:pt x="4897" y="9600"/>
                  </a:cubicBezTo>
                  <a:cubicBezTo>
                    <a:pt x="4985" y="9943"/>
                    <a:pt x="5072" y="10371"/>
                    <a:pt x="5072" y="10714"/>
                  </a:cubicBezTo>
                  <a:cubicBezTo>
                    <a:pt x="5160" y="11143"/>
                    <a:pt x="5160" y="11571"/>
                    <a:pt x="5160" y="11914"/>
                  </a:cubicBezTo>
                  <a:cubicBezTo>
                    <a:pt x="5160" y="12257"/>
                    <a:pt x="4897" y="12429"/>
                    <a:pt x="4547" y="12343"/>
                  </a:cubicBezTo>
                  <a:cubicBezTo>
                    <a:pt x="3061" y="11914"/>
                    <a:pt x="1574" y="11743"/>
                    <a:pt x="0" y="11914"/>
                  </a:cubicBezTo>
                  <a:cubicBezTo>
                    <a:pt x="1749" y="11829"/>
                    <a:pt x="3498" y="12171"/>
                    <a:pt x="5160" y="12857"/>
                  </a:cubicBezTo>
                  <a:cubicBezTo>
                    <a:pt x="5160" y="12857"/>
                    <a:pt x="5160" y="12857"/>
                    <a:pt x="5160" y="12857"/>
                  </a:cubicBezTo>
                  <a:lnTo>
                    <a:pt x="5160" y="12857"/>
                  </a:lnTo>
                  <a:cubicBezTo>
                    <a:pt x="5597" y="13029"/>
                    <a:pt x="6121" y="13286"/>
                    <a:pt x="6559" y="13543"/>
                  </a:cubicBezTo>
                  <a:cubicBezTo>
                    <a:pt x="6909" y="13714"/>
                    <a:pt x="6821" y="14229"/>
                    <a:pt x="6559" y="14400"/>
                  </a:cubicBezTo>
                  <a:cubicBezTo>
                    <a:pt x="5947" y="14743"/>
                    <a:pt x="5247" y="15000"/>
                    <a:pt x="4547" y="15171"/>
                  </a:cubicBezTo>
                  <a:cubicBezTo>
                    <a:pt x="3935" y="15343"/>
                    <a:pt x="3411" y="15514"/>
                    <a:pt x="2798" y="15600"/>
                  </a:cubicBezTo>
                  <a:cubicBezTo>
                    <a:pt x="2186" y="15686"/>
                    <a:pt x="1574" y="15771"/>
                    <a:pt x="1049" y="16029"/>
                  </a:cubicBezTo>
                  <a:cubicBezTo>
                    <a:pt x="1662" y="15857"/>
                    <a:pt x="2186" y="15771"/>
                    <a:pt x="2798" y="15771"/>
                  </a:cubicBezTo>
                  <a:cubicBezTo>
                    <a:pt x="3411" y="15686"/>
                    <a:pt x="4023" y="15600"/>
                    <a:pt x="4635" y="15514"/>
                  </a:cubicBezTo>
                  <a:cubicBezTo>
                    <a:pt x="5597" y="15343"/>
                    <a:pt x="6646" y="15000"/>
                    <a:pt x="7521" y="14571"/>
                  </a:cubicBezTo>
                  <a:cubicBezTo>
                    <a:pt x="7696" y="14486"/>
                    <a:pt x="7870" y="14486"/>
                    <a:pt x="8045" y="14657"/>
                  </a:cubicBezTo>
                  <a:cubicBezTo>
                    <a:pt x="8395" y="14914"/>
                    <a:pt x="8745" y="15257"/>
                    <a:pt x="9007" y="15600"/>
                  </a:cubicBezTo>
                  <a:cubicBezTo>
                    <a:pt x="8920" y="15771"/>
                    <a:pt x="8920" y="15857"/>
                    <a:pt x="8832" y="16029"/>
                  </a:cubicBezTo>
                  <a:cubicBezTo>
                    <a:pt x="8570" y="16886"/>
                    <a:pt x="8308" y="17914"/>
                    <a:pt x="8308" y="18857"/>
                  </a:cubicBezTo>
                  <a:cubicBezTo>
                    <a:pt x="8220" y="19629"/>
                    <a:pt x="8308" y="20400"/>
                    <a:pt x="8308" y="21171"/>
                  </a:cubicBezTo>
                  <a:cubicBezTo>
                    <a:pt x="8308" y="21429"/>
                    <a:pt x="8570" y="21600"/>
                    <a:pt x="8832" y="21600"/>
                  </a:cubicBezTo>
                  <a:lnTo>
                    <a:pt x="8832" y="21600"/>
                  </a:lnTo>
                  <a:cubicBezTo>
                    <a:pt x="9095" y="21600"/>
                    <a:pt x="9270" y="21343"/>
                    <a:pt x="9270" y="21086"/>
                  </a:cubicBezTo>
                  <a:cubicBezTo>
                    <a:pt x="9182" y="20314"/>
                    <a:pt x="9095" y="19629"/>
                    <a:pt x="9182" y="18857"/>
                  </a:cubicBezTo>
                  <a:cubicBezTo>
                    <a:pt x="9182" y="18000"/>
                    <a:pt x="9357" y="17143"/>
                    <a:pt x="9532" y="16200"/>
                  </a:cubicBezTo>
                  <a:cubicBezTo>
                    <a:pt x="9619" y="16029"/>
                    <a:pt x="9619" y="15857"/>
                    <a:pt x="9707" y="15600"/>
                  </a:cubicBezTo>
                  <a:cubicBezTo>
                    <a:pt x="9707" y="15514"/>
                    <a:pt x="9707" y="15514"/>
                    <a:pt x="9794" y="15429"/>
                  </a:cubicBezTo>
                  <a:cubicBezTo>
                    <a:pt x="10407" y="14657"/>
                    <a:pt x="11194" y="14057"/>
                    <a:pt x="12068" y="13543"/>
                  </a:cubicBezTo>
                  <a:cubicBezTo>
                    <a:pt x="12943" y="13029"/>
                    <a:pt x="13992" y="12686"/>
                    <a:pt x="15041" y="12943"/>
                  </a:cubicBezTo>
                  <a:cubicBezTo>
                    <a:pt x="15129" y="12943"/>
                    <a:pt x="15216" y="13029"/>
                    <a:pt x="15304" y="13029"/>
                  </a:cubicBezTo>
                  <a:cubicBezTo>
                    <a:pt x="15479" y="13114"/>
                    <a:pt x="15566" y="13200"/>
                    <a:pt x="15653" y="13371"/>
                  </a:cubicBezTo>
                  <a:cubicBezTo>
                    <a:pt x="15828" y="13886"/>
                    <a:pt x="16091" y="14400"/>
                    <a:pt x="16353" y="14829"/>
                  </a:cubicBezTo>
                  <a:cubicBezTo>
                    <a:pt x="16703" y="15343"/>
                    <a:pt x="17140" y="15771"/>
                    <a:pt x="17577" y="16200"/>
                  </a:cubicBezTo>
                  <a:cubicBezTo>
                    <a:pt x="18015" y="16629"/>
                    <a:pt x="18539" y="16971"/>
                    <a:pt x="19064" y="17314"/>
                  </a:cubicBezTo>
                  <a:cubicBezTo>
                    <a:pt x="19589" y="17657"/>
                    <a:pt x="20026" y="18000"/>
                    <a:pt x="20638" y="18257"/>
                  </a:cubicBezTo>
                  <a:cubicBezTo>
                    <a:pt x="20113" y="18000"/>
                    <a:pt x="19589" y="17571"/>
                    <a:pt x="19151" y="17229"/>
                  </a:cubicBezTo>
                  <a:cubicBezTo>
                    <a:pt x="18889" y="16886"/>
                    <a:pt x="18364" y="16457"/>
                    <a:pt x="18015" y="16029"/>
                  </a:cubicBezTo>
                  <a:close/>
                </a:path>
              </a:pathLst>
            </a:custGeom>
            <a:solidFill>
              <a:srgbClr val="864A05"/>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0" name="Google Shape;1080;gf08a7be099_3_177"/>
            <p:cNvSpPr/>
            <p:nvPr/>
          </p:nvSpPr>
          <p:spPr>
            <a:xfrm>
              <a:off x="4390012" y="3862534"/>
              <a:ext cx="254502" cy="235440"/>
            </a:xfrm>
            <a:custGeom>
              <a:avLst/>
              <a:gdLst/>
              <a:ahLst/>
              <a:cxnLst/>
              <a:rect l="l" t="t" r="r" b="b"/>
              <a:pathLst>
                <a:path w="21600" h="21600" extrusionOk="0">
                  <a:moveTo>
                    <a:pt x="21600" y="10508"/>
                  </a:moveTo>
                  <a:cubicBezTo>
                    <a:pt x="21600" y="10508"/>
                    <a:pt x="16740" y="13427"/>
                    <a:pt x="14040" y="17514"/>
                  </a:cubicBezTo>
                  <a:cubicBezTo>
                    <a:pt x="14580" y="15178"/>
                    <a:pt x="15120" y="11676"/>
                    <a:pt x="17280" y="8757"/>
                  </a:cubicBezTo>
                  <a:cubicBezTo>
                    <a:pt x="17280" y="8757"/>
                    <a:pt x="12960" y="12843"/>
                    <a:pt x="11340" y="18097"/>
                  </a:cubicBezTo>
                  <a:cubicBezTo>
                    <a:pt x="8100" y="8173"/>
                    <a:pt x="0" y="0"/>
                    <a:pt x="0" y="0"/>
                  </a:cubicBezTo>
                  <a:cubicBezTo>
                    <a:pt x="6480" y="11092"/>
                    <a:pt x="5940" y="21600"/>
                    <a:pt x="5940" y="21600"/>
                  </a:cubicBezTo>
                  <a:lnTo>
                    <a:pt x="10260" y="21600"/>
                  </a:lnTo>
                  <a:lnTo>
                    <a:pt x="11880" y="21600"/>
                  </a:lnTo>
                  <a:lnTo>
                    <a:pt x="11880" y="21600"/>
                  </a:lnTo>
                  <a:lnTo>
                    <a:pt x="13500" y="21600"/>
                  </a:lnTo>
                  <a:lnTo>
                    <a:pt x="16740" y="21600"/>
                  </a:lnTo>
                  <a:cubicBezTo>
                    <a:pt x="16740" y="21016"/>
                    <a:pt x="16200" y="15762"/>
                    <a:pt x="21600" y="10508"/>
                  </a:cubicBezTo>
                  <a:close/>
                </a:path>
              </a:pathLst>
            </a:custGeom>
            <a:solidFill>
              <a:srgbClr val="6DBB6A"/>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1" name="Google Shape;1081;gf08a7be099_3_177"/>
            <p:cNvSpPr/>
            <p:nvPr/>
          </p:nvSpPr>
          <p:spPr>
            <a:xfrm>
              <a:off x="4580908" y="3862534"/>
              <a:ext cx="229068" cy="229068"/>
            </a:xfrm>
            <a:custGeom>
              <a:avLst/>
              <a:gdLst/>
              <a:ahLst/>
              <a:cxnLst/>
              <a:rect l="l" t="t" r="r" b="b"/>
              <a:pathLst>
                <a:path w="21600" h="21600" extrusionOk="0">
                  <a:moveTo>
                    <a:pt x="0" y="19800"/>
                  </a:moveTo>
                  <a:lnTo>
                    <a:pt x="4800" y="21600"/>
                  </a:lnTo>
                  <a:cubicBezTo>
                    <a:pt x="9600" y="9000"/>
                    <a:pt x="21600" y="0"/>
                    <a:pt x="21600" y="0"/>
                  </a:cubicBezTo>
                  <a:cubicBezTo>
                    <a:pt x="9600" y="4200"/>
                    <a:pt x="0" y="19800"/>
                    <a:pt x="0" y="198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2" name="Google Shape;1082;gf08a7be099_3_177"/>
            <p:cNvSpPr/>
            <p:nvPr/>
          </p:nvSpPr>
          <p:spPr>
            <a:xfrm>
              <a:off x="4326375" y="3862529"/>
              <a:ext cx="184518" cy="222696"/>
            </a:xfrm>
            <a:custGeom>
              <a:avLst/>
              <a:gdLst/>
              <a:ahLst/>
              <a:cxnLst/>
              <a:rect l="l" t="t" r="r" b="b"/>
              <a:pathLst>
                <a:path w="21600" h="21600" extrusionOk="0">
                  <a:moveTo>
                    <a:pt x="14897" y="16663"/>
                  </a:moveTo>
                  <a:cubicBezTo>
                    <a:pt x="11172" y="11726"/>
                    <a:pt x="5214" y="8023"/>
                    <a:pt x="5214" y="8023"/>
                  </a:cubicBezTo>
                  <a:cubicBezTo>
                    <a:pt x="8193" y="11109"/>
                    <a:pt x="10428" y="14811"/>
                    <a:pt x="11172" y="17280"/>
                  </a:cubicBezTo>
                  <a:cubicBezTo>
                    <a:pt x="6703" y="13577"/>
                    <a:pt x="0" y="11109"/>
                    <a:pt x="0" y="11109"/>
                  </a:cubicBezTo>
                  <a:cubicBezTo>
                    <a:pt x="8193" y="16046"/>
                    <a:pt x="8193" y="21600"/>
                    <a:pt x="8193" y="21600"/>
                  </a:cubicBezTo>
                  <a:lnTo>
                    <a:pt x="12662" y="20983"/>
                  </a:lnTo>
                  <a:lnTo>
                    <a:pt x="14897" y="20983"/>
                  </a:lnTo>
                  <a:lnTo>
                    <a:pt x="17131" y="20983"/>
                  </a:lnTo>
                  <a:lnTo>
                    <a:pt x="18621" y="20983"/>
                  </a:lnTo>
                  <a:cubicBezTo>
                    <a:pt x="17131" y="10491"/>
                    <a:pt x="21600" y="0"/>
                    <a:pt x="21600" y="0"/>
                  </a:cubicBezTo>
                  <a:cubicBezTo>
                    <a:pt x="17131" y="4320"/>
                    <a:pt x="14897" y="11726"/>
                    <a:pt x="14897" y="16663"/>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3" name="Google Shape;1083;gf08a7be099_3_177"/>
            <p:cNvSpPr/>
            <p:nvPr/>
          </p:nvSpPr>
          <p:spPr>
            <a:xfrm>
              <a:off x="4517276" y="3926161"/>
              <a:ext cx="82728" cy="159084"/>
            </a:xfrm>
            <a:custGeom>
              <a:avLst/>
              <a:gdLst/>
              <a:ahLst/>
              <a:cxnLst/>
              <a:rect l="l" t="t" r="r" b="b"/>
              <a:pathLst>
                <a:path w="21600" h="21600" extrusionOk="0">
                  <a:moveTo>
                    <a:pt x="0" y="21600"/>
                  </a:moveTo>
                  <a:lnTo>
                    <a:pt x="8308" y="21600"/>
                  </a:lnTo>
                  <a:cubicBezTo>
                    <a:pt x="8308" y="10368"/>
                    <a:pt x="21600" y="0"/>
                    <a:pt x="21600" y="0"/>
                  </a:cubicBezTo>
                  <a:cubicBezTo>
                    <a:pt x="4985" y="6048"/>
                    <a:pt x="0" y="21600"/>
                    <a:pt x="0" y="216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4" name="Google Shape;1084;gf08a7be099_3_177"/>
            <p:cNvSpPr/>
            <p:nvPr/>
          </p:nvSpPr>
          <p:spPr>
            <a:xfrm>
              <a:off x="4835435" y="3289846"/>
              <a:ext cx="212651" cy="141970"/>
            </a:xfrm>
            <a:custGeom>
              <a:avLst/>
              <a:gdLst/>
              <a:ahLst/>
              <a:cxnLst/>
              <a:rect l="l" t="t" r="r" b="b"/>
              <a:pathLst>
                <a:path w="21228" h="20955" extrusionOk="0">
                  <a:moveTo>
                    <a:pt x="11698" y="18138"/>
                  </a:moveTo>
                  <a:cubicBezTo>
                    <a:pt x="13604" y="16259"/>
                    <a:pt x="14240" y="14381"/>
                    <a:pt x="16146" y="12503"/>
                  </a:cubicBezTo>
                  <a:cubicBezTo>
                    <a:pt x="17416" y="10625"/>
                    <a:pt x="19322" y="9685"/>
                    <a:pt x="20593" y="9685"/>
                  </a:cubicBezTo>
                  <a:cubicBezTo>
                    <a:pt x="20593" y="9685"/>
                    <a:pt x="21228" y="9685"/>
                    <a:pt x="21228" y="8746"/>
                  </a:cubicBezTo>
                  <a:cubicBezTo>
                    <a:pt x="20593" y="6868"/>
                    <a:pt x="19322" y="4990"/>
                    <a:pt x="18052" y="3112"/>
                  </a:cubicBezTo>
                  <a:cubicBezTo>
                    <a:pt x="14875" y="-645"/>
                    <a:pt x="10428" y="-645"/>
                    <a:pt x="6616" y="1233"/>
                  </a:cubicBezTo>
                  <a:cubicBezTo>
                    <a:pt x="4710" y="2172"/>
                    <a:pt x="2169" y="4990"/>
                    <a:pt x="899" y="7807"/>
                  </a:cubicBezTo>
                  <a:cubicBezTo>
                    <a:pt x="263" y="9685"/>
                    <a:pt x="-372" y="12503"/>
                    <a:pt x="263" y="15320"/>
                  </a:cubicBezTo>
                  <a:cubicBezTo>
                    <a:pt x="263" y="16259"/>
                    <a:pt x="1534" y="17198"/>
                    <a:pt x="2169" y="16259"/>
                  </a:cubicBezTo>
                  <a:lnTo>
                    <a:pt x="4710" y="12503"/>
                  </a:lnTo>
                  <a:cubicBezTo>
                    <a:pt x="3440" y="14381"/>
                    <a:pt x="2804" y="16259"/>
                    <a:pt x="2169" y="18138"/>
                  </a:cubicBezTo>
                  <a:cubicBezTo>
                    <a:pt x="1534" y="19077"/>
                    <a:pt x="2169" y="20016"/>
                    <a:pt x="2804" y="20955"/>
                  </a:cubicBezTo>
                  <a:cubicBezTo>
                    <a:pt x="6616" y="20955"/>
                    <a:pt x="9157" y="20016"/>
                    <a:pt x="11698" y="1813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5" name="Google Shape;1085;gf08a7be099_3_177"/>
            <p:cNvSpPr/>
            <p:nvPr/>
          </p:nvSpPr>
          <p:spPr>
            <a:xfrm>
              <a:off x="5089958" y="3289846"/>
              <a:ext cx="146340" cy="147968"/>
            </a:xfrm>
            <a:custGeom>
              <a:avLst/>
              <a:gdLst/>
              <a:ahLst/>
              <a:cxnLst/>
              <a:rect l="l" t="t" r="r" b="b"/>
              <a:pathLst>
                <a:path w="21600" h="20929" extrusionOk="0">
                  <a:moveTo>
                    <a:pt x="14087" y="14629"/>
                  </a:moveTo>
                  <a:cubicBezTo>
                    <a:pt x="15026" y="12829"/>
                    <a:pt x="15965" y="10129"/>
                    <a:pt x="16904" y="8329"/>
                  </a:cubicBezTo>
                  <a:cubicBezTo>
                    <a:pt x="17844" y="6529"/>
                    <a:pt x="19722" y="4729"/>
                    <a:pt x="21600" y="3829"/>
                  </a:cubicBezTo>
                  <a:cubicBezTo>
                    <a:pt x="21600" y="3829"/>
                    <a:pt x="21600" y="2929"/>
                    <a:pt x="21600" y="2929"/>
                  </a:cubicBezTo>
                  <a:cubicBezTo>
                    <a:pt x="19722" y="2029"/>
                    <a:pt x="18783" y="1129"/>
                    <a:pt x="16904" y="229"/>
                  </a:cubicBezTo>
                  <a:cubicBezTo>
                    <a:pt x="12209" y="-671"/>
                    <a:pt x="6574" y="1129"/>
                    <a:pt x="3756" y="4729"/>
                  </a:cubicBezTo>
                  <a:cubicBezTo>
                    <a:pt x="1878" y="6529"/>
                    <a:pt x="0" y="9229"/>
                    <a:pt x="0" y="11929"/>
                  </a:cubicBezTo>
                  <a:cubicBezTo>
                    <a:pt x="0" y="13729"/>
                    <a:pt x="0" y="16429"/>
                    <a:pt x="1878" y="17329"/>
                  </a:cubicBezTo>
                  <a:cubicBezTo>
                    <a:pt x="2818" y="18229"/>
                    <a:pt x="3757" y="18229"/>
                    <a:pt x="4696" y="17329"/>
                  </a:cubicBezTo>
                  <a:lnTo>
                    <a:pt x="6574" y="13729"/>
                  </a:lnTo>
                  <a:cubicBezTo>
                    <a:pt x="5635" y="15529"/>
                    <a:pt x="5635" y="17329"/>
                    <a:pt x="5635" y="19129"/>
                  </a:cubicBezTo>
                  <a:cubicBezTo>
                    <a:pt x="5635" y="20029"/>
                    <a:pt x="6574" y="20929"/>
                    <a:pt x="7513" y="20929"/>
                  </a:cubicBezTo>
                  <a:cubicBezTo>
                    <a:pt x="8452" y="20029"/>
                    <a:pt x="12209" y="17329"/>
                    <a:pt x="14087" y="1462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6" name="Google Shape;1086;gf08a7be099_3_177"/>
            <p:cNvSpPr/>
            <p:nvPr/>
          </p:nvSpPr>
          <p:spPr>
            <a:xfrm>
              <a:off x="4262748" y="3480742"/>
              <a:ext cx="118810" cy="127278"/>
            </a:xfrm>
            <a:custGeom>
              <a:avLst/>
              <a:gdLst/>
              <a:ahLst/>
              <a:cxnLst/>
              <a:rect l="l" t="t" r="r" b="b"/>
              <a:pathLst>
                <a:path w="20163" h="21600" extrusionOk="0">
                  <a:moveTo>
                    <a:pt x="14315" y="6480"/>
                  </a:moveTo>
                  <a:cubicBezTo>
                    <a:pt x="12155" y="5400"/>
                    <a:pt x="9995" y="5400"/>
                    <a:pt x="7835" y="4320"/>
                  </a:cubicBezTo>
                  <a:cubicBezTo>
                    <a:pt x="5675" y="3240"/>
                    <a:pt x="3515" y="2160"/>
                    <a:pt x="3515" y="0"/>
                  </a:cubicBezTo>
                  <a:cubicBezTo>
                    <a:pt x="3515" y="0"/>
                    <a:pt x="2435" y="0"/>
                    <a:pt x="2435" y="0"/>
                  </a:cubicBezTo>
                  <a:cubicBezTo>
                    <a:pt x="1355" y="2160"/>
                    <a:pt x="275" y="3240"/>
                    <a:pt x="275" y="5400"/>
                  </a:cubicBezTo>
                  <a:cubicBezTo>
                    <a:pt x="-805" y="9720"/>
                    <a:pt x="1355" y="15120"/>
                    <a:pt x="5675" y="18360"/>
                  </a:cubicBezTo>
                  <a:cubicBezTo>
                    <a:pt x="7835" y="20520"/>
                    <a:pt x="11075" y="21600"/>
                    <a:pt x="13235" y="21600"/>
                  </a:cubicBezTo>
                  <a:cubicBezTo>
                    <a:pt x="15395" y="21600"/>
                    <a:pt x="17555" y="20520"/>
                    <a:pt x="18635" y="19440"/>
                  </a:cubicBezTo>
                  <a:cubicBezTo>
                    <a:pt x="19715" y="18360"/>
                    <a:pt x="18635" y="17280"/>
                    <a:pt x="17555" y="17280"/>
                  </a:cubicBezTo>
                  <a:lnTo>
                    <a:pt x="13235" y="16200"/>
                  </a:lnTo>
                  <a:cubicBezTo>
                    <a:pt x="15395" y="16200"/>
                    <a:pt x="16475" y="17280"/>
                    <a:pt x="18635" y="17280"/>
                  </a:cubicBezTo>
                  <a:cubicBezTo>
                    <a:pt x="19715" y="17280"/>
                    <a:pt x="20795" y="16200"/>
                    <a:pt x="19715" y="15120"/>
                  </a:cubicBezTo>
                  <a:cubicBezTo>
                    <a:pt x="19715" y="10800"/>
                    <a:pt x="17555" y="8640"/>
                    <a:pt x="14315" y="64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7" name="Google Shape;1087;gf08a7be099_3_177"/>
            <p:cNvSpPr/>
            <p:nvPr/>
          </p:nvSpPr>
          <p:spPr>
            <a:xfrm>
              <a:off x="4835430" y="2653527"/>
              <a:ext cx="146340" cy="147968"/>
            </a:xfrm>
            <a:custGeom>
              <a:avLst/>
              <a:gdLst/>
              <a:ahLst/>
              <a:cxnLst/>
              <a:rect l="l" t="t" r="r" b="b"/>
              <a:pathLst>
                <a:path w="21600" h="20929" extrusionOk="0">
                  <a:moveTo>
                    <a:pt x="14087" y="14629"/>
                  </a:moveTo>
                  <a:cubicBezTo>
                    <a:pt x="15026" y="12829"/>
                    <a:pt x="15965" y="10129"/>
                    <a:pt x="16904" y="8329"/>
                  </a:cubicBezTo>
                  <a:cubicBezTo>
                    <a:pt x="17844" y="6529"/>
                    <a:pt x="19722" y="4729"/>
                    <a:pt x="21600" y="3829"/>
                  </a:cubicBezTo>
                  <a:cubicBezTo>
                    <a:pt x="21600" y="3829"/>
                    <a:pt x="21600" y="2929"/>
                    <a:pt x="21600" y="2929"/>
                  </a:cubicBezTo>
                  <a:cubicBezTo>
                    <a:pt x="19722" y="2029"/>
                    <a:pt x="18783" y="1129"/>
                    <a:pt x="16904" y="229"/>
                  </a:cubicBezTo>
                  <a:cubicBezTo>
                    <a:pt x="12209" y="-671"/>
                    <a:pt x="6574" y="1129"/>
                    <a:pt x="3756" y="4729"/>
                  </a:cubicBezTo>
                  <a:cubicBezTo>
                    <a:pt x="1878" y="6529"/>
                    <a:pt x="0" y="9229"/>
                    <a:pt x="0" y="11929"/>
                  </a:cubicBezTo>
                  <a:cubicBezTo>
                    <a:pt x="0" y="13729"/>
                    <a:pt x="0" y="16429"/>
                    <a:pt x="1878" y="17329"/>
                  </a:cubicBezTo>
                  <a:cubicBezTo>
                    <a:pt x="2818" y="18229"/>
                    <a:pt x="3757" y="18229"/>
                    <a:pt x="4696" y="17329"/>
                  </a:cubicBezTo>
                  <a:lnTo>
                    <a:pt x="6574" y="13729"/>
                  </a:lnTo>
                  <a:cubicBezTo>
                    <a:pt x="5635" y="15529"/>
                    <a:pt x="5635" y="17329"/>
                    <a:pt x="5635" y="19129"/>
                  </a:cubicBezTo>
                  <a:cubicBezTo>
                    <a:pt x="5635" y="20029"/>
                    <a:pt x="6574" y="20929"/>
                    <a:pt x="7513" y="20929"/>
                  </a:cubicBezTo>
                  <a:cubicBezTo>
                    <a:pt x="9391" y="19129"/>
                    <a:pt x="12209" y="17329"/>
                    <a:pt x="14087" y="1462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8" name="Google Shape;1088;gf08a7be099_3_177"/>
            <p:cNvSpPr/>
            <p:nvPr/>
          </p:nvSpPr>
          <p:spPr>
            <a:xfrm>
              <a:off x="5344486" y="3480742"/>
              <a:ext cx="161917" cy="117178"/>
            </a:xfrm>
            <a:custGeom>
              <a:avLst/>
              <a:gdLst/>
              <a:ahLst/>
              <a:cxnLst/>
              <a:rect l="l" t="t" r="r" b="b"/>
              <a:pathLst>
                <a:path w="21138" h="20934" extrusionOk="0">
                  <a:moveTo>
                    <a:pt x="8308" y="18660"/>
                  </a:moveTo>
                  <a:cubicBezTo>
                    <a:pt x="10800" y="18660"/>
                    <a:pt x="12462" y="18660"/>
                    <a:pt x="14954" y="18660"/>
                  </a:cubicBezTo>
                  <a:cubicBezTo>
                    <a:pt x="16615" y="18660"/>
                    <a:pt x="19108" y="19797"/>
                    <a:pt x="19938" y="20934"/>
                  </a:cubicBezTo>
                  <a:cubicBezTo>
                    <a:pt x="19938" y="20934"/>
                    <a:pt x="20769" y="20934"/>
                    <a:pt x="20769" y="20934"/>
                  </a:cubicBezTo>
                  <a:cubicBezTo>
                    <a:pt x="20769" y="18660"/>
                    <a:pt x="21600" y="16387"/>
                    <a:pt x="20769" y="14113"/>
                  </a:cubicBezTo>
                  <a:cubicBezTo>
                    <a:pt x="19938" y="8429"/>
                    <a:pt x="16615" y="3881"/>
                    <a:pt x="12462" y="1608"/>
                  </a:cubicBezTo>
                  <a:cubicBezTo>
                    <a:pt x="9969" y="471"/>
                    <a:pt x="7477" y="-666"/>
                    <a:pt x="4985" y="471"/>
                  </a:cubicBezTo>
                  <a:cubicBezTo>
                    <a:pt x="3323" y="1608"/>
                    <a:pt x="1662" y="2744"/>
                    <a:pt x="831" y="5018"/>
                  </a:cubicBezTo>
                  <a:cubicBezTo>
                    <a:pt x="831" y="6155"/>
                    <a:pt x="831" y="7292"/>
                    <a:pt x="1662" y="7292"/>
                  </a:cubicBezTo>
                  <a:lnTo>
                    <a:pt x="5815" y="7292"/>
                  </a:lnTo>
                  <a:cubicBezTo>
                    <a:pt x="4154" y="7292"/>
                    <a:pt x="2492" y="8429"/>
                    <a:pt x="831" y="8429"/>
                  </a:cubicBezTo>
                  <a:cubicBezTo>
                    <a:pt x="0" y="8429"/>
                    <a:pt x="0" y="10702"/>
                    <a:pt x="0" y="10702"/>
                  </a:cubicBezTo>
                  <a:cubicBezTo>
                    <a:pt x="2492" y="15250"/>
                    <a:pt x="5815" y="17524"/>
                    <a:pt x="8308" y="186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89" name="Google Shape;1089;gf08a7be099_3_177"/>
            <p:cNvSpPr/>
            <p:nvPr/>
          </p:nvSpPr>
          <p:spPr>
            <a:xfrm>
              <a:off x="3817324" y="3289841"/>
              <a:ext cx="165456" cy="99661"/>
            </a:xfrm>
            <a:custGeom>
              <a:avLst/>
              <a:gdLst/>
              <a:ahLst/>
              <a:cxnLst/>
              <a:rect l="l" t="t" r="r" b="b"/>
              <a:pathLst>
                <a:path w="21600" h="21137" extrusionOk="0">
                  <a:moveTo>
                    <a:pt x="13292" y="0"/>
                  </a:moveTo>
                  <a:cubicBezTo>
                    <a:pt x="10800" y="0"/>
                    <a:pt x="9138" y="1350"/>
                    <a:pt x="6646" y="1350"/>
                  </a:cubicBezTo>
                  <a:cubicBezTo>
                    <a:pt x="4985" y="1350"/>
                    <a:pt x="2492" y="1350"/>
                    <a:pt x="831" y="0"/>
                  </a:cubicBezTo>
                  <a:cubicBezTo>
                    <a:pt x="831" y="0"/>
                    <a:pt x="0" y="0"/>
                    <a:pt x="0" y="0"/>
                  </a:cubicBezTo>
                  <a:cubicBezTo>
                    <a:pt x="0" y="2700"/>
                    <a:pt x="0" y="5400"/>
                    <a:pt x="831" y="8100"/>
                  </a:cubicBezTo>
                  <a:cubicBezTo>
                    <a:pt x="1662" y="14850"/>
                    <a:pt x="5815" y="18900"/>
                    <a:pt x="10800" y="20250"/>
                  </a:cubicBezTo>
                  <a:cubicBezTo>
                    <a:pt x="13292" y="21600"/>
                    <a:pt x="15785" y="21600"/>
                    <a:pt x="18277" y="18900"/>
                  </a:cubicBezTo>
                  <a:cubicBezTo>
                    <a:pt x="19939" y="17550"/>
                    <a:pt x="21600" y="14850"/>
                    <a:pt x="21600" y="12150"/>
                  </a:cubicBezTo>
                  <a:cubicBezTo>
                    <a:pt x="21600" y="10800"/>
                    <a:pt x="20769" y="9450"/>
                    <a:pt x="19938" y="9450"/>
                  </a:cubicBezTo>
                  <a:lnTo>
                    <a:pt x="15785" y="10800"/>
                  </a:lnTo>
                  <a:cubicBezTo>
                    <a:pt x="17446" y="10800"/>
                    <a:pt x="19108" y="9450"/>
                    <a:pt x="19938" y="8100"/>
                  </a:cubicBezTo>
                  <a:cubicBezTo>
                    <a:pt x="20769" y="8100"/>
                    <a:pt x="20769" y="5400"/>
                    <a:pt x="19938" y="5400"/>
                  </a:cubicBezTo>
                  <a:cubicBezTo>
                    <a:pt x="19939" y="2700"/>
                    <a:pt x="16616" y="0"/>
                    <a:pt x="13292" y="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0" name="Google Shape;1090;gf08a7be099_3_177"/>
            <p:cNvSpPr/>
            <p:nvPr/>
          </p:nvSpPr>
          <p:spPr>
            <a:xfrm>
              <a:off x="4326380" y="2589890"/>
              <a:ext cx="89903" cy="149177"/>
            </a:xfrm>
            <a:custGeom>
              <a:avLst/>
              <a:gdLst/>
              <a:ahLst/>
              <a:cxnLst/>
              <a:rect l="l" t="t" r="r" b="b"/>
              <a:pathLst>
                <a:path w="20340" h="21100" extrusionOk="0">
                  <a:moveTo>
                    <a:pt x="19260" y="9400"/>
                  </a:moveTo>
                  <a:cubicBezTo>
                    <a:pt x="17820" y="7600"/>
                    <a:pt x="16380" y="6700"/>
                    <a:pt x="13500" y="4900"/>
                  </a:cubicBezTo>
                  <a:cubicBezTo>
                    <a:pt x="12060" y="3100"/>
                    <a:pt x="10620" y="1300"/>
                    <a:pt x="12060" y="400"/>
                  </a:cubicBezTo>
                  <a:cubicBezTo>
                    <a:pt x="12060" y="400"/>
                    <a:pt x="12060" y="-500"/>
                    <a:pt x="10620" y="400"/>
                  </a:cubicBezTo>
                  <a:cubicBezTo>
                    <a:pt x="7740" y="1300"/>
                    <a:pt x="6300" y="1300"/>
                    <a:pt x="4860" y="2200"/>
                  </a:cubicBezTo>
                  <a:cubicBezTo>
                    <a:pt x="540" y="4900"/>
                    <a:pt x="-900" y="9400"/>
                    <a:pt x="540" y="13000"/>
                  </a:cubicBezTo>
                  <a:cubicBezTo>
                    <a:pt x="1980" y="15700"/>
                    <a:pt x="3420" y="17500"/>
                    <a:pt x="6300" y="19300"/>
                  </a:cubicBezTo>
                  <a:cubicBezTo>
                    <a:pt x="7740" y="20200"/>
                    <a:pt x="10620" y="21100"/>
                    <a:pt x="13500" y="21100"/>
                  </a:cubicBezTo>
                  <a:cubicBezTo>
                    <a:pt x="14940" y="21100"/>
                    <a:pt x="14940" y="20200"/>
                    <a:pt x="14940" y="19300"/>
                  </a:cubicBezTo>
                  <a:lnTo>
                    <a:pt x="12060" y="16600"/>
                  </a:lnTo>
                  <a:cubicBezTo>
                    <a:pt x="13500" y="17500"/>
                    <a:pt x="14940" y="18400"/>
                    <a:pt x="16380" y="19300"/>
                  </a:cubicBezTo>
                  <a:cubicBezTo>
                    <a:pt x="17820" y="20200"/>
                    <a:pt x="19260" y="19300"/>
                    <a:pt x="19260" y="19300"/>
                  </a:cubicBezTo>
                  <a:cubicBezTo>
                    <a:pt x="20700" y="13900"/>
                    <a:pt x="20700" y="11200"/>
                    <a:pt x="19260" y="94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1" name="Google Shape;1091;gf08a7be099_3_177"/>
            <p:cNvSpPr/>
            <p:nvPr/>
          </p:nvSpPr>
          <p:spPr>
            <a:xfrm>
              <a:off x="4453644" y="2717159"/>
              <a:ext cx="41015" cy="53758"/>
            </a:xfrm>
            <a:custGeom>
              <a:avLst/>
              <a:gdLst/>
              <a:ahLst/>
              <a:cxnLst/>
              <a:rect l="l" t="t" r="r" b="b"/>
              <a:pathLst>
                <a:path w="19886" h="20267" extrusionOk="0">
                  <a:moveTo>
                    <a:pt x="16800" y="12000"/>
                  </a:moveTo>
                  <a:cubicBezTo>
                    <a:pt x="16800" y="9600"/>
                    <a:pt x="16800" y="7200"/>
                    <a:pt x="16800" y="4800"/>
                  </a:cubicBezTo>
                  <a:cubicBezTo>
                    <a:pt x="16800" y="2400"/>
                    <a:pt x="16800" y="0"/>
                    <a:pt x="19886" y="0"/>
                  </a:cubicBezTo>
                  <a:cubicBezTo>
                    <a:pt x="19886" y="0"/>
                    <a:pt x="19886" y="0"/>
                    <a:pt x="19886" y="0"/>
                  </a:cubicBezTo>
                  <a:cubicBezTo>
                    <a:pt x="16800" y="0"/>
                    <a:pt x="13714" y="0"/>
                    <a:pt x="13714" y="0"/>
                  </a:cubicBezTo>
                  <a:cubicBezTo>
                    <a:pt x="7543" y="0"/>
                    <a:pt x="1372" y="4800"/>
                    <a:pt x="1372" y="7200"/>
                  </a:cubicBezTo>
                  <a:cubicBezTo>
                    <a:pt x="1372" y="9600"/>
                    <a:pt x="-1714" y="12000"/>
                    <a:pt x="1372" y="14400"/>
                  </a:cubicBezTo>
                  <a:cubicBezTo>
                    <a:pt x="1372" y="16800"/>
                    <a:pt x="4458" y="19200"/>
                    <a:pt x="7544" y="19200"/>
                  </a:cubicBezTo>
                  <a:cubicBezTo>
                    <a:pt x="7544" y="19200"/>
                    <a:pt x="10629" y="19200"/>
                    <a:pt x="10629" y="19200"/>
                  </a:cubicBezTo>
                  <a:lnTo>
                    <a:pt x="10629" y="14400"/>
                  </a:lnTo>
                  <a:cubicBezTo>
                    <a:pt x="10629" y="16800"/>
                    <a:pt x="10629" y="16800"/>
                    <a:pt x="10629" y="19200"/>
                  </a:cubicBezTo>
                  <a:cubicBezTo>
                    <a:pt x="10629" y="19200"/>
                    <a:pt x="13715" y="21600"/>
                    <a:pt x="13715" y="19200"/>
                  </a:cubicBezTo>
                  <a:cubicBezTo>
                    <a:pt x="13715" y="16800"/>
                    <a:pt x="16800" y="14400"/>
                    <a:pt x="16800" y="120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2" name="Google Shape;1092;gf08a7be099_3_177"/>
            <p:cNvSpPr/>
            <p:nvPr/>
          </p:nvSpPr>
          <p:spPr>
            <a:xfrm>
              <a:off x="4580903" y="2335362"/>
              <a:ext cx="107285" cy="171828"/>
            </a:xfrm>
            <a:custGeom>
              <a:avLst/>
              <a:gdLst/>
              <a:ahLst/>
              <a:cxnLst/>
              <a:rect l="l" t="t" r="r" b="b"/>
              <a:pathLst>
                <a:path w="20233" h="21600" extrusionOk="0">
                  <a:moveTo>
                    <a:pt x="18433" y="12000"/>
                  </a:moveTo>
                  <a:cubicBezTo>
                    <a:pt x="17233" y="10400"/>
                    <a:pt x="14833" y="8800"/>
                    <a:pt x="13633" y="6400"/>
                  </a:cubicBezTo>
                  <a:cubicBezTo>
                    <a:pt x="12433" y="4800"/>
                    <a:pt x="11233" y="3200"/>
                    <a:pt x="12433" y="800"/>
                  </a:cubicBezTo>
                  <a:cubicBezTo>
                    <a:pt x="12433" y="800"/>
                    <a:pt x="12433" y="0"/>
                    <a:pt x="11233" y="0"/>
                  </a:cubicBezTo>
                  <a:cubicBezTo>
                    <a:pt x="8833" y="800"/>
                    <a:pt x="6433" y="1600"/>
                    <a:pt x="5233" y="2400"/>
                  </a:cubicBezTo>
                  <a:cubicBezTo>
                    <a:pt x="433" y="4800"/>
                    <a:pt x="-767" y="9600"/>
                    <a:pt x="433" y="13600"/>
                  </a:cubicBezTo>
                  <a:cubicBezTo>
                    <a:pt x="1633" y="16000"/>
                    <a:pt x="2833" y="18400"/>
                    <a:pt x="5233" y="20000"/>
                  </a:cubicBezTo>
                  <a:cubicBezTo>
                    <a:pt x="7633" y="20800"/>
                    <a:pt x="10033" y="21600"/>
                    <a:pt x="12433" y="21600"/>
                  </a:cubicBezTo>
                  <a:cubicBezTo>
                    <a:pt x="13633" y="21600"/>
                    <a:pt x="14833" y="20800"/>
                    <a:pt x="13633" y="20000"/>
                  </a:cubicBezTo>
                  <a:lnTo>
                    <a:pt x="11233" y="16800"/>
                  </a:lnTo>
                  <a:cubicBezTo>
                    <a:pt x="12433" y="18400"/>
                    <a:pt x="13633" y="19200"/>
                    <a:pt x="16033" y="20000"/>
                  </a:cubicBezTo>
                  <a:cubicBezTo>
                    <a:pt x="17233" y="20800"/>
                    <a:pt x="18433" y="20000"/>
                    <a:pt x="18433" y="20000"/>
                  </a:cubicBezTo>
                  <a:cubicBezTo>
                    <a:pt x="20833" y="17600"/>
                    <a:pt x="20833" y="14400"/>
                    <a:pt x="18433" y="120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3" name="Google Shape;1093;gf08a7be099_3_177"/>
            <p:cNvSpPr/>
            <p:nvPr/>
          </p:nvSpPr>
          <p:spPr>
            <a:xfrm>
              <a:off x="4708172" y="3353478"/>
              <a:ext cx="87508" cy="127278"/>
            </a:xfrm>
            <a:custGeom>
              <a:avLst/>
              <a:gdLst/>
              <a:ahLst/>
              <a:cxnLst/>
              <a:rect l="l" t="t" r="r" b="b"/>
              <a:pathLst>
                <a:path w="21214" h="21600" extrusionOk="0">
                  <a:moveTo>
                    <a:pt x="21214" y="12960"/>
                  </a:moveTo>
                  <a:cubicBezTo>
                    <a:pt x="21214" y="10800"/>
                    <a:pt x="19671" y="8640"/>
                    <a:pt x="19671" y="6480"/>
                  </a:cubicBezTo>
                  <a:cubicBezTo>
                    <a:pt x="19671" y="4320"/>
                    <a:pt x="19671" y="2160"/>
                    <a:pt x="21214" y="1080"/>
                  </a:cubicBezTo>
                  <a:cubicBezTo>
                    <a:pt x="21214" y="1080"/>
                    <a:pt x="21214" y="0"/>
                    <a:pt x="21214" y="0"/>
                  </a:cubicBezTo>
                  <a:cubicBezTo>
                    <a:pt x="18128" y="0"/>
                    <a:pt x="16586" y="0"/>
                    <a:pt x="13500" y="0"/>
                  </a:cubicBezTo>
                  <a:cubicBezTo>
                    <a:pt x="7328" y="1080"/>
                    <a:pt x="2699" y="5400"/>
                    <a:pt x="1157" y="9720"/>
                  </a:cubicBezTo>
                  <a:cubicBezTo>
                    <a:pt x="-386" y="11880"/>
                    <a:pt x="-386" y="15120"/>
                    <a:pt x="1157" y="17280"/>
                  </a:cubicBezTo>
                  <a:cubicBezTo>
                    <a:pt x="2700" y="19440"/>
                    <a:pt x="4243" y="20520"/>
                    <a:pt x="7328" y="21600"/>
                  </a:cubicBezTo>
                  <a:cubicBezTo>
                    <a:pt x="8871" y="21600"/>
                    <a:pt x="10414" y="21600"/>
                    <a:pt x="10414" y="20520"/>
                  </a:cubicBezTo>
                  <a:lnTo>
                    <a:pt x="10414" y="16200"/>
                  </a:lnTo>
                  <a:cubicBezTo>
                    <a:pt x="10414" y="17280"/>
                    <a:pt x="11957" y="19440"/>
                    <a:pt x="13500" y="20520"/>
                  </a:cubicBezTo>
                  <a:cubicBezTo>
                    <a:pt x="13500" y="21600"/>
                    <a:pt x="15043" y="21600"/>
                    <a:pt x="16586" y="20520"/>
                  </a:cubicBezTo>
                  <a:cubicBezTo>
                    <a:pt x="18128" y="19440"/>
                    <a:pt x="21214" y="16200"/>
                    <a:pt x="21214" y="129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4" name="Google Shape;1094;gf08a7be099_3_177"/>
            <p:cNvSpPr/>
            <p:nvPr/>
          </p:nvSpPr>
          <p:spPr>
            <a:xfrm>
              <a:off x="4071852" y="3226214"/>
              <a:ext cx="87508" cy="127278"/>
            </a:xfrm>
            <a:custGeom>
              <a:avLst/>
              <a:gdLst/>
              <a:ahLst/>
              <a:cxnLst/>
              <a:rect l="l" t="t" r="r" b="b"/>
              <a:pathLst>
                <a:path w="21214" h="21600" extrusionOk="0">
                  <a:moveTo>
                    <a:pt x="21214" y="12960"/>
                  </a:moveTo>
                  <a:cubicBezTo>
                    <a:pt x="21214" y="10800"/>
                    <a:pt x="19671" y="8640"/>
                    <a:pt x="19671" y="6480"/>
                  </a:cubicBezTo>
                  <a:cubicBezTo>
                    <a:pt x="19671" y="4320"/>
                    <a:pt x="19671" y="2160"/>
                    <a:pt x="21214" y="1080"/>
                  </a:cubicBezTo>
                  <a:cubicBezTo>
                    <a:pt x="21214" y="1080"/>
                    <a:pt x="21214" y="0"/>
                    <a:pt x="21214" y="0"/>
                  </a:cubicBezTo>
                  <a:cubicBezTo>
                    <a:pt x="18128" y="0"/>
                    <a:pt x="16586" y="0"/>
                    <a:pt x="13500" y="0"/>
                  </a:cubicBezTo>
                  <a:cubicBezTo>
                    <a:pt x="7328" y="1080"/>
                    <a:pt x="2699" y="5400"/>
                    <a:pt x="1157" y="9720"/>
                  </a:cubicBezTo>
                  <a:cubicBezTo>
                    <a:pt x="-386" y="11880"/>
                    <a:pt x="-386" y="15120"/>
                    <a:pt x="1157" y="17280"/>
                  </a:cubicBezTo>
                  <a:cubicBezTo>
                    <a:pt x="2700" y="19440"/>
                    <a:pt x="4243" y="20520"/>
                    <a:pt x="7328" y="21600"/>
                  </a:cubicBezTo>
                  <a:cubicBezTo>
                    <a:pt x="8871" y="21600"/>
                    <a:pt x="10414" y="21600"/>
                    <a:pt x="10414" y="20520"/>
                  </a:cubicBezTo>
                  <a:lnTo>
                    <a:pt x="10414" y="16200"/>
                  </a:lnTo>
                  <a:cubicBezTo>
                    <a:pt x="10414" y="17280"/>
                    <a:pt x="11957" y="19440"/>
                    <a:pt x="13500" y="20520"/>
                  </a:cubicBezTo>
                  <a:cubicBezTo>
                    <a:pt x="13500" y="21600"/>
                    <a:pt x="15043" y="21600"/>
                    <a:pt x="16586" y="20520"/>
                  </a:cubicBezTo>
                  <a:cubicBezTo>
                    <a:pt x="19671" y="19440"/>
                    <a:pt x="21214" y="16200"/>
                    <a:pt x="21214" y="129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5" name="Google Shape;1095;gf08a7be099_3_177"/>
            <p:cNvSpPr/>
            <p:nvPr/>
          </p:nvSpPr>
          <p:spPr>
            <a:xfrm>
              <a:off x="4199116" y="3035313"/>
              <a:ext cx="97049" cy="142803"/>
            </a:xfrm>
            <a:custGeom>
              <a:avLst/>
              <a:gdLst/>
              <a:ahLst/>
              <a:cxnLst/>
              <a:rect l="l" t="t" r="r" b="b"/>
              <a:pathLst>
                <a:path w="20594" h="21078" extrusionOk="0">
                  <a:moveTo>
                    <a:pt x="18357" y="9808"/>
                  </a:moveTo>
                  <a:cubicBezTo>
                    <a:pt x="17007" y="7930"/>
                    <a:pt x="14307" y="6991"/>
                    <a:pt x="12957" y="5113"/>
                  </a:cubicBezTo>
                  <a:cubicBezTo>
                    <a:pt x="11607" y="4174"/>
                    <a:pt x="10257" y="2295"/>
                    <a:pt x="10257" y="417"/>
                  </a:cubicBezTo>
                  <a:cubicBezTo>
                    <a:pt x="10257" y="417"/>
                    <a:pt x="10257" y="-522"/>
                    <a:pt x="8907" y="417"/>
                  </a:cubicBezTo>
                  <a:cubicBezTo>
                    <a:pt x="7557" y="1356"/>
                    <a:pt x="4857" y="2295"/>
                    <a:pt x="3507" y="3235"/>
                  </a:cubicBezTo>
                  <a:cubicBezTo>
                    <a:pt x="-543" y="6052"/>
                    <a:pt x="-543" y="10748"/>
                    <a:pt x="807" y="14504"/>
                  </a:cubicBezTo>
                  <a:cubicBezTo>
                    <a:pt x="2157" y="16382"/>
                    <a:pt x="3507" y="19200"/>
                    <a:pt x="6207" y="20139"/>
                  </a:cubicBezTo>
                  <a:cubicBezTo>
                    <a:pt x="8907" y="21078"/>
                    <a:pt x="11606" y="21078"/>
                    <a:pt x="12957" y="21078"/>
                  </a:cubicBezTo>
                  <a:cubicBezTo>
                    <a:pt x="14307" y="21078"/>
                    <a:pt x="14307" y="20139"/>
                    <a:pt x="14307" y="19200"/>
                  </a:cubicBezTo>
                  <a:lnTo>
                    <a:pt x="11606" y="16382"/>
                  </a:lnTo>
                  <a:cubicBezTo>
                    <a:pt x="12957" y="17321"/>
                    <a:pt x="14307" y="18261"/>
                    <a:pt x="17006" y="19200"/>
                  </a:cubicBezTo>
                  <a:cubicBezTo>
                    <a:pt x="18356" y="19200"/>
                    <a:pt x="19707" y="19200"/>
                    <a:pt x="19707" y="18261"/>
                  </a:cubicBezTo>
                  <a:cubicBezTo>
                    <a:pt x="21057" y="14504"/>
                    <a:pt x="21057" y="11687"/>
                    <a:pt x="18357" y="980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6" name="Google Shape;1096;gf08a7be099_3_177"/>
            <p:cNvSpPr/>
            <p:nvPr/>
          </p:nvSpPr>
          <p:spPr>
            <a:xfrm>
              <a:off x="4262748" y="3162577"/>
              <a:ext cx="82728" cy="84431"/>
            </a:xfrm>
            <a:custGeom>
              <a:avLst/>
              <a:gdLst/>
              <a:ahLst/>
              <a:cxnLst/>
              <a:rect l="l" t="t" r="r" b="b"/>
              <a:pathLst>
                <a:path w="21600" h="20468" extrusionOk="0">
                  <a:moveTo>
                    <a:pt x="13292" y="14297"/>
                  </a:moveTo>
                  <a:cubicBezTo>
                    <a:pt x="14954" y="12754"/>
                    <a:pt x="14954" y="9668"/>
                    <a:pt x="16616" y="8125"/>
                  </a:cubicBezTo>
                  <a:cubicBezTo>
                    <a:pt x="18277" y="6582"/>
                    <a:pt x="18277" y="5039"/>
                    <a:pt x="21600" y="3496"/>
                  </a:cubicBezTo>
                  <a:cubicBezTo>
                    <a:pt x="21600" y="3496"/>
                    <a:pt x="21600" y="3496"/>
                    <a:pt x="21600" y="3496"/>
                  </a:cubicBezTo>
                  <a:cubicBezTo>
                    <a:pt x="19938" y="1954"/>
                    <a:pt x="18277" y="1954"/>
                    <a:pt x="16616" y="411"/>
                  </a:cubicBezTo>
                  <a:cubicBezTo>
                    <a:pt x="11631" y="-1132"/>
                    <a:pt x="6646" y="1954"/>
                    <a:pt x="3323" y="5039"/>
                  </a:cubicBezTo>
                  <a:cubicBezTo>
                    <a:pt x="1662" y="6582"/>
                    <a:pt x="0" y="9668"/>
                    <a:pt x="0" y="12754"/>
                  </a:cubicBezTo>
                  <a:cubicBezTo>
                    <a:pt x="0" y="14297"/>
                    <a:pt x="0" y="17382"/>
                    <a:pt x="1662" y="18925"/>
                  </a:cubicBezTo>
                  <a:cubicBezTo>
                    <a:pt x="1662" y="18925"/>
                    <a:pt x="3323" y="18925"/>
                    <a:pt x="3323" y="18925"/>
                  </a:cubicBezTo>
                  <a:lnTo>
                    <a:pt x="4985" y="14297"/>
                  </a:lnTo>
                  <a:cubicBezTo>
                    <a:pt x="4985" y="15839"/>
                    <a:pt x="3323" y="17382"/>
                    <a:pt x="3323" y="18925"/>
                  </a:cubicBezTo>
                  <a:cubicBezTo>
                    <a:pt x="3323" y="20468"/>
                    <a:pt x="3323" y="20468"/>
                    <a:pt x="4985" y="20468"/>
                  </a:cubicBezTo>
                  <a:cubicBezTo>
                    <a:pt x="8308" y="18925"/>
                    <a:pt x="11631" y="17382"/>
                    <a:pt x="13292" y="1429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7" name="Google Shape;1097;gf08a7be099_3_177"/>
            <p:cNvSpPr/>
            <p:nvPr/>
          </p:nvSpPr>
          <p:spPr>
            <a:xfrm>
              <a:off x="4262748" y="3226214"/>
              <a:ext cx="112943" cy="90093"/>
            </a:xfrm>
            <a:custGeom>
              <a:avLst/>
              <a:gdLst/>
              <a:ahLst/>
              <a:cxnLst/>
              <a:rect l="l" t="t" r="r" b="b"/>
              <a:pathLst>
                <a:path w="21300" h="20383" extrusionOk="0">
                  <a:moveTo>
                    <a:pt x="12900" y="16063"/>
                  </a:moveTo>
                  <a:cubicBezTo>
                    <a:pt x="14100" y="14623"/>
                    <a:pt x="15300" y="11743"/>
                    <a:pt x="16500" y="10303"/>
                  </a:cubicBezTo>
                  <a:cubicBezTo>
                    <a:pt x="17700" y="8863"/>
                    <a:pt x="18900" y="7423"/>
                    <a:pt x="21300" y="7423"/>
                  </a:cubicBezTo>
                  <a:cubicBezTo>
                    <a:pt x="21300" y="7423"/>
                    <a:pt x="21300" y="7423"/>
                    <a:pt x="21300" y="5983"/>
                  </a:cubicBezTo>
                  <a:cubicBezTo>
                    <a:pt x="20100" y="4543"/>
                    <a:pt x="18900" y="3103"/>
                    <a:pt x="17700" y="1663"/>
                  </a:cubicBezTo>
                  <a:cubicBezTo>
                    <a:pt x="14100" y="-1217"/>
                    <a:pt x="9300" y="223"/>
                    <a:pt x="5700" y="1663"/>
                  </a:cubicBezTo>
                  <a:cubicBezTo>
                    <a:pt x="3300" y="3103"/>
                    <a:pt x="900" y="5983"/>
                    <a:pt x="900" y="8863"/>
                  </a:cubicBezTo>
                  <a:cubicBezTo>
                    <a:pt x="-300" y="11743"/>
                    <a:pt x="-300" y="13183"/>
                    <a:pt x="900" y="16063"/>
                  </a:cubicBezTo>
                  <a:cubicBezTo>
                    <a:pt x="900" y="17503"/>
                    <a:pt x="2100" y="17503"/>
                    <a:pt x="3300" y="16063"/>
                  </a:cubicBezTo>
                  <a:lnTo>
                    <a:pt x="5700" y="11743"/>
                  </a:lnTo>
                  <a:cubicBezTo>
                    <a:pt x="4500" y="13183"/>
                    <a:pt x="4500" y="14623"/>
                    <a:pt x="3300" y="17503"/>
                  </a:cubicBezTo>
                  <a:cubicBezTo>
                    <a:pt x="3300" y="18943"/>
                    <a:pt x="3300" y="18943"/>
                    <a:pt x="4500" y="20383"/>
                  </a:cubicBezTo>
                  <a:cubicBezTo>
                    <a:pt x="8100" y="20383"/>
                    <a:pt x="10500" y="18943"/>
                    <a:pt x="12900" y="1606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8" name="Google Shape;1098;gf08a7be099_3_177"/>
            <p:cNvSpPr/>
            <p:nvPr/>
          </p:nvSpPr>
          <p:spPr>
            <a:xfrm>
              <a:off x="4708172" y="3035318"/>
              <a:ext cx="127278" cy="107079"/>
            </a:xfrm>
            <a:custGeom>
              <a:avLst/>
              <a:gdLst/>
              <a:ahLst/>
              <a:cxnLst/>
              <a:rect l="l" t="t" r="r" b="b"/>
              <a:pathLst>
                <a:path w="21600" h="20194" extrusionOk="0">
                  <a:moveTo>
                    <a:pt x="14040" y="15394"/>
                  </a:moveTo>
                  <a:cubicBezTo>
                    <a:pt x="15120" y="12994"/>
                    <a:pt x="16200" y="10594"/>
                    <a:pt x="17280" y="9394"/>
                  </a:cubicBezTo>
                  <a:cubicBezTo>
                    <a:pt x="18360" y="6994"/>
                    <a:pt x="19440" y="5794"/>
                    <a:pt x="21600" y="5794"/>
                  </a:cubicBezTo>
                  <a:cubicBezTo>
                    <a:pt x="21600" y="5794"/>
                    <a:pt x="21600" y="5794"/>
                    <a:pt x="21600" y="4594"/>
                  </a:cubicBezTo>
                  <a:cubicBezTo>
                    <a:pt x="20520" y="3394"/>
                    <a:pt x="18360" y="2194"/>
                    <a:pt x="17280" y="994"/>
                  </a:cubicBezTo>
                  <a:cubicBezTo>
                    <a:pt x="12960" y="-1406"/>
                    <a:pt x="8640" y="994"/>
                    <a:pt x="4320" y="3394"/>
                  </a:cubicBezTo>
                  <a:cubicBezTo>
                    <a:pt x="2160" y="5794"/>
                    <a:pt x="0" y="8194"/>
                    <a:pt x="0" y="10594"/>
                  </a:cubicBezTo>
                  <a:cubicBezTo>
                    <a:pt x="0" y="12994"/>
                    <a:pt x="0" y="15394"/>
                    <a:pt x="1080" y="16594"/>
                  </a:cubicBezTo>
                  <a:cubicBezTo>
                    <a:pt x="1080" y="17794"/>
                    <a:pt x="3240" y="17794"/>
                    <a:pt x="3240" y="16594"/>
                  </a:cubicBezTo>
                  <a:lnTo>
                    <a:pt x="5400" y="12994"/>
                  </a:lnTo>
                  <a:cubicBezTo>
                    <a:pt x="4320" y="14194"/>
                    <a:pt x="4320" y="16594"/>
                    <a:pt x="4320" y="17794"/>
                  </a:cubicBezTo>
                  <a:cubicBezTo>
                    <a:pt x="4320" y="18994"/>
                    <a:pt x="4320" y="20194"/>
                    <a:pt x="5400" y="20194"/>
                  </a:cubicBezTo>
                  <a:cubicBezTo>
                    <a:pt x="9720" y="18994"/>
                    <a:pt x="12960" y="17794"/>
                    <a:pt x="14040" y="1539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9" name="Google Shape;1099;gf08a7be099_3_177"/>
            <p:cNvSpPr/>
            <p:nvPr/>
          </p:nvSpPr>
          <p:spPr>
            <a:xfrm>
              <a:off x="4708172" y="2717159"/>
              <a:ext cx="127278" cy="107079"/>
            </a:xfrm>
            <a:custGeom>
              <a:avLst/>
              <a:gdLst/>
              <a:ahLst/>
              <a:cxnLst/>
              <a:rect l="l" t="t" r="r" b="b"/>
              <a:pathLst>
                <a:path w="21600" h="20194" extrusionOk="0">
                  <a:moveTo>
                    <a:pt x="14040" y="15394"/>
                  </a:moveTo>
                  <a:cubicBezTo>
                    <a:pt x="15120" y="12994"/>
                    <a:pt x="16200" y="10594"/>
                    <a:pt x="17280" y="9394"/>
                  </a:cubicBezTo>
                  <a:cubicBezTo>
                    <a:pt x="18360" y="6994"/>
                    <a:pt x="19440" y="5794"/>
                    <a:pt x="21600" y="5794"/>
                  </a:cubicBezTo>
                  <a:cubicBezTo>
                    <a:pt x="21600" y="5794"/>
                    <a:pt x="21600" y="5794"/>
                    <a:pt x="21600" y="4594"/>
                  </a:cubicBezTo>
                  <a:cubicBezTo>
                    <a:pt x="20520" y="3394"/>
                    <a:pt x="18360" y="2194"/>
                    <a:pt x="17280" y="994"/>
                  </a:cubicBezTo>
                  <a:cubicBezTo>
                    <a:pt x="12960" y="-1406"/>
                    <a:pt x="8640" y="994"/>
                    <a:pt x="4320" y="3394"/>
                  </a:cubicBezTo>
                  <a:cubicBezTo>
                    <a:pt x="2160" y="5794"/>
                    <a:pt x="0" y="8194"/>
                    <a:pt x="0" y="10594"/>
                  </a:cubicBezTo>
                  <a:cubicBezTo>
                    <a:pt x="0" y="12994"/>
                    <a:pt x="0" y="15394"/>
                    <a:pt x="1080" y="16594"/>
                  </a:cubicBezTo>
                  <a:cubicBezTo>
                    <a:pt x="1080" y="17794"/>
                    <a:pt x="3240" y="17794"/>
                    <a:pt x="3240" y="16594"/>
                  </a:cubicBezTo>
                  <a:lnTo>
                    <a:pt x="5400" y="12994"/>
                  </a:lnTo>
                  <a:cubicBezTo>
                    <a:pt x="4320" y="14194"/>
                    <a:pt x="4320" y="16594"/>
                    <a:pt x="4320" y="17794"/>
                  </a:cubicBezTo>
                  <a:cubicBezTo>
                    <a:pt x="4320" y="18994"/>
                    <a:pt x="4320" y="20194"/>
                    <a:pt x="5400" y="20194"/>
                  </a:cubicBezTo>
                  <a:cubicBezTo>
                    <a:pt x="8640" y="20194"/>
                    <a:pt x="11880" y="18994"/>
                    <a:pt x="14040" y="1539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0" name="Google Shape;1100;gf08a7be099_3_177"/>
            <p:cNvSpPr/>
            <p:nvPr/>
          </p:nvSpPr>
          <p:spPr>
            <a:xfrm>
              <a:off x="4644540" y="2526263"/>
              <a:ext cx="127278" cy="107079"/>
            </a:xfrm>
            <a:custGeom>
              <a:avLst/>
              <a:gdLst/>
              <a:ahLst/>
              <a:cxnLst/>
              <a:rect l="l" t="t" r="r" b="b"/>
              <a:pathLst>
                <a:path w="21600" h="20194" extrusionOk="0">
                  <a:moveTo>
                    <a:pt x="14040" y="15394"/>
                  </a:moveTo>
                  <a:cubicBezTo>
                    <a:pt x="15120" y="12994"/>
                    <a:pt x="16200" y="10594"/>
                    <a:pt x="17280" y="9394"/>
                  </a:cubicBezTo>
                  <a:cubicBezTo>
                    <a:pt x="18360" y="6994"/>
                    <a:pt x="19440" y="5794"/>
                    <a:pt x="21600" y="5794"/>
                  </a:cubicBezTo>
                  <a:cubicBezTo>
                    <a:pt x="21600" y="5794"/>
                    <a:pt x="21600" y="5794"/>
                    <a:pt x="21600" y="4594"/>
                  </a:cubicBezTo>
                  <a:cubicBezTo>
                    <a:pt x="20520" y="3394"/>
                    <a:pt x="18360" y="2194"/>
                    <a:pt x="17280" y="994"/>
                  </a:cubicBezTo>
                  <a:cubicBezTo>
                    <a:pt x="12960" y="-1406"/>
                    <a:pt x="8640" y="994"/>
                    <a:pt x="4320" y="3394"/>
                  </a:cubicBezTo>
                  <a:cubicBezTo>
                    <a:pt x="2160" y="5794"/>
                    <a:pt x="0" y="8194"/>
                    <a:pt x="0" y="10594"/>
                  </a:cubicBezTo>
                  <a:cubicBezTo>
                    <a:pt x="0" y="12994"/>
                    <a:pt x="0" y="15394"/>
                    <a:pt x="1080" y="16594"/>
                  </a:cubicBezTo>
                  <a:cubicBezTo>
                    <a:pt x="1080" y="17794"/>
                    <a:pt x="3240" y="17794"/>
                    <a:pt x="3240" y="16594"/>
                  </a:cubicBezTo>
                  <a:lnTo>
                    <a:pt x="5400" y="12994"/>
                  </a:lnTo>
                  <a:cubicBezTo>
                    <a:pt x="4320" y="14194"/>
                    <a:pt x="4320" y="16594"/>
                    <a:pt x="4320" y="17794"/>
                  </a:cubicBezTo>
                  <a:cubicBezTo>
                    <a:pt x="4320" y="18994"/>
                    <a:pt x="4320" y="20194"/>
                    <a:pt x="5400" y="20194"/>
                  </a:cubicBezTo>
                  <a:cubicBezTo>
                    <a:pt x="8640" y="18994"/>
                    <a:pt x="11880" y="17794"/>
                    <a:pt x="14040" y="1539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1" name="Google Shape;1101;gf08a7be099_3_177"/>
            <p:cNvSpPr/>
            <p:nvPr/>
          </p:nvSpPr>
          <p:spPr>
            <a:xfrm>
              <a:off x="4835430" y="3035318"/>
              <a:ext cx="203634" cy="120949"/>
            </a:xfrm>
            <a:custGeom>
              <a:avLst/>
              <a:gdLst/>
              <a:ahLst/>
              <a:cxnLst/>
              <a:rect l="l" t="t" r="r" b="b"/>
              <a:pathLst>
                <a:path w="21600" h="20526" extrusionOk="0">
                  <a:moveTo>
                    <a:pt x="10125" y="19816"/>
                  </a:moveTo>
                  <a:cubicBezTo>
                    <a:pt x="12150" y="18736"/>
                    <a:pt x="13500" y="16576"/>
                    <a:pt x="15525" y="14416"/>
                  </a:cubicBezTo>
                  <a:cubicBezTo>
                    <a:pt x="16875" y="13336"/>
                    <a:pt x="18900" y="12256"/>
                    <a:pt x="20925" y="13336"/>
                  </a:cubicBezTo>
                  <a:cubicBezTo>
                    <a:pt x="20925" y="13336"/>
                    <a:pt x="21600" y="13336"/>
                    <a:pt x="21600" y="12256"/>
                  </a:cubicBezTo>
                  <a:cubicBezTo>
                    <a:pt x="20925" y="10096"/>
                    <a:pt x="20250" y="7936"/>
                    <a:pt x="19575" y="5776"/>
                  </a:cubicBezTo>
                  <a:cubicBezTo>
                    <a:pt x="16875" y="376"/>
                    <a:pt x="12825" y="-704"/>
                    <a:pt x="8775" y="376"/>
                  </a:cubicBezTo>
                  <a:cubicBezTo>
                    <a:pt x="6075" y="1456"/>
                    <a:pt x="4050" y="2536"/>
                    <a:pt x="2025" y="5776"/>
                  </a:cubicBezTo>
                  <a:cubicBezTo>
                    <a:pt x="675" y="7936"/>
                    <a:pt x="0" y="11176"/>
                    <a:pt x="0" y="13336"/>
                  </a:cubicBezTo>
                  <a:cubicBezTo>
                    <a:pt x="0" y="14416"/>
                    <a:pt x="1350" y="15496"/>
                    <a:pt x="2025" y="14416"/>
                  </a:cubicBezTo>
                  <a:lnTo>
                    <a:pt x="5400" y="11176"/>
                  </a:lnTo>
                  <a:cubicBezTo>
                    <a:pt x="4050" y="12256"/>
                    <a:pt x="3375" y="14416"/>
                    <a:pt x="2025" y="15496"/>
                  </a:cubicBezTo>
                  <a:cubicBezTo>
                    <a:pt x="1350" y="16576"/>
                    <a:pt x="1350" y="17656"/>
                    <a:pt x="2025" y="18736"/>
                  </a:cubicBezTo>
                  <a:cubicBezTo>
                    <a:pt x="4725" y="20896"/>
                    <a:pt x="7425" y="20896"/>
                    <a:pt x="10125" y="1981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2" name="Google Shape;1102;gf08a7be099_3_177"/>
            <p:cNvSpPr/>
            <p:nvPr/>
          </p:nvSpPr>
          <p:spPr>
            <a:xfrm>
              <a:off x="4899062" y="3480742"/>
              <a:ext cx="136489" cy="93881"/>
            </a:xfrm>
            <a:custGeom>
              <a:avLst/>
              <a:gdLst/>
              <a:ahLst/>
              <a:cxnLst/>
              <a:rect l="l" t="t" r="r" b="b"/>
              <a:pathLst>
                <a:path w="21055" h="21240" extrusionOk="0">
                  <a:moveTo>
                    <a:pt x="13201" y="18360"/>
                  </a:moveTo>
                  <a:cubicBezTo>
                    <a:pt x="11237" y="18360"/>
                    <a:pt x="9274" y="18360"/>
                    <a:pt x="6328" y="18360"/>
                  </a:cubicBezTo>
                  <a:cubicBezTo>
                    <a:pt x="4364" y="18360"/>
                    <a:pt x="2401" y="19800"/>
                    <a:pt x="1419" y="21240"/>
                  </a:cubicBezTo>
                  <a:cubicBezTo>
                    <a:pt x="1419" y="21240"/>
                    <a:pt x="437" y="21240"/>
                    <a:pt x="437" y="21240"/>
                  </a:cubicBezTo>
                  <a:cubicBezTo>
                    <a:pt x="437" y="18360"/>
                    <a:pt x="-545" y="16920"/>
                    <a:pt x="437" y="14040"/>
                  </a:cubicBezTo>
                  <a:cubicBezTo>
                    <a:pt x="1419" y="8280"/>
                    <a:pt x="4364" y="2520"/>
                    <a:pt x="8291" y="1080"/>
                  </a:cubicBezTo>
                  <a:cubicBezTo>
                    <a:pt x="11237" y="-360"/>
                    <a:pt x="13201" y="-360"/>
                    <a:pt x="16146" y="1080"/>
                  </a:cubicBezTo>
                  <a:cubicBezTo>
                    <a:pt x="18110" y="2520"/>
                    <a:pt x="19091" y="3960"/>
                    <a:pt x="20073" y="6840"/>
                  </a:cubicBezTo>
                  <a:cubicBezTo>
                    <a:pt x="20073" y="8280"/>
                    <a:pt x="20073" y="9720"/>
                    <a:pt x="19091" y="9720"/>
                  </a:cubicBezTo>
                  <a:lnTo>
                    <a:pt x="15164" y="9720"/>
                  </a:lnTo>
                  <a:cubicBezTo>
                    <a:pt x="17128" y="9720"/>
                    <a:pt x="18109" y="11160"/>
                    <a:pt x="20073" y="11160"/>
                  </a:cubicBezTo>
                  <a:cubicBezTo>
                    <a:pt x="21055" y="11160"/>
                    <a:pt x="21055" y="12600"/>
                    <a:pt x="21055" y="14040"/>
                  </a:cubicBezTo>
                  <a:cubicBezTo>
                    <a:pt x="19092" y="14040"/>
                    <a:pt x="16146" y="16920"/>
                    <a:pt x="13201" y="183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3" name="Google Shape;1103;gf08a7be099_3_177"/>
            <p:cNvSpPr/>
            <p:nvPr/>
          </p:nvSpPr>
          <p:spPr>
            <a:xfrm>
              <a:off x="5026331" y="3544374"/>
              <a:ext cx="107487" cy="153958"/>
            </a:xfrm>
            <a:custGeom>
              <a:avLst/>
              <a:gdLst/>
              <a:ahLst/>
              <a:cxnLst/>
              <a:rect l="l" t="t" r="r" b="b"/>
              <a:pathLst>
                <a:path w="20271" h="20904" extrusionOk="0">
                  <a:moveTo>
                    <a:pt x="17400" y="12744"/>
                  </a:moveTo>
                  <a:cubicBezTo>
                    <a:pt x="16200" y="14472"/>
                    <a:pt x="13800" y="15336"/>
                    <a:pt x="11400" y="16200"/>
                  </a:cubicBezTo>
                  <a:cubicBezTo>
                    <a:pt x="10200" y="17064"/>
                    <a:pt x="7800" y="18792"/>
                    <a:pt x="7800" y="20520"/>
                  </a:cubicBezTo>
                  <a:cubicBezTo>
                    <a:pt x="7800" y="20520"/>
                    <a:pt x="7800" y="21384"/>
                    <a:pt x="6600" y="20520"/>
                  </a:cubicBezTo>
                  <a:cubicBezTo>
                    <a:pt x="5400" y="19656"/>
                    <a:pt x="3000" y="18792"/>
                    <a:pt x="1800" y="17064"/>
                  </a:cubicBezTo>
                  <a:cubicBezTo>
                    <a:pt x="-600" y="13608"/>
                    <a:pt x="-600" y="9288"/>
                    <a:pt x="1800" y="5832"/>
                  </a:cubicBezTo>
                  <a:cubicBezTo>
                    <a:pt x="3000" y="4104"/>
                    <a:pt x="5400" y="1512"/>
                    <a:pt x="9000" y="648"/>
                  </a:cubicBezTo>
                  <a:cubicBezTo>
                    <a:pt x="11400" y="-216"/>
                    <a:pt x="13800" y="-216"/>
                    <a:pt x="16200" y="648"/>
                  </a:cubicBezTo>
                  <a:cubicBezTo>
                    <a:pt x="17400" y="648"/>
                    <a:pt x="17400" y="2376"/>
                    <a:pt x="16200" y="2376"/>
                  </a:cubicBezTo>
                  <a:lnTo>
                    <a:pt x="12600" y="4968"/>
                  </a:lnTo>
                  <a:cubicBezTo>
                    <a:pt x="13800" y="4104"/>
                    <a:pt x="16200" y="3240"/>
                    <a:pt x="17400" y="3240"/>
                  </a:cubicBezTo>
                  <a:cubicBezTo>
                    <a:pt x="18600" y="3240"/>
                    <a:pt x="19800" y="3240"/>
                    <a:pt x="19800" y="4104"/>
                  </a:cubicBezTo>
                  <a:cubicBezTo>
                    <a:pt x="21000" y="7560"/>
                    <a:pt x="19800" y="11016"/>
                    <a:pt x="17400" y="1274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4" name="Google Shape;1104;gf08a7be099_3_177"/>
            <p:cNvSpPr/>
            <p:nvPr/>
          </p:nvSpPr>
          <p:spPr>
            <a:xfrm>
              <a:off x="4326375" y="2780786"/>
              <a:ext cx="108162" cy="74765"/>
            </a:xfrm>
            <a:custGeom>
              <a:avLst/>
              <a:gdLst/>
              <a:ahLst/>
              <a:cxnLst/>
              <a:rect l="l" t="t" r="r" b="b"/>
              <a:pathLst>
                <a:path w="21600" h="21150" extrusionOk="0">
                  <a:moveTo>
                    <a:pt x="12706" y="19350"/>
                  </a:moveTo>
                  <a:cubicBezTo>
                    <a:pt x="10164" y="19350"/>
                    <a:pt x="7624" y="19350"/>
                    <a:pt x="6353" y="19350"/>
                  </a:cubicBezTo>
                  <a:cubicBezTo>
                    <a:pt x="3812" y="19350"/>
                    <a:pt x="2541" y="19350"/>
                    <a:pt x="1271" y="21150"/>
                  </a:cubicBezTo>
                  <a:cubicBezTo>
                    <a:pt x="1271" y="21150"/>
                    <a:pt x="1271" y="21150"/>
                    <a:pt x="0" y="21150"/>
                  </a:cubicBezTo>
                  <a:cubicBezTo>
                    <a:pt x="0" y="19350"/>
                    <a:pt x="0" y="15750"/>
                    <a:pt x="0" y="13950"/>
                  </a:cubicBezTo>
                  <a:cubicBezTo>
                    <a:pt x="1271" y="8550"/>
                    <a:pt x="5082" y="3150"/>
                    <a:pt x="8894" y="1350"/>
                  </a:cubicBezTo>
                  <a:cubicBezTo>
                    <a:pt x="11436" y="-450"/>
                    <a:pt x="13976" y="-450"/>
                    <a:pt x="16518" y="1350"/>
                  </a:cubicBezTo>
                  <a:cubicBezTo>
                    <a:pt x="17788" y="3150"/>
                    <a:pt x="20329" y="4950"/>
                    <a:pt x="20329" y="6750"/>
                  </a:cubicBezTo>
                  <a:cubicBezTo>
                    <a:pt x="20329" y="8550"/>
                    <a:pt x="20329" y="8550"/>
                    <a:pt x="19059" y="8550"/>
                  </a:cubicBezTo>
                  <a:lnTo>
                    <a:pt x="15247" y="8550"/>
                  </a:lnTo>
                  <a:cubicBezTo>
                    <a:pt x="16518" y="8550"/>
                    <a:pt x="17788" y="8550"/>
                    <a:pt x="20329" y="10350"/>
                  </a:cubicBezTo>
                  <a:cubicBezTo>
                    <a:pt x="21600" y="10350"/>
                    <a:pt x="21600" y="12150"/>
                    <a:pt x="21600" y="13950"/>
                  </a:cubicBezTo>
                  <a:cubicBezTo>
                    <a:pt x="17788" y="15750"/>
                    <a:pt x="15247" y="17550"/>
                    <a:pt x="12706" y="1935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5" name="Google Shape;1105;gf08a7be099_3_177"/>
            <p:cNvSpPr/>
            <p:nvPr/>
          </p:nvSpPr>
          <p:spPr>
            <a:xfrm>
              <a:off x="4199111" y="2589895"/>
              <a:ext cx="101790" cy="87737"/>
            </a:xfrm>
            <a:custGeom>
              <a:avLst/>
              <a:gdLst/>
              <a:ahLst/>
              <a:cxnLst/>
              <a:rect l="l" t="t" r="r" b="b"/>
              <a:pathLst>
                <a:path w="21600" h="19850" extrusionOk="0">
                  <a:moveTo>
                    <a:pt x="8100" y="16405"/>
                  </a:moveTo>
                  <a:cubicBezTo>
                    <a:pt x="6750" y="14965"/>
                    <a:pt x="5400" y="12085"/>
                    <a:pt x="4050" y="9205"/>
                  </a:cubicBezTo>
                  <a:cubicBezTo>
                    <a:pt x="2700" y="7765"/>
                    <a:pt x="1350" y="4885"/>
                    <a:pt x="0" y="4885"/>
                  </a:cubicBezTo>
                  <a:cubicBezTo>
                    <a:pt x="0" y="4885"/>
                    <a:pt x="0" y="4885"/>
                    <a:pt x="0" y="3445"/>
                  </a:cubicBezTo>
                  <a:cubicBezTo>
                    <a:pt x="1350" y="2005"/>
                    <a:pt x="2700" y="565"/>
                    <a:pt x="4050" y="565"/>
                  </a:cubicBezTo>
                  <a:cubicBezTo>
                    <a:pt x="8100" y="-875"/>
                    <a:pt x="13500" y="565"/>
                    <a:pt x="17550" y="3445"/>
                  </a:cubicBezTo>
                  <a:cubicBezTo>
                    <a:pt x="20250" y="4885"/>
                    <a:pt x="21600" y="7765"/>
                    <a:pt x="21600" y="10645"/>
                  </a:cubicBezTo>
                  <a:cubicBezTo>
                    <a:pt x="21600" y="13525"/>
                    <a:pt x="21600" y="14965"/>
                    <a:pt x="20250" y="16405"/>
                  </a:cubicBezTo>
                  <a:cubicBezTo>
                    <a:pt x="20250" y="17845"/>
                    <a:pt x="18900" y="17845"/>
                    <a:pt x="17550" y="16405"/>
                  </a:cubicBezTo>
                  <a:lnTo>
                    <a:pt x="14849" y="12085"/>
                  </a:lnTo>
                  <a:cubicBezTo>
                    <a:pt x="16200" y="13525"/>
                    <a:pt x="16200" y="14965"/>
                    <a:pt x="16200" y="17845"/>
                  </a:cubicBezTo>
                  <a:cubicBezTo>
                    <a:pt x="16200" y="19285"/>
                    <a:pt x="16200" y="19285"/>
                    <a:pt x="14849" y="19285"/>
                  </a:cubicBezTo>
                  <a:cubicBezTo>
                    <a:pt x="13500" y="20725"/>
                    <a:pt x="10800" y="19285"/>
                    <a:pt x="8100" y="1640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6" name="Google Shape;1106;gf08a7be099_3_177"/>
            <p:cNvSpPr/>
            <p:nvPr/>
          </p:nvSpPr>
          <p:spPr>
            <a:xfrm>
              <a:off x="5153595" y="3608001"/>
              <a:ext cx="63612" cy="112943"/>
            </a:xfrm>
            <a:custGeom>
              <a:avLst/>
              <a:gdLst/>
              <a:ahLst/>
              <a:cxnLst/>
              <a:rect l="l" t="t" r="r" b="b"/>
              <a:pathLst>
                <a:path w="21600" h="21300" extrusionOk="0">
                  <a:moveTo>
                    <a:pt x="21600" y="9300"/>
                  </a:moveTo>
                  <a:cubicBezTo>
                    <a:pt x="21600" y="11700"/>
                    <a:pt x="19440" y="12900"/>
                    <a:pt x="19440" y="15300"/>
                  </a:cubicBezTo>
                  <a:cubicBezTo>
                    <a:pt x="19440" y="17700"/>
                    <a:pt x="19440" y="18900"/>
                    <a:pt x="21600" y="20100"/>
                  </a:cubicBezTo>
                  <a:cubicBezTo>
                    <a:pt x="21600" y="20100"/>
                    <a:pt x="21600" y="21300"/>
                    <a:pt x="21600" y="21300"/>
                  </a:cubicBezTo>
                  <a:cubicBezTo>
                    <a:pt x="19440" y="21300"/>
                    <a:pt x="15120" y="21300"/>
                    <a:pt x="12960" y="21300"/>
                  </a:cubicBezTo>
                  <a:cubicBezTo>
                    <a:pt x="6480" y="20100"/>
                    <a:pt x="0" y="16500"/>
                    <a:pt x="0" y="11700"/>
                  </a:cubicBezTo>
                  <a:cubicBezTo>
                    <a:pt x="0" y="9300"/>
                    <a:pt x="0" y="6900"/>
                    <a:pt x="2160" y="4500"/>
                  </a:cubicBezTo>
                  <a:cubicBezTo>
                    <a:pt x="4320" y="3300"/>
                    <a:pt x="6480" y="2100"/>
                    <a:pt x="8640" y="900"/>
                  </a:cubicBezTo>
                  <a:cubicBezTo>
                    <a:pt x="10800" y="900"/>
                    <a:pt x="10800" y="900"/>
                    <a:pt x="10800" y="2100"/>
                  </a:cubicBezTo>
                  <a:lnTo>
                    <a:pt x="10800" y="5700"/>
                  </a:lnTo>
                  <a:cubicBezTo>
                    <a:pt x="10800" y="4500"/>
                    <a:pt x="12960" y="3300"/>
                    <a:pt x="12960" y="900"/>
                  </a:cubicBezTo>
                  <a:cubicBezTo>
                    <a:pt x="12960" y="-300"/>
                    <a:pt x="15120" y="-300"/>
                    <a:pt x="17280" y="900"/>
                  </a:cubicBezTo>
                  <a:cubicBezTo>
                    <a:pt x="19440" y="3300"/>
                    <a:pt x="21600" y="6900"/>
                    <a:pt x="21600" y="93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7" name="Google Shape;1107;gf08a7be099_3_177"/>
            <p:cNvSpPr/>
            <p:nvPr/>
          </p:nvSpPr>
          <p:spPr>
            <a:xfrm>
              <a:off x="4390012" y="3544369"/>
              <a:ext cx="63612" cy="112943"/>
            </a:xfrm>
            <a:custGeom>
              <a:avLst/>
              <a:gdLst/>
              <a:ahLst/>
              <a:cxnLst/>
              <a:rect l="l" t="t" r="r" b="b"/>
              <a:pathLst>
                <a:path w="21600" h="21300" extrusionOk="0">
                  <a:moveTo>
                    <a:pt x="21600" y="9300"/>
                  </a:moveTo>
                  <a:cubicBezTo>
                    <a:pt x="21600" y="11700"/>
                    <a:pt x="19440" y="12900"/>
                    <a:pt x="19440" y="15300"/>
                  </a:cubicBezTo>
                  <a:cubicBezTo>
                    <a:pt x="19440" y="17700"/>
                    <a:pt x="19440" y="18900"/>
                    <a:pt x="21600" y="20100"/>
                  </a:cubicBezTo>
                  <a:cubicBezTo>
                    <a:pt x="21600" y="20100"/>
                    <a:pt x="21600" y="21300"/>
                    <a:pt x="21600" y="21300"/>
                  </a:cubicBezTo>
                  <a:cubicBezTo>
                    <a:pt x="19440" y="21300"/>
                    <a:pt x="15120" y="21300"/>
                    <a:pt x="12960" y="21300"/>
                  </a:cubicBezTo>
                  <a:cubicBezTo>
                    <a:pt x="6480" y="20100"/>
                    <a:pt x="0" y="16500"/>
                    <a:pt x="0" y="11700"/>
                  </a:cubicBezTo>
                  <a:cubicBezTo>
                    <a:pt x="0" y="9300"/>
                    <a:pt x="0" y="6900"/>
                    <a:pt x="2160" y="4500"/>
                  </a:cubicBezTo>
                  <a:cubicBezTo>
                    <a:pt x="4320" y="3300"/>
                    <a:pt x="6480" y="2100"/>
                    <a:pt x="8640" y="900"/>
                  </a:cubicBezTo>
                  <a:cubicBezTo>
                    <a:pt x="10800" y="900"/>
                    <a:pt x="10800" y="900"/>
                    <a:pt x="10800" y="2100"/>
                  </a:cubicBezTo>
                  <a:lnTo>
                    <a:pt x="10800" y="5700"/>
                  </a:lnTo>
                  <a:cubicBezTo>
                    <a:pt x="10800" y="4500"/>
                    <a:pt x="12960" y="3300"/>
                    <a:pt x="12960" y="900"/>
                  </a:cubicBezTo>
                  <a:cubicBezTo>
                    <a:pt x="12960" y="-300"/>
                    <a:pt x="15120" y="-300"/>
                    <a:pt x="17280" y="900"/>
                  </a:cubicBezTo>
                  <a:cubicBezTo>
                    <a:pt x="19440" y="3300"/>
                    <a:pt x="21600" y="6900"/>
                    <a:pt x="21600" y="93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8" name="Google Shape;1108;gf08a7be099_3_177"/>
            <p:cNvSpPr/>
            <p:nvPr/>
          </p:nvSpPr>
          <p:spPr>
            <a:xfrm>
              <a:off x="4135484" y="3608001"/>
              <a:ext cx="84298" cy="112943"/>
            </a:xfrm>
            <a:custGeom>
              <a:avLst/>
              <a:gdLst/>
              <a:ahLst/>
              <a:cxnLst/>
              <a:rect l="l" t="t" r="r" b="b"/>
              <a:pathLst>
                <a:path w="19072" h="21300" extrusionOk="0">
                  <a:moveTo>
                    <a:pt x="16063" y="12900"/>
                  </a:moveTo>
                  <a:cubicBezTo>
                    <a:pt x="14623" y="14100"/>
                    <a:pt x="11743" y="15300"/>
                    <a:pt x="10303" y="16500"/>
                  </a:cubicBezTo>
                  <a:cubicBezTo>
                    <a:pt x="8863" y="17700"/>
                    <a:pt x="7423" y="18900"/>
                    <a:pt x="7423" y="21300"/>
                  </a:cubicBezTo>
                  <a:cubicBezTo>
                    <a:pt x="7423" y="21300"/>
                    <a:pt x="7423" y="21300"/>
                    <a:pt x="5983" y="21300"/>
                  </a:cubicBezTo>
                  <a:cubicBezTo>
                    <a:pt x="4543" y="20100"/>
                    <a:pt x="3103" y="18900"/>
                    <a:pt x="1663" y="17700"/>
                  </a:cubicBezTo>
                  <a:cubicBezTo>
                    <a:pt x="-1217" y="14100"/>
                    <a:pt x="223" y="9300"/>
                    <a:pt x="1663" y="5700"/>
                  </a:cubicBezTo>
                  <a:cubicBezTo>
                    <a:pt x="3103" y="3300"/>
                    <a:pt x="5983" y="2100"/>
                    <a:pt x="8863" y="900"/>
                  </a:cubicBezTo>
                  <a:cubicBezTo>
                    <a:pt x="10303" y="-300"/>
                    <a:pt x="13183" y="-300"/>
                    <a:pt x="14623" y="900"/>
                  </a:cubicBezTo>
                  <a:cubicBezTo>
                    <a:pt x="16063" y="900"/>
                    <a:pt x="16063" y="2100"/>
                    <a:pt x="14623" y="3300"/>
                  </a:cubicBezTo>
                  <a:lnTo>
                    <a:pt x="11743" y="5700"/>
                  </a:lnTo>
                  <a:cubicBezTo>
                    <a:pt x="13183" y="4500"/>
                    <a:pt x="14623" y="4500"/>
                    <a:pt x="16063" y="3300"/>
                  </a:cubicBezTo>
                  <a:cubicBezTo>
                    <a:pt x="17503" y="3300"/>
                    <a:pt x="17503" y="3300"/>
                    <a:pt x="17503" y="4500"/>
                  </a:cubicBezTo>
                  <a:cubicBezTo>
                    <a:pt x="20383" y="8100"/>
                    <a:pt x="18943" y="10500"/>
                    <a:pt x="16063" y="129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09" name="Google Shape;1109;gf08a7be099_3_177"/>
            <p:cNvSpPr/>
            <p:nvPr/>
          </p:nvSpPr>
          <p:spPr>
            <a:xfrm>
              <a:off x="4071852" y="3608001"/>
              <a:ext cx="63612" cy="112943"/>
            </a:xfrm>
            <a:custGeom>
              <a:avLst/>
              <a:gdLst/>
              <a:ahLst/>
              <a:cxnLst/>
              <a:rect l="l" t="t" r="r" b="b"/>
              <a:pathLst>
                <a:path w="21600" h="21300" extrusionOk="0">
                  <a:moveTo>
                    <a:pt x="21600" y="9300"/>
                  </a:moveTo>
                  <a:cubicBezTo>
                    <a:pt x="21600" y="11700"/>
                    <a:pt x="19440" y="12900"/>
                    <a:pt x="19440" y="15300"/>
                  </a:cubicBezTo>
                  <a:cubicBezTo>
                    <a:pt x="19440" y="17700"/>
                    <a:pt x="19440" y="18900"/>
                    <a:pt x="21600" y="20100"/>
                  </a:cubicBezTo>
                  <a:cubicBezTo>
                    <a:pt x="21600" y="20100"/>
                    <a:pt x="21600" y="21300"/>
                    <a:pt x="21600" y="21300"/>
                  </a:cubicBezTo>
                  <a:cubicBezTo>
                    <a:pt x="19440" y="21300"/>
                    <a:pt x="15120" y="21300"/>
                    <a:pt x="12960" y="21300"/>
                  </a:cubicBezTo>
                  <a:cubicBezTo>
                    <a:pt x="6480" y="20100"/>
                    <a:pt x="0" y="16500"/>
                    <a:pt x="0" y="11700"/>
                  </a:cubicBezTo>
                  <a:cubicBezTo>
                    <a:pt x="0" y="9300"/>
                    <a:pt x="0" y="6900"/>
                    <a:pt x="2160" y="4500"/>
                  </a:cubicBezTo>
                  <a:cubicBezTo>
                    <a:pt x="4320" y="3300"/>
                    <a:pt x="6480" y="2100"/>
                    <a:pt x="8640" y="900"/>
                  </a:cubicBezTo>
                  <a:cubicBezTo>
                    <a:pt x="10800" y="900"/>
                    <a:pt x="10800" y="900"/>
                    <a:pt x="10800" y="2100"/>
                  </a:cubicBezTo>
                  <a:lnTo>
                    <a:pt x="10800" y="5700"/>
                  </a:lnTo>
                  <a:cubicBezTo>
                    <a:pt x="10800" y="4500"/>
                    <a:pt x="12960" y="3300"/>
                    <a:pt x="12960" y="900"/>
                  </a:cubicBezTo>
                  <a:cubicBezTo>
                    <a:pt x="12960" y="-300"/>
                    <a:pt x="15120" y="-300"/>
                    <a:pt x="17280" y="900"/>
                  </a:cubicBezTo>
                  <a:cubicBezTo>
                    <a:pt x="19440" y="3300"/>
                    <a:pt x="21600" y="6900"/>
                    <a:pt x="21600" y="93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0" name="Google Shape;1110;gf08a7be099_3_177"/>
            <p:cNvSpPr/>
            <p:nvPr/>
          </p:nvSpPr>
          <p:spPr>
            <a:xfrm>
              <a:off x="5153595" y="3480742"/>
              <a:ext cx="95472" cy="97082"/>
            </a:xfrm>
            <a:custGeom>
              <a:avLst/>
              <a:gdLst/>
              <a:ahLst/>
              <a:cxnLst/>
              <a:rect l="l" t="t" r="r" b="b"/>
              <a:pathLst>
                <a:path w="21600" h="20601" extrusionOk="0">
                  <a:moveTo>
                    <a:pt x="15840" y="5400"/>
                  </a:moveTo>
                  <a:cubicBezTo>
                    <a:pt x="17280" y="8100"/>
                    <a:pt x="17280" y="9450"/>
                    <a:pt x="17280" y="12150"/>
                  </a:cubicBezTo>
                  <a:cubicBezTo>
                    <a:pt x="17280" y="13500"/>
                    <a:pt x="18720" y="16200"/>
                    <a:pt x="21600" y="17550"/>
                  </a:cubicBezTo>
                  <a:cubicBezTo>
                    <a:pt x="21600" y="17550"/>
                    <a:pt x="21600" y="17550"/>
                    <a:pt x="21600" y="18900"/>
                  </a:cubicBezTo>
                  <a:cubicBezTo>
                    <a:pt x="20160" y="20250"/>
                    <a:pt x="18720" y="20250"/>
                    <a:pt x="15840" y="20250"/>
                  </a:cubicBezTo>
                  <a:cubicBezTo>
                    <a:pt x="11520" y="21600"/>
                    <a:pt x="5760" y="18900"/>
                    <a:pt x="2880" y="14850"/>
                  </a:cubicBezTo>
                  <a:cubicBezTo>
                    <a:pt x="1440" y="12150"/>
                    <a:pt x="0" y="9450"/>
                    <a:pt x="0" y="6750"/>
                  </a:cubicBezTo>
                  <a:cubicBezTo>
                    <a:pt x="0" y="4050"/>
                    <a:pt x="1440" y="2700"/>
                    <a:pt x="2880" y="1350"/>
                  </a:cubicBezTo>
                  <a:cubicBezTo>
                    <a:pt x="4320" y="0"/>
                    <a:pt x="4320" y="1350"/>
                    <a:pt x="5760" y="2700"/>
                  </a:cubicBezTo>
                  <a:lnTo>
                    <a:pt x="7200" y="6750"/>
                  </a:lnTo>
                  <a:cubicBezTo>
                    <a:pt x="7200" y="5400"/>
                    <a:pt x="7200" y="4050"/>
                    <a:pt x="7200" y="1350"/>
                  </a:cubicBezTo>
                  <a:cubicBezTo>
                    <a:pt x="7200" y="0"/>
                    <a:pt x="8641" y="0"/>
                    <a:pt x="8641" y="0"/>
                  </a:cubicBezTo>
                  <a:cubicBezTo>
                    <a:pt x="10080" y="0"/>
                    <a:pt x="14400" y="1350"/>
                    <a:pt x="15840" y="54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1" name="Google Shape;1111;gf08a7be099_3_177"/>
            <p:cNvSpPr/>
            <p:nvPr/>
          </p:nvSpPr>
          <p:spPr>
            <a:xfrm>
              <a:off x="4771798" y="3417110"/>
              <a:ext cx="158194" cy="105180"/>
            </a:xfrm>
            <a:custGeom>
              <a:avLst/>
              <a:gdLst/>
              <a:ahLst/>
              <a:cxnLst/>
              <a:rect l="l" t="t" r="r" b="b"/>
              <a:pathLst>
                <a:path w="20652" h="19836" extrusionOk="0">
                  <a:moveTo>
                    <a:pt x="11144" y="1386"/>
                  </a:moveTo>
                  <a:cubicBezTo>
                    <a:pt x="12805" y="2586"/>
                    <a:pt x="14467" y="4986"/>
                    <a:pt x="15298" y="6186"/>
                  </a:cubicBezTo>
                  <a:cubicBezTo>
                    <a:pt x="16959" y="7386"/>
                    <a:pt x="18621" y="8586"/>
                    <a:pt x="20282" y="8586"/>
                  </a:cubicBezTo>
                  <a:cubicBezTo>
                    <a:pt x="20282" y="8586"/>
                    <a:pt x="21113" y="8586"/>
                    <a:pt x="20282" y="9786"/>
                  </a:cubicBezTo>
                  <a:cubicBezTo>
                    <a:pt x="19451" y="12186"/>
                    <a:pt x="18621" y="13386"/>
                    <a:pt x="17790" y="15786"/>
                  </a:cubicBezTo>
                  <a:cubicBezTo>
                    <a:pt x="15298" y="19386"/>
                    <a:pt x="11144" y="20586"/>
                    <a:pt x="6990" y="19386"/>
                  </a:cubicBezTo>
                  <a:cubicBezTo>
                    <a:pt x="4498" y="18186"/>
                    <a:pt x="2836" y="16986"/>
                    <a:pt x="1175" y="14586"/>
                  </a:cubicBezTo>
                  <a:cubicBezTo>
                    <a:pt x="344" y="12186"/>
                    <a:pt x="-487" y="9786"/>
                    <a:pt x="344" y="7386"/>
                  </a:cubicBezTo>
                  <a:cubicBezTo>
                    <a:pt x="344" y="6186"/>
                    <a:pt x="1175" y="6186"/>
                    <a:pt x="2005" y="6186"/>
                  </a:cubicBezTo>
                  <a:lnTo>
                    <a:pt x="4498" y="8586"/>
                  </a:lnTo>
                  <a:cubicBezTo>
                    <a:pt x="3667" y="7386"/>
                    <a:pt x="2836" y="6186"/>
                    <a:pt x="2005" y="3786"/>
                  </a:cubicBezTo>
                  <a:cubicBezTo>
                    <a:pt x="1175" y="2586"/>
                    <a:pt x="2005" y="1386"/>
                    <a:pt x="2836" y="1386"/>
                  </a:cubicBezTo>
                  <a:cubicBezTo>
                    <a:pt x="6159" y="-1014"/>
                    <a:pt x="8651" y="186"/>
                    <a:pt x="11144" y="138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2" name="Google Shape;1112;gf08a7be099_3_177"/>
            <p:cNvSpPr/>
            <p:nvPr/>
          </p:nvSpPr>
          <p:spPr>
            <a:xfrm>
              <a:off x="4390007" y="2844423"/>
              <a:ext cx="158194" cy="102594"/>
            </a:xfrm>
            <a:custGeom>
              <a:avLst/>
              <a:gdLst/>
              <a:ahLst/>
              <a:cxnLst/>
              <a:rect l="l" t="t" r="r" b="b"/>
              <a:pathLst>
                <a:path w="20652" h="20488" extrusionOk="0">
                  <a:moveTo>
                    <a:pt x="11144" y="953"/>
                  </a:moveTo>
                  <a:cubicBezTo>
                    <a:pt x="12805" y="2223"/>
                    <a:pt x="14467" y="4764"/>
                    <a:pt x="15298" y="6035"/>
                  </a:cubicBezTo>
                  <a:cubicBezTo>
                    <a:pt x="16959" y="7306"/>
                    <a:pt x="18621" y="8576"/>
                    <a:pt x="20282" y="8576"/>
                  </a:cubicBezTo>
                  <a:cubicBezTo>
                    <a:pt x="20282" y="8576"/>
                    <a:pt x="21113" y="8576"/>
                    <a:pt x="20282" y="9847"/>
                  </a:cubicBezTo>
                  <a:cubicBezTo>
                    <a:pt x="19451" y="12388"/>
                    <a:pt x="18621" y="13658"/>
                    <a:pt x="17790" y="16200"/>
                  </a:cubicBezTo>
                  <a:cubicBezTo>
                    <a:pt x="15298" y="20011"/>
                    <a:pt x="11144" y="21282"/>
                    <a:pt x="6990" y="20011"/>
                  </a:cubicBezTo>
                  <a:cubicBezTo>
                    <a:pt x="4498" y="18741"/>
                    <a:pt x="2836" y="17470"/>
                    <a:pt x="1175" y="14929"/>
                  </a:cubicBezTo>
                  <a:cubicBezTo>
                    <a:pt x="344" y="12388"/>
                    <a:pt x="-487" y="9847"/>
                    <a:pt x="344" y="7306"/>
                  </a:cubicBezTo>
                  <a:cubicBezTo>
                    <a:pt x="344" y="6035"/>
                    <a:pt x="1175" y="6035"/>
                    <a:pt x="2005" y="6035"/>
                  </a:cubicBezTo>
                  <a:lnTo>
                    <a:pt x="4498" y="8576"/>
                  </a:lnTo>
                  <a:cubicBezTo>
                    <a:pt x="3667" y="7306"/>
                    <a:pt x="2836" y="6035"/>
                    <a:pt x="2005" y="3494"/>
                  </a:cubicBezTo>
                  <a:cubicBezTo>
                    <a:pt x="1175" y="2223"/>
                    <a:pt x="2005" y="953"/>
                    <a:pt x="2836" y="953"/>
                  </a:cubicBezTo>
                  <a:cubicBezTo>
                    <a:pt x="6159" y="-318"/>
                    <a:pt x="8651" y="-318"/>
                    <a:pt x="11144" y="95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3" name="Google Shape;1113;gf08a7be099_3_177"/>
            <p:cNvSpPr/>
            <p:nvPr/>
          </p:nvSpPr>
          <p:spPr>
            <a:xfrm>
              <a:off x="4517271" y="2653522"/>
              <a:ext cx="149177" cy="101878"/>
            </a:xfrm>
            <a:custGeom>
              <a:avLst/>
              <a:gdLst/>
              <a:ahLst/>
              <a:cxnLst/>
              <a:rect l="l" t="t" r="r" b="b"/>
              <a:pathLst>
                <a:path w="21100" h="20345" extrusionOk="0">
                  <a:moveTo>
                    <a:pt x="9400" y="18548"/>
                  </a:moveTo>
                  <a:cubicBezTo>
                    <a:pt x="7600" y="17277"/>
                    <a:pt x="6700" y="14736"/>
                    <a:pt x="4900" y="12195"/>
                  </a:cubicBezTo>
                  <a:cubicBezTo>
                    <a:pt x="3100" y="10924"/>
                    <a:pt x="2200" y="9654"/>
                    <a:pt x="400" y="9654"/>
                  </a:cubicBezTo>
                  <a:cubicBezTo>
                    <a:pt x="400" y="9654"/>
                    <a:pt x="-500" y="9654"/>
                    <a:pt x="400" y="8383"/>
                  </a:cubicBezTo>
                  <a:cubicBezTo>
                    <a:pt x="1300" y="5842"/>
                    <a:pt x="2200" y="4571"/>
                    <a:pt x="3100" y="3301"/>
                  </a:cubicBezTo>
                  <a:cubicBezTo>
                    <a:pt x="5800" y="-511"/>
                    <a:pt x="11200" y="-511"/>
                    <a:pt x="14800" y="760"/>
                  </a:cubicBezTo>
                  <a:cubicBezTo>
                    <a:pt x="17500" y="2030"/>
                    <a:pt x="19300" y="4571"/>
                    <a:pt x="20200" y="7113"/>
                  </a:cubicBezTo>
                  <a:cubicBezTo>
                    <a:pt x="21100" y="9654"/>
                    <a:pt x="21100" y="12195"/>
                    <a:pt x="21100" y="14736"/>
                  </a:cubicBezTo>
                  <a:cubicBezTo>
                    <a:pt x="21100" y="16007"/>
                    <a:pt x="20200" y="16007"/>
                    <a:pt x="19300" y="16007"/>
                  </a:cubicBezTo>
                  <a:lnTo>
                    <a:pt x="16600" y="12195"/>
                  </a:lnTo>
                  <a:cubicBezTo>
                    <a:pt x="17500" y="13465"/>
                    <a:pt x="18400" y="16007"/>
                    <a:pt x="19300" y="17277"/>
                  </a:cubicBezTo>
                  <a:cubicBezTo>
                    <a:pt x="19300" y="18548"/>
                    <a:pt x="19300" y="19818"/>
                    <a:pt x="18400" y="19818"/>
                  </a:cubicBezTo>
                  <a:cubicBezTo>
                    <a:pt x="14800" y="21089"/>
                    <a:pt x="11200" y="19818"/>
                    <a:pt x="9400" y="1854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4" name="Google Shape;1114;gf08a7be099_3_177"/>
            <p:cNvSpPr/>
            <p:nvPr/>
          </p:nvSpPr>
          <p:spPr>
            <a:xfrm>
              <a:off x="4771798" y="3098950"/>
              <a:ext cx="101844" cy="67112"/>
            </a:xfrm>
            <a:custGeom>
              <a:avLst/>
              <a:gdLst/>
              <a:ahLst/>
              <a:cxnLst/>
              <a:rect l="l" t="t" r="r" b="b"/>
              <a:pathLst>
                <a:path w="21600" h="18985" extrusionOk="0">
                  <a:moveTo>
                    <a:pt x="10800" y="2078"/>
                  </a:moveTo>
                  <a:cubicBezTo>
                    <a:pt x="12150" y="3878"/>
                    <a:pt x="13500" y="5678"/>
                    <a:pt x="16200" y="7478"/>
                  </a:cubicBezTo>
                  <a:cubicBezTo>
                    <a:pt x="17550" y="9278"/>
                    <a:pt x="18900" y="9278"/>
                    <a:pt x="21600" y="9278"/>
                  </a:cubicBezTo>
                  <a:cubicBezTo>
                    <a:pt x="21600" y="9278"/>
                    <a:pt x="21600" y="9278"/>
                    <a:pt x="21600" y="9278"/>
                  </a:cubicBezTo>
                  <a:cubicBezTo>
                    <a:pt x="20250" y="11078"/>
                    <a:pt x="20250" y="12878"/>
                    <a:pt x="18900" y="14678"/>
                  </a:cubicBezTo>
                  <a:cubicBezTo>
                    <a:pt x="16200" y="18278"/>
                    <a:pt x="10800" y="20078"/>
                    <a:pt x="8100" y="18278"/>
                  </a:cubicBezTo>
                  <a:cubicBezTo>
                    <a:pt x="5400" y="18278"/>
                    <a:pt x="2700" y="16478"/>
                    <a:pt x="1350" y="12878"/>
                  </a:cubicBezTo>
                  <a:cubicBezTo>
                    <a:pt x="0" y="11078"/>
                    <a:pt x="0" y="7478"/>
                    <a:pt x="0" y="5678"/>
                  </a:cubicBezTo>
                  <a:cubicBezTo>
                    <a:pt x="0" y="3878"/>
                    <a:pt x="1350" y="3878"/>
                    <a:pt x="1350" y="3878"/>
                  </a:cubicBezTo>
                  <a:lnTo>
                    <a:pt x="4050" y="7478"/>
                  </a:lnTo>
                  <a:cubicBezTo>
                    <a:pt x="2700" y="5678"/>
                    <a:pt x="1350" y="3878"/>
                    <a:pt x="1350" y="3878"/>
                  </a:cubicBezTo>
                  <a:cubicBezTo>
                    <a:pt x="1350" y="3878"/>
                    <a:pt x="1350" y="2078"/>
                    <a:pt x="1350" y="2078"/>
                  </a:cubicBezTo>
                  <a:cubicBezTo>
                    <a:pt x="5400" y="-1522"/>
                    <a:pt x="8100" y="278"/>
                    <a:pt x="10800" y="207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5" name="Google Shape;1115;gf08a7be099_3_177"/>
            <p:cNvSpPr/>
            <p:nvPr/>
          </p:nvSpPr>
          <p:spPr>
            <a:xfrm>
              <a:off x="4326380" y="2908050"/>
              <a:ext cx="57294" cy="101844"/>
            </a:xfrm>
            <a:custGeom>
              <a:avLst/>
              <a:gdLst/>
              <a:ahLst/>
              <a:cxnLst/>
              <a:rect l="l" t="t" r="r" b="b"/>
              <a:pathLst>
                <a:path w="21600" h="21600" extrusionOk="0">
                  <a:moveTo>
                    <a:pt x="21600" y="10800"/>
                  </a:moveTo>
                  <a:cubicBezTo>
                    <a:pt x="21600" y="12150"/>
                    <a:pt x="19200" y="14850"/>
                    <a:pt x="16800" y="16200"/>
                  </a:cubicBezTo>
                  <a:cubicBezTo>
                    <a:pt x="16800" y="17550"/>
                    <a:pt x="14400" y="20250"/>
                    <a:pt x="16800" y="21600"/>
                  </a:cubicBezTo>
                  <a:cubicBezTo>
                    <a:pt x="16800" y="21600"/>
                    <a:pt x="16800" y="21600"/>
                    <a:pt x="16800" y="21600"/>
                  </a:cubicBezTo>
                  <a:cubicBezTo>
                    <a:pt x="14400" y="21600"/>
                    <a:pt x="11999" y="21600"/>
                    <a:pt x="9600" y="20250"/>
                  </a:cubicBezTo>
                  <a:cubicBezTo>
                    <a:pt x="2400" y="18900"/>
                    <a:pt x="0" y="13500"/>
                    <a:pt x="0" y="9450"/>
                  </a:cubicBezTo>
                  <a:cubicBezTo>
                    <a:pt x="0" y="6750"/>
                    <a:pt x="0" y="4050"/>
                    <a:pt x="4800" y="2700"/>
                  </a:cubicBezTo>
                  <a:cubicBezTo>
                    <a:pt x="7200" y="1350"/>
                    <a:pt x="9601" y="0"/>
                    <a:pt x="12000" y="0"/>
                  </a:cubicBezTo>
                  <a:cubicBezTo>
                    <a:pt x="14400" y="0"/>
                    <a:pt x="14400" y="1350"/>
                    <a:pt x="14400" y="1350"/>
                  </a:cubicBezTo>
                  <a:lnTo>
                    <a:pt x="12000" y="5400"/>
                  </a:lnTo>
                  <a:cubicBezTo>
                    <a:pt x="12000" y="4050"/>
                    <a:pt x="14400" y="2700"/>
                    <a:pt x="16800" y="1350"/>
                  </a:cubicBezTo>
                  <a:cubicBezTo>
                    <a:pt x="16800" y="1350"/>
                    <a:pt x="19201" y="1350"/>
                    <a:pt x="19201" y="1350"/>
                  </a:cubicBezTo>
                  <a:cubicBezTo>
                    <a:pt x="21600" y="5400"/>
                    <a:pt x="21600" y="8100"/>
                    <a:pt x="2160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6" name="Google Shape;1116;gf08a7be099_3_177"/>
            <p:cNvSpPr/>
            <p:nvPr/>
          </p:nvSpPr>
          <p:spPr>
            <a:xfrm>
              <a:off x="4008220" y="3353473"/>
              <a:ext cx="57294" cy="101844"/>
            </a:xfrm>
            <a:custGeom>
              <a:avLst/>
              <a:gdLst/>
              <a:ahLst/>
              <a:cxnLst/>
              <a:rect l="l" t="t" r="r" b="b"/>
              <a:pathLst>
                <a:path w="21600" h="21600" extrusionOk="0">
                  <a:moveTo>
                    <a:pt x="21600" y="10800"/>
                  </a:moveTo>
                  <a:cubicBezTo>
                    <a:pt x="21600" y="12150"/>
                    <a:pt x="19200" y="14850"/>
                    <a:pt x="16800" y="16200"/>
                  </a:cubicBezTo>
                  <a:cubicBezTo>
                    <a:pt x="16800" y="17550"/>
                    <a:pt x="14400" y="20250"/>
                    <a:pt x="16800" y="21600"/>
                  </a:cubicBezTo>
                  <a:cubicBezTo>
                    <a:pt x="16800" y="21600"/>
                    <a:pt x="16800" y="21600"/>
                    <a:pt x="16800" y="21600"/>
                  </a:cubicBezTo>
                  <a:cubicBezTo>
                    <a:pt x="14400" y="21600"/>
                    <a:pt x="11999" y="21600"/>
                    <a:pt x="9600" y="20250"/>
                  </a:cubicBezTo>
                  <a:cubicBezTo>
                    <a:pt x="2400" y="18900"/>
                    <a:pt x="0" y="13500"/>
                    <a:pt x="0" y="9450"/>
                  </a:cubicBezTo>
                  <a:cubicBezTo>
                    <a:pt x="0" y="6750"/>
                    <a:pt x="0" y="4050"/>
                    <a:pt x="4800" y="2700"/>
                  </a:cubicBezTo>
                  <a:cubicBezTo>
                    <a:pt x="7200" y="1350"/>
                    <a:pt x="9601" y="0"/>
                    <a:pt x="12000" y="0"/>
                  </a:cubicBezTo>
                  <a:cubicBezTo>
                    <a:pt x="14400" y="0"/>
                    <a:pt x="14400" y="1350"/>
                    <a:pt x="14400" y="1350"/>
                  </a:cubicBezTo>
                  <a:lnTo>
                    <a:pt x="12000" y="5400"/>
                  </a:lnTo>
                  <a:cubicBezTo>
                    <a:pt x="12000" y="4050"/>
                    <a:pt x="14400" y="2700"/>
                    <a:pt x="16800" y="1350"/>
                  </a:cubicBezTo>
                  <a:cubicBezTo>
                    <a:pt x="16800" y="1350"/>
                    <a:pt x="19201" y="1350"/>
                    <a:pt x="19201" y="1350"/>
                  </a:cubicBezTo>
                  <a:cubicBezTo>
                    <a:pt x="21600" y="4050"/>
                    <a:pt x="21600" y="6750"/>
                    <a:pt x="2160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7" name="Google Shape;1117;gf08a7be099_3_177"/>
            <p:cNvSpPr/>
            <p:nvPr/>
          </p:nvSpPr>
          <p:spPr>
            <a:xfrm>
              <a:off x="4199116" y="3226214"/>
              <a:ext cx="69984" cy="49331"/>
            </a:xfrm>
            <a:custGeom>
              <a:avLst/>
              <a:gdLst/>
              <a:ahLst/>
              <a:cxnLst/>
              <a:rect l="l" t="t" r="r" b="b"/>
              <a:pathLst>
                <a:path w="21600" h="20925" extrusionOk="0">
                  <a:moveTo>
                    <a:pt x="11781" y="18900"/>
                  </a:moveTo>
                  <a:cubicBezTo>
                    <a:pt x="9818" y="18900"/>
                    <a:pt x="7854" y="16200"/>
                    <a:pt x="5891" y="13500"/>
                  </a:cubicBezTo>
                  <a:cubicBezTo>
                    <a:pt x="3927" y="10800"/>
                    <a:pt x="1963" y="10800"/>
                    <a:pt x="0" y="10800"/>
                  </a:cubicBezTo>
                  <a:cubicBezTo>
                    <a:pt x="0" y="10800"/>
                    <a:pt x="0" y="10800"/>
                    <a:pt x="0" y="10800"/>
                  </a:cubicBezTo>
                  <a:cubicBezTo>
                    <a:pt x="0" y="8100"/>
                    <a:pt x="1964" y="5400"/>
                    <a:pt x="1964" y="5400"/>
                  </a:cubicBezTo>
                  <a:cubicBezTo>
                    <a:pt x="3927" y="0"/>
                    <a:pt x="9818" y="0"/>
                    <a:pt x="13746" y="0"/>
                  </a:cubicBezTo>
                  <a:cubicBezTo>
                    <a:pt x="15709" y="0"/>
                    <a:pt x="19636" y="2700"/>
                    <a:pt x="19636" y="5400"/>
                  </a:cubicBezTo>
                  <a:cubicBezTo>
                    <a:pt x="21600" y="8100"/>
                    <a:pt x="21600" y="10800"/>
                    <a:pt x="21600" y="13500"/>
                  </a:cubicBezTo>
                  <a:cubicBezTo>
                    <a:pt x="21600" y="13500"/>
                    <a:pt x="19636" y="16200"/>
                    <a:pt x="19636" y="13500"/>
                  </a:cubicBezTo>
                  <a:lnTo>
                    <a:pt x="15709" y="10800"/>
                  </a:lnTo>
                  <a:cubicBezTo>
                    <a:pt x="17673" y="13500"/>
                    <a:pt x="17673" y="13500"/>
                    <a:pt x="19636" y="16200"/>
                  </a:cubicBezTo>
                  <a:cubicBezTo>
                    <a:pt x="19636" y="16200"/>
                    <a:pt x="19636" y="18900"/>
                    <a:pt x="19636" y="18900"/>
                  </a:cubicBezTo>
                  <a:cubicBezTo>
                    <a:pt x="17672" y="21600"/>
                    <a:pt x="13745" y="21600"/>
                    <a:pt x="11781" y="189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8" name="Google Shape;1118;gf08a7be099_3_177"/>
            <p:cNvSpPr/>
            <p:nvPr/>
          </p:nvSpPr>
          <p:spPr>
            <a:xfrm>
              <a:off x="4135479" y="3353478"/>
              <a:ext cx="88422" cy="119316"/>
            </a:xfrm>
            <a:custGeom>
              <a:avLst/>
              <a:gdLst/>
              <a:ahLst/>
              <a:cxnLst/>
              <a:rect l="l" t="t" r="r" b="b"/>
              <a:pathLst>
                <a:path w="20005" h="21316" extrusionOk="0">
                  <a:moveTo>
                    <a:pt x="16560" y="12221"/>
                  </a:moveTo>
                  <a:cubicBezTo>
                    <a:pt x="15120" y="13358"/>
                    <a:pt x="12240" y="14495"/>
                    <a:pt x="10800" y="16769"/>
                  </a:cubicBezTo>
                  <a:cubicBezTo>
                    <a:pt x="9360" y="17905"/>
                    <a:pt x="7920" y="20179"/>
                    <a:pt x="7920" y="21316"/>
                  </a:cubicBezTo>
                  <a:cubicBezTo>
                    <a:pt x="7920" y="21316"/>
                    <a:pt x="7920" y="21316"/>
                    <a:pt x="6480" y="21316"/>
                  </a:cubicBezTo>
                  <a:cubicBezTo>
                    <a:pt x="5040" y="20179"/>
                    <a:pt x="3600" y="19042"/>
                    <a:pt x="2160" y="17905"/>
                  </a:cubicBezTo>
                  <a:cubicBezTo>
                    <a:pt x="-720" y="14495"/>
                    <a:pt x="-720" y="9948"/>
                    <a:pt x="2160" y="6537"/>
                  </a:cubicBezTo>
                  <a:cubicBezTo>
                    <a:pt x="3600" y="4263"/>
                    <a:pt x="6480" y="1990"/>
                    <a:pt x="9360" y="853"/>
                  </a:cubicBezTo>
                  <a:cubicBezTo>
                    <a:pt x="10800" y="-284"/>
                    <a:pt x="13680" y="-284"/>
                    <a:pt x="16560" y="853"/>
                  </a:cubicBezTo>
                  <a:cubicBezTo>
                    <a:pt x="18000" y="853"/>
                    <a:pt x="18000" y="1990"/>
                    <a:pt x="16560" y="3126"/>
                  </a:cubicBezTo>
                  <a:lnTo>
                    <a:pt x="12240" y="5400"/>
                  </a:lnTo>
                  <a:cubicBezTo>
                    <a:pt x="13680" y="4263"/>
                    <a:pt x="15121" y="4263"/>
                    <a:pt x="16560" y="3126"/>
                  </a:cubicBezTo>
                  <a:cubicBezTo>
                    <a:pt x="18000" y="3126"/>
                    <a:pt x="18000" y="3126"/>
                    <a:pt x="19440" y="4263"/>
                  </a:cubicBezTo>
                  <a:cubicBezTo>
                    <a:pt x="20880" y="7674"/>
                    <a:pt x="19440" y="9948"/>
                    <a:pt x="16560" y="1222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19" name="Google Shape;1119;gf08a7be099_3_177"/>
            <p:cNvSpPr/>
            <p:nvPr/>
          </p:nvSpPr>
          <p:spPr>
            <a:xfrm>
              <a:off x="4517276" y="2780786"/>
              <a:ext cx="57294" cy="101844"/>
            </a:xfrm>
            <a:custGeom>
              <a:avLst/>
              <a:gdLst/>
              <a:ahLst/>
              <a:cxnLst/>
              <a:rect l="l" t="t" r="r" b="b"/>
              <a:pathLst>
                <a:path w="21600" h="21600" extrusionOk="0">
                  <a:moveTo>
                    <a:pt x="21600" y="10800"/>
                  </a:moveTo>
                  <a:cubicBezTo>
                    <a:pt x="21600" y="12150"/>
                    <a:pt x="19200" y="14850"/>
                    <a:pt x="16800" y="16200"/>
                  </a:cubicBezTo>
                  <a:cubicBezTo>
                    <a:pt x="16800" y="17550"/>
                    <a:pt x="14400" y="20250"/>
                    <a:pt x="16800" y="21600"/>
                  </a:cubicBezTo>
                  <a:cubicBezTo>
                    <a:pt x="16800" y="21600"/>
                    <a:pt x="16800" y="21600"/>
                    <a:pt x="16800" y="21600"/>
                  </a:cubicBezTo>
                  <a:cubicBezTo>
                    <a:pt x="14400" y="21600"/>
                    <a:pt x="11999" y="21600"/>
                    <a:pt x="9600" y="20250"/>
                  </a:cubicBezTo>
                  <a:cubicBezTo>
                    <a:pt x="2400" y="18900"/>
                    <a:pt x="0" y="13500"/>
                    <a:pt x="0" y="9450"/>
                  </a:cubicBezTo>
                  <a:cubicBezTo>
                    <a:pt x="0" y="6750"/>
                    <a:pt x="0" y="4050"/>
                    <a:pt x="4800" y="2700"/>
                  </a:cubicBezTo>
                  <a:cubicBezTo>
                    <a:pt x="7200" y="1350"/>
                    <a:pt x="9601" y="0"/>
                    <a:pt x="12000" y="0"/>
                  </a:cubicBezTo>
                  <a:cubicBezTo>
                    <a:pt x="14400" y="0"/>
                    <a:pt x="14400" y="1350"/>
                    <a:pt x="14400" y="1350"/>
                  </a:cubicBezTo>
                  <a:lnTo>
                    <a:pt x="12000" y="5400"/>
                  </a:lnTo>
                  <a:cubicBezTo>
                    <a:pt x="12000" y="4050"/>
                    <a:pt x="14400" y="2700"/>
                    <a:pt x="16800" y="1350"/>
                  </a:cubicBezTo>
                  <a:cubicBezTo>
                    <a:pt x="16800" y="1350"/>
                    <a:pt x="19201" y="1350"/>
                    <a:pt x="19201" y="1350"/>
                  </a:cubicBezTo>
                  <a:cubicBezTo>
                    <a:pt x="21600" y="4050"/>
                    <a:pt x="21600" y="8100"/>
                    <a:pt x="2160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0" name="Google Shape;1120;gf08a7be099_3_177"/>
            <p:cNvSpPr/>
            <p:nvPr/>
          </p:nvSpPr>
          <p:spPr>
            <a:xfrm>
              <a:off x="3944588" y="3608001"/>
              <a:ext cx="95472" cy="50922"/>
            </a:xfrm>
            <a:custGeom>
              <a:avLst/>
              <a:gdLst/>
              <a:ahLst/>
              <a:cxnLst/>
              <a:rect l="l" t="t" r="r" b="b"/>
              <a:pathLst>
                <a:path w="21600" h="21600" extrusionOk="0">
                  <a:moveTo>
                    <a:pt x="11520" y="21600"/>
                  </a:moveTo>
                  <a:cubicBezTo>
                    <a:pt x="8639" y="21600"/>
                    <a:pt x="7200" y="18900"/>
                    <a:pt x="5760" y="18900"/>
                  </a:cubicBezTo>
                  <a:cubicBezTo>
                    <a:pt x="4320" y="18900"/>
                    <a:pt x="1440" y="18900"/>
                    <a:pt x="0" y="18900"/>
                  </a:cubicBezTo>
                  <a:cubicBezTo>
                    <a:pt x="0" y="18900"/>
                    <a:pt x="0" y="18900"/>
                    <a:pt x="0" y="18900"/>
                  </a:cubicBezTo>
                  <a:cubicBezTo>
                    <a:pt x="0" y="16200"/>
                    <a:pt x="0" y="13500"/>
                    <a:pt x="1440" y="10800"/>
                  </a:cubicBezTo>
                  <a:cubicBezTo>
                    <a:pt x="2880" y="2700"/>
                    <a:pt x="7200" y="0"/>
                    <a:pt x="11520" y="0"/>
                  </a:cubicBezTo>
                  <a:cubicBezTo>
                    <a:pt x="14400" y="0"/>
                    <a:pt x="17280" y="0"/>
                    <a:pt x="18720" y="2700"/>
                  </a:cubicBezTo>
                  <a:cubicBezTo>
                    <a:pt x="20160" y="5400"/>
                    <a:pt x="21600" y="8100"/>
                    <a:pt x="21600" y="10800"/>
                  </a:cubicBezTo>
                  <a:cubicBezTo>
                    <a:pt x="21600" y="13500"/>
                    <a:pt x="20160" y="13500"/>
                    <a:pt x="20160" y="13500"/>
                  </a:cubicBezTo>
                  <a:lnTo>
                    <a:pt x="15840" y="10800"/>
                  </a:lnTo>
                  <a:cubicBezTo>
                    <a:pt x="17280" y="10800"/>
                    <a:pt x="18720" y="13500"/>
                    <a:pt x="20160" y="16200"/>
                  </a:cubicBezTo>
                  <a:cubicBezTo>
                    <a:pt x="20160" y="16200"/>
                    <a:pt x="21600" y="18900"/>
                    <a:pt x="20160" y="18900"/>
                  </a:cubicBezTo>
                  <a:cubicBezTo>
                    <a:pt x="17279" y="21600"/>
                    <a:pt x="14400" y="21600"/>
                    <a:pt x="11520" y="216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1" name="Google Shape;1121;gf08a7be099_3_177"/>
            <p:cNvSpPr/>
            <p:nvPr/>
          </p:nvSpPr>
          <p:spPr>
            <a:xfrm>
              <a:off x="4771798" y="2780791"/>
              <a:ext cx="101844" cy="64528"/>
            </a:xfrm>
            <a:custGeom>
              <a:avLst/>
              <a:gdLst/>
              <a:ahLst/>
              <a:cxnLst/>
              <a:rect l="l" t="t" r="r" b="b"/>
              <a:pathLst>
                <a:path w="21600" h="19916" extrusionOk="0">
                  <a:moveTo>
                    <a:pt x="10800" y="1473"/>
                  </a:moveTo>
                  <a:cubicBezTo>
                    <a:pt x="12150" y="3436"/>
                    <a:pt x="13500" y="5400"/>
                    <a:pt x="16200" y="7364"/>
                  </a:cubicBezTo>
                  <a:cubicBezTo>
                    <a:pt x="17550" y="9327"/>
                    <a:pt x="18900" y="9327"/>
                    <a:pt x="21600" y="9327"/>
                  </a:cubicBezTo>
                  <a:cubicBezTo>
                    <a:pt x="21600" y="9327"/>
                    <a:pt x="21600" y="9327"/>
                    <a:pt x="21600" y="9327"/>
                  </a:cubicBezTo>
                  <a:cubicBezTo>
                    <a:pt x="20250" y="11291"/>
                    <a:pt x="20250" y="13254"/>
                    <a:pt x="18900" y="15218"/>
                  </a:cubicBezTo>
                  <a:cubicBezTo>
                    <a:pt x="16200" y="19145"/>
                    <a:pt x="10800" y="21109"/>
                    <a:pt x="8100" y="19145"/>
                  </a:cubicBezTo>
                  <a:cubicBezTo>
                    <a:pt x="5400" y="19145"/>
                    <a:pt x="2700" y="17182"/>
                    <a:pt x="1350" y="13254"/>
                  </a:cubicBezTo>
                  <a:cubicBezTo>
                    <a:pt x="0" y="11291"/>
                    <a:pt x="0" y="7363"/>
                    <a:pt x="0" y="5400"/>
                  </a:cubicBezTo>
                  <a:cubicBezTo>
                    <a:pt x="0" y="3436"/>
                    <a:pt x="1350" y="3436"/>
                    <a:pt x="1350" y="3436"/>
                  </a:cubicBezTo>
                  <a:lnTo>
                    <a:pt x="4050" y="7363"/>
                  </a:lnTo>
                  <a:cubicBezTo>
                    <a:pt x="2700" y="5400"/>
                    <a:pt x="1350" y="3436"/>
                    <a:pt x="1350" y="3436"/>
                  </a:cubicBezTo>
                  <a:cubicBezTo>
                    <a:pt x="1350" y="3436"/>
                    <a:pt x="1350" y="1473"/>
                    <a:pt x="1350" y="1473"/>
                  </a:cubicBezTo>
                  <a:cubicBezTo>
                    <a:pt x="5400" y="-491"/>
                    <a:pt x="8100" y="-491"/>
                    <a:pt x="10800" y="147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2" name="Google Shape;1122;gf08a7be099_3_177"/>
            <p:cNvSpPr/>
            <p:nvPr/>
          </p:nvSpPr>
          <p:spPr>
            <a:xfrm>
              <a:off x="5280859" y="3480742"/>
              <a:ext cx="95472" cy="97082"/>
            </a:xfrm>
            <a:custGeom>
              <a:avLst/>
              <a:gdLst/>
              <a:ahLst/>
              <a:cxnLst/>
              <a:rect l="l" t="t" r="r" b="b"/>
              <a:pathLst>
                <a:path w="21600" h="20601" extrusionOk="0">
                  <a:moveTo>
                    <a:pt x="15840" y="5400"/>
                  </a:moveTo>
                  <a:cubicBezTo>
                    <a:pt x="17280" y="8100"/>
                    <a:pt x="17280" y="9450"/>
                    <a:pt x="17280" y="12150"/>
                  </a:cubicBezTo>
                  <a:cubicBezTo>
                    <a:pt x="17280" y="13500"/>
                    <a:pt x="18720" y="16200"/>
                    <a:pt x="21600" y="17550"/>
                  </a:cubicBezTo>
                  <a:cubicBezTo>
                    <a:pt x="21600" y="17550"/>
                    <a:pt x="21600" y="17550"/>
                    <a:pt x="21600" y="18900"/>
                  </a:cubicBezTo>
                  <a:cubicBezTo>
                    <a:pt x="20160" y="20250"/>
                    <a:pt x="18720" y="20250"/>
                    <a:pt x="15840" y="20250"/>
                  </a:cubicBezTo>
                  <a:cubicBezTo>
                    <a:pt x="11520" y="21600"/>
                    <a:pt x="5760" y="18900"/>
                    <a:pt x="2880" y="14850"/>
                  </a:cubicBezTo>
                  <a:cubicBezTo>
                    <a:pt x="1440" y="12150"/>
                    <a:pt x="0" y="9450"/>
                    <a:pt x="0" y="6750"/>
                  </a:cubicBezTo>
                  <a:cubicBezTo>
                    <a:pt x="0" y="4050"/>
                    <a:pt x="1440" y="2700"/>
                    <a:pt x="2880" y="1350"/>
                  </a:cubicBezTo>
                  <a:cubicBezTo>
                    <a:pt x="4320" y="0"/>
                    <a:pt x="4320" y="1350"/>
                    <a:pt x="5760" y="2700"/>
                  </a:cubicBezTo>
                  <a:lnTo>
                    <a:pt x="7200" y="6750"/>
                  </a:lnTo>
                  <a:cubicBezTo>
                    <a:pt x="7200" y="5400"/>
                    <a:pt x="7200" y="4050"/>
                    <a:pt x="7200" y="1350"/>
                  </a:cubicBezTo>
                  <a:cubicBezTo>
                    <a:pt x="7200" y="0"/>
                    <a:pt x="8641" y="0"/>
                    <a:pt x="8641" y="0"/>
                  </a:cubicBezTo>
                  <a:cubicBezTo>
                    <a:pt x="11520" y="0"/>
                    <a:pt x="14400" y="2700"/>
                    <a:pt x="15840" y="54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3" name="Google Shape;1123;gf08a7be099_3_177"/>
            <p:cNvSpPr/>
            <p:nvPr/>
          </p:nvSpPr>
          <p:spPr>
            <a:xfrm>
              <a:off x="5217222" y="3608001"/>
              <a:ext cx="146340" cy="91604"/>
            </a:xfrm>
            <a:custGeom>
              <a:avLst/>
              <a:gdLst/>
              <a:ahLst/>
              <a:cxnLst/>
              <a:rect l="l" t="t" r="r" b="b"/>
              <a:pathLst>
                <a:path w="21600" h="20725" extrusionOk="0">
                  <a:moveTo>
                    <a:pt x="9391" y="20160"/>
                  </a:moveTo>
                  <a:cubicBezTo>
                    <a:pt x="11270" y="18720"/>
                    <a:pt x="13148" y="17280"/>
                    <a:pt x="15026" y="15840"/>
                  </a:cubicBezTo>
                  <a:cubicBezTo>
                    <a:pt x="16904" y="14400"/>
                    <a:pt x="18782" y="14400"/>
                    <a:pt x="20661" y="14400"/>
                  </a:cubicBezTo>
                  <a:cubicBezTo>
                    <a:pt x="20661" y="14400"/>
                    <a:pt x="21600" y="14400"/>
                    <a:pt x="21600" y="14400"/>
                  </a:cubicBezTo>
                  <a:cubicBezTo>
                    <a:pt x="21600" y="11520"/>
                    <a:pt x="20661" y="10080"/>
                    <a:pt x="19722" y="7200"/>
                  </a:cubicBezTo>
                  <a:cubicBezTo>
                    <a:pt x="16904" y="1440"/>
                    <a:pt x="13148" y="0"/>
                    <a:pt x="8452" y="0"/>
                  </a:cubicBezTo>
                  <a:cubicBezTo>
                    <a:pt x="5635" y="0"/>
                    <a:pt x="3757" y="1440"/>
                    <a:pt x="1878" y="4320"/>
                  </a:cubicBezTo>
                  <a:cubicBezTo>
                    <a:pt x="939" y="5760"/>
                    <a:pt x="0" y="8640"/>
                    <a:pt x="0" y="11520"/>
                  </a:cubicBezTo>
                  <a:cubicBezTo>
                    <a:pt x="0" y="12960"/>
                    <a:pt x="939" y="14400"/>
                    <a:pt x="1878" y="12960"/>
                  </a:cubicBezTo>
                  <a:lnTo>
                    <a:pt x="5635" y="10080"/>
                  </a:lnTo>
                  <a:cubicBezTo>
                    <a:pt x="4696" y="11520"/>
                    <a:pt x="2818" y="12960"/>
                    <a:pt x="1878" y="14400"/>
                  </a:cubicBezTo>
                  <a:cubicBezTo>
                    <a:pt x="939" y="15840"/>
                    <a:pt x="1878" y="17280"/>
                    <a:pt x="1878" y="17280"/>
                  </a:cubicBezTo>
                  <a:cubicBezTo>
                    <a:pt x="3757" y="20160"/>
                    <a:pt x="6574" y="21600"/>
                    <a:pt x="9391" y="201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4" name="Google Shape;1124;gf08a7be099_3_177"/>
            <p:cNvSpPr/>
            <p:nvPr/>
          </p:nvSpPr>
          <p:spPr>
            <a:xfrm>
              <a:off x="5280859" y="3735270"/>
              <a:ext cx="190890" cy="127278"/>
            </a:xfrm>
            <a:custGeom>
              <a:avLst/>
              <a:gdLst/>
              <a:ahLst/>
              <a:cxnLst/>
              <a:rect l="l" t="t" r="r" b="b"/>
              <a:pathLst>
                <a:path w="21600" h="21600" extrusionOk="0">
                  <a:moveTo>
                    <a:pt x="8640" y="17280"/>
                  </a:moveTo>
                  <a:cubicBezTo>
                    <a:pt x="10800" y="18360"/>
                    <a:pt x="12960" y="18360"/>
                    <a:pt x="15120" y="18360"/>
                  </a:cubicBezTo>
                  <a:cubicBezTo>
                    <a:pt x="17280" y="18360"/>
                    <a:pt x="19440" y="19440"/>
                    <a:pt x="20880" y="21600"/>
                  </a:cubicBezTo>
                  <a:cubicBezTo>
                    <a:pt x="20880" y="21600"/>
                    <a:pt x="21600" y="21600"/>
                    <a:pt x="21600" y="21600"/>
                  </a:cubicBezTo>
                  <a:cubicBezTo>
                    <a:pt x="21600" y="19440"/>
                    <a:pt x="21600" y="17280"/>
                    <a:pt x="21600" y="15120"/>
                  </a:cubicBezTo>
                  <a:cubicBezTo>
                    <a:pt x="20160" y="9720"/>
                    <a:pt x="16560" y="5400"/>
                    <a:pt x="11520" y="2160"/>
                  </a:cubicBezTo>
                  <a:cubicBezTo>
                    <a:pt x="8640" y="1080"/>
                    <a:pt x="5760" y="0"/>
                    <a:pt x="3600" y="0"/>
                  </a:cubicBezTo>
                  <a:cubicBezTo>
                    <a:pt x="2160" y="0"/>
                    <a:pt x="0" y="2160"/>
                    <a:pt x="0" y="3240"/>
                  </a:cubicBezTo>
                  <a:cubicBezTo>
                    <a:pt x="0" y="4320"/>
                    <a:pt x="720" y="5400"/>
                    <a:pt x="1440" y="5400"/>
                  </a:cubicBezTo>
                  <a:lnTo>
                    <a:pt x="5760" y="6480"/>
                  </a:lnTo>
                  <a:cubicBezTo>
                    <a:pt x="4320" y="6480"/>
                    <a:pt x="2880" y="6480"/>
                    <a:pt x="1440" y="6480"/>
                  </a:cubicBezTo>
                  <a:cubicBezTo>
                    <a:pt x="720" y="6480"/>
                    <a:pt x="720" y="7560"/>
                    <a:pt x="720" y="8640"/>
                  </a:cubicBezTo>
                  <a:cubicBezTo>
                    <a:pt x="2160" y="12960"/>
                    <a:pt x="5760" y="16200"/>
                    <a:pt x="8640" y="172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5" name="Google Shape;1125;gf08a7be099_3_177"/>
            <p:cNvSpPr/>
            <p:nvPr/>
          </p:nvSpPr>
          <p:spPr>
            <a:xfrm>
              <a:off x="5217227" y="3353478"/>
              <a:ext cx="198505" cy="133864"/>
            </a:xfrm>
            <a:custGeom>
              <a:avLst/>
              <a:gdLst/>
              <a:ahLst/>
              <a:cxnLst/>
              <a:rect l="l" t="t" r="r" b="b"/>
              <a:pathLst>
                <a:path w="21056" h="20658" extrusionOk="0">
                  <a:moveTo>
                    <a:pt x="11981" y="16731"/>
                  </a:moveTo>
                  <a:cubicBezTo>
                    <a:pt x="13331" y="14767"/>
                    <a:pt x="14681" y="11822"/>
                    <a:pt x="16031" y="9858"/>
                  </a:cubicBezTo>
                  <a:cubicBezTo>
                    <a:pt x="17381" y="7894"/>
                    <a:pt x="18731" y="5931"/>
                    <a:pt x="20756" y="5931"/>
                  </a:cubicBezTo>
                  <a:cubicBezTo>
                    <a:pt x="20756" y="5931"/>
                    <a:pt x="21431" y="4949"/>
                    <a:pt x="20756" y="4949"/>
                  </a:cubicBezTo>
                  <a:cubicBezTo>
                    <a:pt x="20081" y="2985"/>
                    <a:pt x="18731" y="2003"/>
                    <a:pt x="17381" y="1022"/>
                  </a:cubicBezTo>
                  <a:cubicBezTo>
                    <a:pt x="14006" y="-942"/>
                    <a:pt x="9281" y="40"/>
                    <a:pt x="5906" y="2985"/>
                  </a:cubicBezTo>
                  <a:cubicBezTo>
                    <a:pt x="3881" y="4949"/>
                    <a:pt x="1856" y="6913"/>
                    <a:pt x="506" y="10840"/>
                  </a:cubicBezTo>
                  <a:cubicBezTo>
                    <a:pt x="-169" y="12803"/>
                    <a:pt x="-169" y="15749"/>
                    <a:pt x="506" y="17713"/>
                  </a:cubicBezTo>
                  <a:cubicBezTo>
                    <a:pt x="1181" y="18694"/>
                    <a:pt x="1856" y="18694"/>
                    <a:pt x="2531" y="17713"/>
                  </a:cubicBezTo>
                  <a:lnTo>
                    <a:pt x="5231" y="13785"/>
                  </a:lnTo>
                  <a:cubicBezTo>
                    <a:pt x="4556" y="15749"/>
                    <a:pt x="3881" y="17713"/>
                    <a:pt x="3206" y="18694"/>
                  </a:cubicBezTo>
                  <a:cubicBezTo>
                    <a:pt x="3206" y="19676"/>
                    <a:pt x="3206" y="20658"/>
                    <a:pt x="3881" y="20658"/>
                  </a:cubicBezTo>
                  <a:cubicBezTo>
                    <a:pt x="6581" y="20658"/>
                    <a:pt x="9281" y="19676"/>
                    <a:pt x="11981" y="1673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grpSp>
        <p:nvGrpSpPr>
          <p:cNvPr id="1126" name="Google Shape;1126;gf08a7be099_3_177"/>
          <p:cNvGrpSpPr/>
          <p:nvPr/>
        </p:nvGrpSpPr>
        <p:grpSpPr>
          <a:xfrm>
            <a:off x="568258" y="2559528"/>
            <a:ext cx="772766" cy="813864"/>
            <a:chOff x="1163979" y="2803155"/>
            <a:chExt cx="1269117" cy="1323571"/>
          </a:xfrm>
        </p:grpSpPr>
        <p:sp>
          <p:nvSpPr>
            <p:cNvPr id="1127" name="Google Shape;1127;gf08a7be099_3_177"/>
            <p:cNvSpPr/>
            <p:nvPr/>
          </p:nvSpPr>
          <p:spPr>
            <a:xfrm>
              <a:off x="1227616" y="2866787"/>
              <a:ext cx="1177200" cy="1240812"/>
            </a:xfrm>
            <a:custGeom>
              <a:avLst/>
              <a:gdLst/>
              <a:ahLst/>
              <a:cxnLst/>
              <a:rect l="l" t="t" r="r" b="b"/>
              <a:pathLst>
                <a:path w="21600" h="21600" extrusionOk="0">
                  <a:moveTo>
                    <a:pt x="17864" y="15840"/>
                  </a:moveTo>
                  <a:cubicBezTo>
                    <a:pt x="17397" y="15397"/>
                    <a:pt x="17046" y="14954"/>
                    <a:pt x="16813" y="14511"/>
                  </a:cubicBezTo>
                  <a:cubicBezTo>
                    <a:pt x="16579" y="14178"/>
                    <a:pt x="16463" y="13735"/>
                    <a:pt x="16346" y="13292"/>
                  </a:cubicBezTo>
                  <a:cubicBezTo>
                    <a:pt x="16463" y="13292"/>
                    <a:pt x="16579" y="13403"/>
                    <a:pt x="16696" y="13403"/>
                  </a:cubicBezTo>
                  <a:cubicBezTo>
                    <a:pt x="17280" y="13514"/>
                    <a:pt x="17747" y="13735"/>
                    <a:pt x="18331" y="13735"/>
                  </a:cubicBezTo>
                  <a:cubicBezTo>
                    <a:pt x="19382" y="13957"/>
                    <a:pt x="20549" y="14068"/>
                    <a:pt x="21600" y="13957"/>
                  </a:cubicBezTo>
                  <a:cubicBezTo>
                    <a:pt x="20549" y="13957"/>
                    <a:pt x="19382" y="13735"/>
                    <a:pt x="18331" y="13514"/>
                  </a:cubicBezTo>
                  <a:cubicBezTo>
                    <a:pt x="17747" y="13403"/>
                    <a:pt x="17280" y="13292"/>
                    <a:pt x="16813" y="13071"/>
                  </a:cubicBezTo>
                  <a:cubicBezTo>
                    <a:pt x="16696" y="13071"/>
                    <a:pt x="16463" y="12960"/>
                    <a:pt x="16346" y="12960"/>
                  </a:cubicBezTo>
                  <a:cubicBezTo>
                    <a:pt x="16346" y="12960"/>
                    <a:pt x="16346" y="12960"/>
                    <a:pt x="16346" y="12960"/>
                  </a:cubicBezTo>
                  <a:lnTo>
                    <a:pt x="16229" y="12960"/>
                  </a:lnTo>
                  <a:cubicBezTo>
                    <a:pt x="15879" y="12849"/>
                    <a:pt x="15529" y="12738"/>
                    <a:pt x="15178" y="12628"/>
                  </a:cubicBezTo>
                  <a:cubicBezTo>
                    <a:pt x="14595" y="12517"/>
                    <a:pt x="14011" y="12406"/>
                    <a:pt x="13427" y="12517"/>
                  </a:cubicBezTo>
                  <a:cubicBezTo>
                    <a:pt x="12843" y="12628"/>
                    <a:pt x="12376" y="12849"/>
                    <a:pt x="11792" y="13071"/>
                  </a:cubicBezTo>
                  <a:cubicBezTo>
                    <a:pt x="11209" y="13403"/>
                    <a:pt x="10625" y="13735"/>
                    <a:pt x="10041" y="14178"/>
                  </a:cubicBezTo>
                  <a:cubicBezTo>
                    <a:pt x="10158" y="13957"/>
                    <a:pt x="10158" y="13735"/>
                    <a:pt x="10275" y="13403"/>
                  </a:cubicBezTo>
                  <a:cubicBezTo>
                    <a:pt x="10508" y="12517"/>
                    <a:pt x="10625" y="11631"/>
                    <a:pt x="10742" y="10745"/>
                  </a:cubicBezTo>
                  <a:cubicBezTo>
                    <a:pt x="10742" y="10523"/>
                    <a:pt x="10742" y="10302"/>
                    <a:pt x="10858" y="10080"/>
                  </a:cubicBezTo>
                  <a:cubicBezTo>
                    <a:pt x="10858" y="9969"/>
                    <a:pt x="10975" y="9748"/>
                    <a:pt x="11092" y="9748"/>
                  </a:cubicBezTo>
                  <a:cubicBezTo>
                    <a:pt x="12143" y="9194"/>
                    <a:pt x="13544" y="8862"/>
                    <a:pt x="14828" y="8862"/>
                  </a:cubicBezTo>
                  <a:cubicBezTo>
                    <a:pt x="13777" y="8640"/>
                    <a:pt x="12610" y="8751"/>
                    <a:pt x="11559" y="8972"/>
                  </a:cubicBezTo>
                  <a:cubicBezTo>
                    <a:pt x="11209" y="9083"/>
                    <a:pt x="10975" y="8862"/>
                    <a:pt x="10975" y="8529"/>
                  </a:cubicBezTo>
                  <a:cubicBezTo>
                    <a:pt x="10975" y="8308"/>
                    <a:pt x="10975" y="8197"/>
                    <a:pt x="10975" y="7975"/>
                  </a:cubicBezTo>
                  <a:cubicBezTo>
                    <a:pt x="10975" y="7089"/>
                    <a:pt x="10975" y="6203"/>
                    <a:pt x="10858" y="5317"/>
                  </a:cubicBezTo>
                  <a:cubicBezTo>
                    <a:pt x="10858" y="5206"/>
                    <a:pt x="10858" y="4985"/>
                    <a:pt x="10742" y="4874"/>
                  </a:cubicBezTo>
                  <a:cubicBezTo>
                    <a:pt x="11325" y="4874"/>
                    <a:pt x="11792" y="4763"/>
                    <a:pt x="12259" y="4652"/>
                  </a:cubicBezTo>
                  <a:lnTo>
                    <a:pt x="12843" y="4431"/>
                  </a:lnTo>
                  <a:cubicBezTo>
                    <a:pt x="12843" y="4431"/>
                    <a:pt x="12843" y="4431"/>
                    <a:pt x="12843" y="4431"/>
                  </a:cubicBezTo>
                  <a:lnTo>
                    <a:pt x="13427" y="4209"/>
                  </a:lnTo>
                  <a:cubicBezTo>
                    <a:pt x="13427" y="4209"/>
                    <a:pt x="13427" y="4209"/>
                    <a:pt x="13427" y="4209"/>
                  </a:cubicBezTo>
                  <a:lnTo>
                    <a:pt x="14011" y="3988"/>
                  </a:lnTo>
                  <a:cubicBezTo>
                    <a:pt x="14011" y="3988"/>
                    <a:pt x="14011" y="3988"/>
                    <a:pt x="14011" y="3988"/>
                  </a:cubicBezTo>
                  <a:cubicBezTo>
                    <a:pt x="14244" y="3877"/>
                    <a:pt x="14361" y="3766"/>
                    <a:pt x="14478" y="3655"/>
                  </a:cubicBezTo>
                  <a:cubicBezTo>
                    <a:pt x="14244" y="3766"/>
                    <a:pt x="14128" y="3766"/>
                    <a:pt x="13894" y="3877"/>
                  </a:cubicBezTo>
                  <a:cubicBezTo>
                    <a:pt x="13894" y="3877"/>
                    <a:pt x="13894" y="3877"/>
                    <a:pt x="13894" y="3877"/>
                  </a:cubicBezTo>
                  <a:lnTo>
                    <a:pt x="13310" y="4098"/>
                  </a:lnTo>
                  <a:cubicBezTo>
                    <a:pt x="13310" y="4098"/>
                    <a:pt x="13310" y="4098"/>
                    <a:pt x="13310" y="4098"/>
                  </a:cubicBezTo>
                  <a:lnTo>
                    <a:pt x="12727" y="4209"/>
                  </a:lnTo>
                  <a:cubicBezTo>
                    <a:pt x="12727" y="4209"/>
                    <a:pt x="12727" y="4209"/>
                    <a:pt x="12727" y="4209"/>
                  </a:cubicBezTo>
                  <a:lnTo>
                    <a:pt x="12143" y="4320"/>
                  </a:lnTo>
                  <a:cubicBezTo>
                    <a:pt x="11792" y="4431"/>
                    <a:pt x="11442" y="4431"/>
                    <a:pt x="10975" y="4431"/>
                  </a:cubicBezTo>
                  <a:cubicBezTo>
                    <a:pt x="10742" y="4431"/>
                    <a:pt x="10508" y="4320"/>
                    <a:pt x="10508" y="4098"/>
                  </a:cubicBezTo>
                  <a:cubicBezTo>
                    <a:pt x="10391" y="3545"/>
                    <a:pt x="10275" y="3102"/>
                    <a:pt x="10158" y="2548"/>
                  </a:cubicBezTo>
                  <a:cubicBezTo>
                    <a:pt x="9924" y="1662"/>
                    <a:pt x="9691" y="775"/>
                    <a:pt x="9341" y="0"/>
                  </a:cubicBezTo>
                  <a:cubicBezTo>
                    <a:pt x="9574" y="886"/>
                    <a:pt x="9808" y="1772"/>
                    <a:pt x="10041" y="2658"/>
                  </a:cubicBezTo>
                  <a:cubicBezTo>
                    <a:pt x="10158" y="3102"/>
                    <a:pt x="10158" y="3545"/>
                    <a:pt x="10275" y="4098"/>
                  </a:cubicBezTo>
                  <a:cubicBezTo>
                    <a:pt x="10275" y="4431"/>
                    <a:pt x="10041" y="4652"/>
                    <a:pt x="9808" y="4652"/>
                  </a:cubicBezTo>
                  <a:cubicBezTo>
                    <a:pt x="9808" y="4652"/>
                    <a:pt x="9691" y="4652"/>
                    <a:pt x="9691" y="4652"/>
                  </a:cubicBezTo>
                  <a:cubicBezTo>
                    <a:pt x="8874" y="4542"/>
                    <a:pt x="8056" y="4431"/>
                    <a:pt x="7239" y="4209"/>
                  </a:cubicBezTo>
                  <a:cubicBezTo>
                    <a:pt x="6422" y="3988"/>
                    <a:pt x="5721" y="3545"/>
                    <a:pt x="5021" y="3102"/>
                  </a:cubicBezTo>
                  <a:cubicBezTo>
                    <a:pt x="5137" y="3212"/>
                    <a:pt x="5371" y="3323"/>
                    <a:pt x="5488" y="3434"/>
                  </a:cubicBezTo>
                  <a:cubicBezTo>
                    <a:pt x="5488" y="3434"/>
                    <a:pt x="5488" y="3434"/>
                    <a:pt x="5488" y="3434"/>
                  </a:cubicBezTo>
                  <a:lnTo>
                    <a:pt x="5955" y="3766"/>
                  </a:lnTo>
                  <a:cubicBezTo>
                    <a:pt x="5955" y="3766"/>
                    <a:pt x="5955" y="3766"/>
                    <a:pt x="5955" y="3766"/>
                  </a:cubicBezTo>
                  <a:lnTo>
                    <a:pt x="6422" y="4098"/>
                  </a:lnTo>
                  <a:cubicBezTo>
                    <a:pt x="6422" y="4098"/>
                    <a:pt x="6422" y="4098"/>
                    <a:pt x="6422" y="4098"/>
                  </a:cubicBezTo>
                  <a:lnTo>
                    <a:pt x="7005" y="4320"/>
                  </a:lnTo>
                  <a:cubicBezTo>
                    <a:pt x="7122" y="4320"/>
                    <a:pt x="7239" y="4431"/>
                    <a:pt x="7356" y="4431"/>
                  </a:cubicBezTo>
                  <a:cubicBezTo>
                    <a:pt x="7005" y="5317"/>
                    <a:pt x="6422" y="6092"/>
                    <a:pt x="5604" y="6757"/>
                  </a:cubicBezTo>
                  <a:cubicBezTo>
                    <a:pt x="6422" y="6314"/>
                    <a:pt x="7122" y="5649"/>
                    <a:pt x="7706" y="4874"/>
                  </a:cubicBezTo>
                  <a:cubicBezTo>
                    <a:pt x="7823" y="4763"/>
                    <a:pt x="8056" y="4652"/>
                    <a:pt x="8173" y="4652"/>
                  </a:cubicBezTo>
                  <a:cubicBezTo>
                    <a:pt x="8523" y="4763"/>
                    <a:pt x="8990" y="4763"/>
                    <a:pt x="9457" y="4874"/>
                  </a:cubicBezTo>
                  <a:cubicBezTo>
                    <a:pt x="9691" y="4874"/>
                    <a:pt x="10041" y="4874"/>
                    <a:pt x="10275" y="4874"/>
                  </a:cubicBezTo>
                  <a:cubicBezTo>
                    <a:pt x="10275" y="4985"/>
                    <a:pt x="10275" y="5206"/>
                    <a:pt x="10275" y="5317"/>
                  </a:cubicBezTo>
                  <a:cubicBezTo>
                    <a:pt x="10275" y="6203"/>
                    <a:pt x="10391" y="7089"/>
                    <a:pt x="10275" y="7975"/>
                  </a:cubicBezTo>
                  <a:cubicBezTo>
                    <a:pt x="10275" y="8862"/>
                    <a:pt x="10158" y="9748"/>
                    <a:pt x="10041" y="10634"/>
                  </a:cubicBezTo>
                  <a:cubicBezTo>
                    <a:pt x="9924" y="11520"/>
                    <a:pt x="9691" y="12406"/>
                    <a:pt x="9457" y="13182"/>
                  </a:cubicBezTo>
                  <a:cubicBezTo>
                    <a:pt x="9341" y="13514"/>
                    <a:pt x="9224" y="13735"/>
                    <a:pt x="9224" y="14068"/>
                  </a:cubicBezTo>
                  <a:cubicBezTo>
                    <a:pt x="9107" y="14400"/>
                    <a:pt x="8757" y="14511"/>
                    <a:pt x="8523" y="14289"/>
                  </a:cubicBezTo>
                  <a:cubicBezTo>
                    <a:pt x="8173" y="14068"/>
                    <a:pt x="7939" y="13846"/>
                    <a:pt x="7589" y="13625"/>
                  </a:cubicBezTo>
                  <a:lnTo>
                    <a:pt x="7589" y="13625"/>
                  </a:lnTo>
                  <a:cubicBezTo>
                    <a:pt x="7589" y="13625"/>
                    <a:pt x="7589" y="13625"/>
                    <a:pt x="7589" y="13625"/>
                  </a:cubicBezTo>
                  <a:cubicBezTo>
                    <a:pt x="7005" y="13292"/>
                    <a:pt x="6422" y="12960"/>
                    <a:pt x="5838" y="12738"/>
                  </a:cubicBezTo>
                  <a:cubicBezTo>
                    <a:pt x="5721" y="12628"/>
                    <a:pt x="5604" y="12517"/>
                    <a:pt x="5604" y="12406"/>
                  </a:cubicBezTo>
                  <a:cubicBezTo>
                    <a:pt x="5488" y="11852"/>
                    <a:pt x="5488" y="11188"/>
                    <a:pt x="5254" y="10634"/>
                  </a:cubicBezTo>
                  <a:cubicBezTo>
                    <a:pt x="5137" y="10302"/>
                    <a:pt x="5021" y="9858"/>
                    <a:pt x="4904" y="9526"/>
                  </a:cubicBezTo>
                  <a:cubicBezTo>
                    <a:pt x="4787" y="9194"/>
                    <a:pt x="4554" y="8862"/>
                    <a:pt x="4320" y="8529"/>
                  </a:cubicBezTo>
                  <a:cubicBezTo>
                    <a:pt x="4437" y="8862"/>
                    <a:pt x="4670" y="9194"/>
                    <a:pt x="4787" y="9526"/>
                  </a:cubicBezTo>
                  <a:cubicBezTo>
                    <a:pt x="4904" y="9858"/>
                    <a:pt x="4904" y="10191"/>
                    <a:pt x="5021" y="10634"/>
                  </a:cubicBezTo>
                  <a:cubicBezTo>
                    <a:pt x="5021" y="11077"/>
                    <a:pt x="5137" y="11409"/>
                    <a:pt x="5137" y="11852"/>
                  </a:cubicBezTo>
                  <a:cubicBezTo>
                    <a:pt x="5137" y="12185"/>
                    <a:pt x="4787" y="12406"/>
                    <a:pt x="4554" y="12295"/>
                  </a:cubicBezTo>
                  <a:cubicBezTo>
                    <a:pt x="3036" y="11852"/>
                    <a:pt x="1518" y="11742"/>
                    <a:pt x="0" y="11963"/>
                  </a:cubicBezTo>
                  <a:cubicBezTo>
                    <a:pt x="1751" y="11852"/>
                    <a:pt x="3619" y="12185"/>
                    <a:pt x="5137" y="12849"/>
                  </a:cubicBezTo>
                  <a:cubicBezTo>
                    <a:pt x="5137" y="12849"/>
                    <a:pt x="5137" y="12849"/>
                    <a:pt x="5137" y="12849"/>
                  </a:cubicBezTo>
                  <a:lnTo>
                    <a:pt x="5137" y="12849"/>
                  </a:lnTo>
                  <a:cubicBezTo>
                    <a:pt x="5604" y="13071"/>
                    <a:pt x="6071" y="13292"/>
                    <a:pt x="6538" y="13514"/>
                  </a:cubicBezTo>
                  <a:cubicBezTo>
                    <a:pt x="6889" y="13735"/>
                    <a:pt x="6889" y="14178"/>
                    <a:pt x="6538" y="14289"/>
                  </a:cubicBezTo>
                  <a:cubicBezTo>
                    <a:pt x="5838" y="14622"/>
                    <a:pt x="5254" y="14843"/>
                    <a:pt x="4554" y="15065"/>
                  </a:cubicBezTo>
                  <a:cubicBezTo>
                    <a:pt x="3970" y="15286"/>
                    <a:pt x="3386" y="15397"/>
                    <a:pt x="2802" y="15508"/>
                  </a:cubicBezTo>
                  <a:cubicBezTo>
                    <a:pt x="2218" y="15618"/>
                    <a:pt x="1635" y="15729"/>
                    <a:pt x="1051" y="15951"/>
                  </a:cubicBezTo>
                  <a:cubicBezTo>
                    <a:pt x="1635" y="15840"/>
                    <a:pt x="2218" y="15729"/>
                    <a:pt x="2802" y="15729"/>
                  </a:cubicBezTo>
                  <a:cubicBezTo>
                    <a:pt x="3386" y="15729"/>
                    <a:pt x="3970" y="15618"/>
                    <a:pt x="4670" y="15508"/>
                  </a:cubicBezTo>
                  <a:cubicBezTo>
                    <a:pt x="5721" y="15286"/>
                    <a:pt x="6655" y="14954"/>
                    <a:pt x="7589" y="14622"/>
                  </a:cubicBezTo>
                  <a:cubicBezTo>
                    <a:pt x="7706" y="14511"/>
                    <a:pt x="7939" y="14511"/>
                    <a:pt x="8056" y="14732"/>
                  </a:cubicBezTo>
                  <a:cubicBezTo>
                    <a:pt x="8406" y="15065"/>
                    <a:pt x="8757" y="15286"/>
                    <a:pt x="8990" y="15618"/>
                  </a:cubicBezTo>
                  <a:cubicBezTo>
                    <a:pt x="8990" y="15729"/>
                    <a:pt x="8874" y="15840"/>
                    <a:pt x="8874" y="16062"/>
                  </a:cubicBezTo>
                  <a:cubicBezTo>
                    <a:pt x="8523" y="16948"/>
                    <a:pt x="8406" y="17834"/>
                    <a:pt x="8290" y="18831"/>
                  </a:cubicBezTo>
                  <a:cubicBezTo>
                    <a:pt x="8290" y="19606"/>
                    <a:pt x="8290" y="20382"/>
                    <a:pt x="8290" y="21157"/>
                  </a:cubicBezTo>
                  <a:cubicBezTo>
                    <a:pt x="8290" y="21378"/>
                    <a:pt x="8523" y="21600"/>
                    <a:pt x="8757" y="21600"/>
                  </a:cubicBezTo>
                  <a:lnTo>
                    <a:pt x="8757" y="21600"/>
                  </a:lnTo>
                  <a:cubicBezTo>
                    <a:pt x="8990" y="21600"/>
                    <a:pt x="9224" y="21378"/>
                    <a:pt x="9224" y="21046"/>
                  </a:cubicBezTo>
                  <a:cubicBezTo>
                    <a:pt x="9107" y="20271"/>
                    <a:pt x="9107" y="19606"/>
                    <a:pt x="9107" y="18831"/>
                  </a:cubicBezTo>
                  <a:cubicBezTo>
                    <a:pt x="9107" y="17945"/>
                    <a:pt x="9224" y="17169"/>
                    <a:pt x="9457" y="16283"/>
                  </a:cubicBezTo>
                  <a:cubicBezTo>
                    <a:pt x="9457" y="16062"/>
                    <a:pt x="9574" y="15951"/>
                    <a:pt x="9574" y="15729"/>
                  </a:cubicBezTo>
                  <a:cubicBezTo>
                    <a:pt x="9574" y="15729"/>
                    <a:pt x="9574" y="15618"/>
                    <a:pt x="9691" y="15618"/>
                  </a:cubicBezTo>
                  <a:cubicBezTo>
                    <a:pt x="10275" y="14843"/>
                    <a:pt x="11092" y="14289"/>
                    <a:pt x="12026" y="13846"/>
                  </a:cubicBezTo>
                  <a:cubicBezTo>
                    <a:pt x="12960" y="13292"/>
                    <a:pt x="14011" y="13071"/>
                    <a:pt x="15062" y="13292"/>
                  </a:cubicBezTo>
                  <a:cubicBezTo>
                    <a:pt x="15178" y="13292"/>
                    <a:pt x="15295" y="13292"/>
                    <a:pt x="15295" y="13403"/>
                  </a:cubicBezTo>
                  <a:cubicBezTo>
                    <a:pt x="15412" y="13403"/>
                    <a:pt x="15529" y="13625"/>
                    <a:pt x="15645" y="13735"/>
                  </a:cubicBezTo>
                  <a:cubicBezTo>
                    <a:pt x="15762" y="14289"/>
                    <a:pt x="15996" y="14732"/>
                    <a:pt x="16346" y="15175"/>
                  </a:cubicBezTo>
                  <a:cubicBezTo>
                    <a:pt x="16696" y="15729"/>
                    <a:pt x="17163" y="16062"/>
                    <a:pt x="17630" y="16505"/>
                  </a:cubicBezTo>
                  <a:cubicBezTo>
                    <a:pt x="18097" y="16948"/>
                    <a:pt x="18564" y="17280"/>
                    <a:pt x="19148" y="17612"/>
                  </a:cubicBezTo>
                  <a:cubicBezTo>
                    <a:pt x="19615" y="17945"/>
                    <a:pt x="20199" y="18277"/>
                    <a:pt x="20783" y="18498"/>
                  </a:cubicBezTo>
                  <a:cubicBezTo>
                    <a:pt x="20199" y="18277"/>
                    <a:pt x="19732" y="17834"/>
                    <a:pt x="19265" y="17502"/>
                  </a:cubicBezTo>
                  <a:cubicBezTo>
                    <a:pt x="18798" y="16726"/>
                    <a:pt x="18331" y="16283"/>
                    <a:pt x="17864" y="15840"/>
                  </a:cubicBezTo>
                  <a:close/>
                </a:path>
              </a:pathLst>
            </a:custGeom>
            <a:solidFill>
              <a:srgbClr val="864A05"/>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8" name="Google Shape;1128;gf08a7be099_3_177"/>
            <p:cNvSpPr/>
            <p:nvPr/>
          </p:nvSpPr>
          <p:spPr>
            <a:xfrm>
              <a:off x="1545771" y="3948526"/>
              <a:ext cx="197262" cy="178200"/>
            </a:xfrm>
            <a:custGeom>
              <a:avLst/>
              <a:gdLst/>
              <a:ahLst/>
              <a:cxnLst/>
              <a:rect l="l" t="t" r="r" b="b"/>
              <a:pathLst>
                <a:path w="21600" h="21600" extrusionOk="0">
                  <a:moveTo>
                    <a:pt x="21600" y="11571"/>
                  </a:moveTo>
                  <a:cubicBezTo>
                    <a:pt x="21600" y="11571"/>
                    <a:pt x="17419" y="14657"/>
                    <a:pt x="13935" y="18514"/>
                  </a:cubicBezTo>
                  <a:cubicBezTo>
                    <a:pt x="14632" y="16200"/>
                    <a:pt x="15329" y="13114"/>
                    <a:pt x="17419" y="9257"/>
                  </a:cubicBezTo>
                  <a:cubicBezTo>
                    <a:pt x="17419" y="9257"/>
                    <a:pt x="13239" y="13886"/>
                    <a:pt x="11148" y="18514"/>
                  </a:cubicBezTo>
                  <a:cubicBezTo>
                    <a:pt x="8361" y="8486"/>
                    <a:pt x="0" y="0"/>
                    <a:pt x="0" y="0"/>
                  </a:cubicBezTo>
                  <a:cubicBezTo>
                    <a:pt x="6271" y="10800"/>
                    <a:pt x="6271" y="21600"/>
                    <a:pt x="6271" y="21600"/>
                  </a:cubicBezTo>
                  <a:lnTo>
                    <a:pt x="10452" y="21600"/>
                  </a:lnTo>
                  <a:lnTo>
                    <a:pt x="12542" y="21600"/>
                  </a:lnTo>
                  <a:lnTo>
                    <a:pt x="12542" y="21600"/>
                  </a:lnTo>
                  <a:lnTo>
                    <a:pt x="13935" y="21600"/>
                  </a:lnTo>
                  <a:lnTo>
                    <a:pt x="16723" y="21600"/>
                  </a:lnTo>
                  <a:cubicBezTo>
                    <a:pt x="17419" y="21600"/>
                    <a:pt x="16723" y="16971"/>
                    <a:pt x="21600" y="11571"/>
                  </a:cubicBezTo>
                  <a:close/>
                </a:path>
              </a:pathLst>
            </a:custGeom>
            <a:solidFill>
              <a:srgbClr val="6DBB6A"/>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29" name="Google Shape;1129;gf08a7be099_3_177"/>
            <p:cNvSpPr/>
            <p:nvPr/>
          </p:nvSpPr>
          <p:spPr>
            <a:xfrm>
              <a:off x="1736667" y="3948526"/>
              <a:ext cx="171828" cy="171828"/>
            </a:xfrm>
            <a:custGeom>
              <a:avLst/>
              <a:gdLst/>
              <a:ahLst/>
              <a:cxnLst/>
              <a:rect l="l" t="t" r="r" b="b"/>
              <a:pathLst>
                <a:path w="21600" h="21600" extrusionOk="0">
                  <a:moveTo>
                    <a:pt x="0" y="20000"/>
                  </a:moveTo>
                  <a:lnTo>
                    <a:pt x="4800" y="21600"/>
                  </a:lnTo>
                  <a:cubicBezTo>
                    <a:pt x="9600" y="8800"/>
                    <a:pt x="21600" y="0"/>
                    <a:pt x="21600" y="0"/>
                  </a:cubicBezTo>
                  <a:cubicBezTo>
                    <a:pt x="10400" y="4800"/>
                    <a:pt x="0" y="20000"/>
                    <a:pt x="0" y="200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0" name="Google Shape;1130;gf08a7be099_3_177"/>
            <p:cNvSpPr/>
            <p:nvPr/>
          </p:nvSpPr>
          <p:spPr>
            <a:xfrm>
              <a:off x="1545771" y="3948531"/>
              <a:ext cx="133650" cy="165456"/>
            </a:xfrm>
            <a:custGeom>
              <a:avLst/>
              <a:gdLst/>
              <a:ahLst/>
              <a:cxnLst/>
              <a:rect l="l" t="t" r="r" b="b"/>
              <a:pathLst>
                <a:path w="21600" h="21600" extrusionOk="0">
                  <a:moveTo>
                    <a:pt x="16457" y="17446"/>
                  </a:moveTo>
                  <a:cubicBezTo>
                    <a:pt x="12343" y="12462"/>
                    <a:pt x="6172" y="8308"/>
                    <a:pt x="6172" y="8308"/>
                  </a:cubicBezTo>
                  <a:cubicBezTo>
                    <a:pt x="9257" y="11631"/>
                    <a:pt x="11314" y="14954"/>
                    <a:pt x="12343" y="17446"/>
                  </a:cubicBezTo>
                  <a:cubicBezTo>
                    <a:pt x="7200" y="13292"/>
                    <a:pt x="0" y="10800"/>
                    <a:pt x="0" y="10800"/>
                  </a:cubicBezTo>
                  <a:cubicBezTo>
                    <a:pt x="8229" y="15785"/>
                    <a:pt x="8229" y="21600"/>
                    <a:pt x="8229" y="21600"/>
                  </a:cubicBezTo>
                  <a:lnTo>
                    <a:pt x="12343" y="21600"/>
                  </a:lnTo>
                  <a:lnTo>
                    <a:pt x="14400" y="21600"/>
                  </a:lnTo>
                  <a:lnTo>
                    <a:pt x="17486" y="21600"/>
                  </a:lnTo>
                  <a:lnTo>
                    <a:pt x="18514" y="21600"/>
                  </a:lnTo>
                  <a:cubicBezTo>
                    <a:pt x="17486" y="10800"/>
                    <a:pt x="21600" y="0"/>
                    <a:pt x="21600" y="0"/>
                  </a:cubicBezTo>
                  <a:cubicBezTo>
                    <a:pt x="19543" y="4154"/>
                    <a:pt x="17486" y="12462"/>
                    <a:pt x="16457" y="17446"/>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1" name="Google Shape;1131;gf08a7be099_3_177"/>
            <p:cNvSpPr/>
            <p:nvPr/>
          </p:nvSpPr>
          <p:spPr>
            <a:xfrm>
              <a:off x="1673040" y="3948526"/>
              <a:ext cx="63612" cy="120906"/>
            </a:xfrm>
            <a:custGeom>
              <a:avLst/>
              <a:gdLst/>
              <a:ahLst/>
              <a:cxnLst/>
              <a:rect l="l" t="t" r="r" b="b"/>
              <a:pathLst>
                <a:path w="21600" h="21600" extrusionOk="0">
                  <a:moveTo>
                    <a:pt x="0" y="21600"/>
                  </a:moveTo>
                  <a:lnTo>
                    <a:pt x="8640" y="21600"/>
                  </a:lnTo>
                  <a:cubicBezTo>
                    <a:pt x="8640" y="10232"/>
                    <a:pt x="21600" y="0"/>
                    <a:pt x="21600" y="0"/>
                  </a:cubicBezTo>
                  <a:cubicBezTo>
                    <a:pt x="6480" y="6821"/>
                    <a:pt x="0" y="21600"/>
                    <a:pt x="0" y="216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2" name="Google Shape;1132;gf08a7be099_3_177"/>
            <p:cNvSpPr/>
            <p:nvPr/>
          </p:nvSpPr>
          <p:spPr>
            <a:xfrm>
              <a:off x="1927563" y="3503107"/>
              <a:ext cx="149177" cy="106808"/>
            </a:xfrm>
            <a:custGeom>
              <a:avLst/>
              <a:gdLst/>
              <a:ahLst/>
              <a:cxnLst/>
              <a:rect l="l" t="t" r="r" b="b"/>
              <a:pathLst>
                <a:path w="21100" h="20143" extrusionOk="0">
                  <a:moveTo>
                    <a:pt x="10800" y="17273"/>
                  </a:moveTo>
                  <a:cubicBezTo>
                    <a:pt x="12600" y="16073"/>
                    <a:pt x="13500" y="13673"/>
                    <a:pt x="15300" y="11273"/>
                  </a:cubicBezTo>
                  <a:cubicBezTo>
                    <a:pt x="17100" y="10073"/>
                    <a:pt x="18900" y="8873"/>
                    <a:pt x="20700" y="8873"/>
                  </a:cubicBezTo>
                  <a:cubicBezTo>
                    <a:pt x="20700" y="8873"/>
                    <a:pt x="21600" y="8873"/>
                    <a:pt x="20700" y="7673"/>
                  </a:cubicBezTo>
                  <a:cubicBezTo>
                    <a:pt x="19800" y="5273"/>
                    <a:pt x="18900" y="4073"/>
                    <a:pt x="18000" y="2873"/>
                  </a:cubicBezTo>
                  <a:cubicBezTo>
                    <a:pt x="14400" y="-727"/>
                    <a:pt x="9900" y="-727"/>
                    <a:pt x="6300" y="1673"/>
                  </a:cubicBezTo>
                  <a:cubicBezTo>
                    <a:pt x="3600" y="2873"/>
                    <a:pt x="1800" y="5273"/>
                    <a:pt x="900" y="7673"/>
                  </a:cubicBezTo>
                  <a:cubicBezTo>
                    <a:pt x="0" y="10073"/>
                    <a:pt x="0" y="12473"/>
                    <a:pt x="0" y="14873"/>
                  </a:cubicBezTo>
                  <a:cubicBezTo>
                    <a:pt x="0" y="16073"/>
                    <a:pt x="1800" y="16073"/>
                    <a:pt x="1800" y="16073"/>
                  </a:cubicBezTo>
                  <a:lnTo>
                    <a:pt x="4500" y="12473"/>
                  </a:lnTo>
                  <a:cubicBezTo>
                    <a:pt x="3600" y="13673"/>
                    <a:pt x="2700" y="16073"/>
                    <a:pt x="1800" y="17273"/>
                  </a:cubicBezTo>
                  <a:cubicBezTo>
                    <a:pt x="1800" y="18473"/>
                    <a:pt x="1800" y="19673"/>
                    <a:pt x="2700" y="19673"/>
                  </a:cubicBezTo>
                  <a:cubicBezTo>
                    <a:pt x="5400" y="20873"/>
                    <a:pt x="9000" y="19673"/>
                    <a:pt x="10800" y="1727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3" name="Google Shape;1133;gf08a7be099_3_177"/>
            <p:cNvSpPr/>
            <p:nvPr/>
          </p:nvSpPr>
          <p:spPr>
            <a:xfrm>
              <a:off x="2118463" y="3503107"/>
              <a:ext cx="114534" cy="103490"/>
            </a:xfrm>
            <a:custGeom>
              <a:avLst/>
              <a:gdLst/>
              <a:ahLst/>
              <a:cxnLst/>
              <a:rect l="l" t="t" r="r" b="b"/>
              <a:pathLst>
                <a:path w="21600" h="20667" extrusionOk="0">
                  <a:moveTo>
                    <a:pt x="14400" y="15585"/>
                  </a:moveTo>
                  <a:cubicBezTo>
                    <a:pt x="15600" y="13043"/>
                    <a:pt x="15600" y="10502"/>
                    <a:pt x="16800" y="9232"/>
                  </a:cubicBezTo>
                  <a:cubicBezTo>
                    <a:pt x="18000" y="6691"/>
                    <a:pt x="19200" y="5420"/>
                    <a:pt x="21600" y="4149"/>
                  </a:cubicBezTo>
                  <a:cubicBezTo>
                    <a:pt x="21600" y="4149"/>
                    <a:pt x="21600" y="4149"/>
                    <a:pt x="21600" y="2879"/>
                  </a:cubicBezTo>
                  <a:cubicBezTo>
                    <a:pt x="20400" y="1608"/>
                    <a:pt x="18000" y="338"/>
                    <a:pt x="16800" y="338"/>
                  </a:cubicBezTo>
                  <a:cubicBezTo>
                    <a:pt x="12000" y="-933"/>
                    <a:pt x="7200" y="1608"/>
                    <a:pt x="3600" y="4149"/>
                  </a:cubicBezTo>
                  <a:cubicBezTo>
                    <a:pt x="1200" y="6691"/>
                    <a:pt x="0" y="9232"/>
                    <a:pt x="0" y="11773"/>
                  </a:cubicBezTo>
                  <a:cubicBezTo>
                    <a:pt x="0" y="14314"/>
                    <a:pt x="0" y="16855"/>
                    <a:pt x="1200" y="18126"/>
                  </a:cubicBezTo>
                  <a:cubicBezTo>
                    <a:pt x="2400" y="19396"/>
                    <a:pt x="3600" y="18126"/>
                    <a:pt x="3600" y="18126"/>
                  </a:cubicBezTo>
                  <a:lnTo>
                    <a:pt x="6000" y="14314"/>
                  </a:lnTo>
                  <a:cubicBezTo>
                    <a:pt x="6000" y="15585"/>
                    <a:pt x="4800" y="18126"/>
                    <a:pt x="4800" y="19396"/>
                  </a:cubicBezTo>
                  <a:cubicBezTo>
                    <a:pt x="4800" y="20667"/>
                    <a:pt x="6000" y="20667"/>
                    <a:pt x="6000" y="20667"/>
                  </a:cubicBezTo>
                  <a:cubicBezTo>
                    <a:pt x="9600" y="20667"/>
                    <a:pt x="13200" y="19396"/>
                    <a:pt x="14400" y="1558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4" name="Google Shape;1134;gf08a7be099_3_177"/>
            <p:cNvSpPr/>
            <p:nvPr/>
          </p:nvSpPr>
          <p:spPr>
            <a:xfrm>
              <a:off x="1482144" y="3630371"/>
              <a:ext cx="97082" cy="95472"/>
            </a:xfrm>
            <a:custGeom>
              <a:avLst/>
              <a:gdLst/>
              <a:ahLst/>
              <a:cxnLst/>
              <a:rect l="l" t="t" r="r" b="b"/>
              <a:pathLst>
                <a:path w="20601" h="21600" extrusionOk="0">
                  <a:moveTo>
                    <a:pt x="15201" y="7200"/>
                  </a:moveTo>
                  <a:cubicBezTo>
                    <a:pt x="12501" y="5760"/>
                    <a:pt x="11151" y="5760"/>
                    <a:pt x="8451" y="4320"/>
                  </a:cubicBezTo>
                  <a:cubicBezTo>
                    <a:pt x="7101" y="2880"/>
                    <a:pt x="4401" y="2880"/>
                    <a:pt x="4401" y="0"/>
                  </a:cubicBezTo>
                  <a:cubicBezTo>
                    <a:pt x="4401" y="0"/>
                    <a:pt x="4401" y="0"/>
                    <a:pt x="3051" y="0"/>
                  </a:cubicBezTo>
                  <a:cubicBezTo>
                    <a:pt x="1701" y="1440"/>
                    <a:pt x="1701" y="2880"/>
                    <a:pt x="351" y="5760"/>
                  </a:cubicBezTo>
                  <a:cubicBezTo>
                    <a:pt x="-999" y="10080"/>
                    <a:pt x="1701" y="15840"/>
                    <a:pt x="5751" y="18720"/>
                  </a:cubicBezTo>
                  <a:cubicBezTo>
                    <a:pt x="8451" y="20160"/>
                    <a:pt x="9801" y="21600"/>
                    <a:pt x="12501" y="21600"/>
                  </a:cubicBezTo>
                  <a:cubicBezTo>
                    <a:pt x="13851" y="21600"/>
                    <a:pt x="16551" y="20160"/>
                    <a:pt x="17901" y="18720"/>
                  </a:cubicBezTo>
                  <a:cubicBezTo>
                    <a:pt x="19251" y="17280"/>
                    <a:pt x="17901" y="17280"/>
                    <a:pt x="17901" y="15840"/>
                  </a:cubicBezTo>
                  <a:lnTo>
                    <a:pt x="13851" y="14400"/>
                  </a:lnTo>
                  <a:cubicBezTo>
                    <a:pt x="15201" y="14400"/>
                    <a:pt x="16551" y="14400"/>
                    <a:pt x="19251" y="14400"/>
                  </a:cubicBezTo>
                  <a:cubicBezTo>
                    <a:pt x="20601" y="14400"/>
                    <a:pt x="20601" y="12960"/>
                    <a:pt x="20601" y="12960"/>
                  </a:cubicBezTo>
                  <a:cubicBezTo>
                    <a:pt x="19251" y="11520"/>
                    <a:pt x="17901" y="8640"/>
                    <a:pt x="15201" y="72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5" name="Google Shape;1135;gf08a7be099_3_177"/>
            <p:cNvSpPr/>
            <p:nvPr/>
          </p:nvSpPr>
          <p:spPr>
            <a:xfrm>
              <a:off x="1927568" y="2994051"/>
              <a:ext cx="114534" cy="103490"/>
            </a:xfrm>
            <a:custGeom>
              <a:avLst/>
              <a:gdLst/>
              <a:ahLst/>
              <a:cxnLst/>
              <a:rect l="l" t="t" r="r" b="b"/>
              <a:pathLst>
                <a:path w="21600" h="20667" extrusionOk="0">
                  <a:moveTo>
                    <a:pt x="14400" y="15585"/>
                  </a:moveTo>
                  <a:cubicBezTo>
                    <a:pt x="15600" y="13043"/>
                    <a:pt x="15600" y="10502"/>
                    <a:pt x="16800" y="9232"/>
                  </a:cubicBezTo>
                  <a:cubicBezTo>
                    <a:pt x="18000" y="6691"/>
                    <a:pt x="19200" y="5420"/>
                    <a:pt x="21600" y="4149"/>
                  </a:cubicBezTo>
                  <a:cubicBezTo>
                    <a:pt x="21600" y="4149"/>
                    <a:pt x="21600" y="4149"/>
                    <a:pt x="21600" y="2879"/>
                  </a:cubicBezTo>
                  <a:cubicBezTo>
                    <a:pt x="20400" y="1608"/>
                    <a:pt x="18000" y="338"/>
                    <a:pt x="16800" y="338"/>
                  </a:cubicBezTo>
                  <a:cubicBezTo>
                    <a:pt x="12000" y="-933"/>
                    <a:pt x="7200" y="1608"/>
                    <a:pt x="3600" y="4149"/>
                  </a:cubicBezTo>
                  <a:cubicBezTo>
                    <a:pt x="1200" y="6691"/>
                    <a:pt x="0" y="9232"/>
                    <a:pt x="0" y="11773"/>
                  </a:cubicBezTo>
                  <a:cubicBezTo>
                    <a:pt x="0" y="14314"/>
                    <a:pt x="0" y="16855"/>
                    <a:pt x="1200" y="18126"/>
                  </a:cubicBezTo>
                  <a:cubicBezTo>
                    <a:pt x="2400" y="19396"/>
                    <a:pt x="3600" y="18126"/>
                    <a:pt x="3600" y="18126"/>
                  </a:cubicBezTo>
                  <a:lnTo>
                    <a:pt x="6000" y="14314"/>
                  </a:lnTo>
                  <a:cubicBezTo>
                    <a:pt x="6000" y="15585"/>
                    <a:pt x="4800" y="18126"/>
                    <a:pt x="4800" y="19396"/>
                  </a:cubicBezTo>
                  <a:cubicBezTo>
                    <a:pt x="4800" y="20667"/>
                    <a:pt x="6000" y="20667"/>
                    <a:pt x="6000" y="20667"/>
                  </a:cubicBezTo>
                  <a:cubicBezTo>
                    <a:pt x="9600" y="20667"/>
                    <a:pt x="12000" y="18126"/>
                    <a:pt x="14400" y="1558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6" name="Google Shape;1136;gf08a7be099_3_177"/>
            <p:cNvSpPr/>
            <p:nvPr/>
          </p:nvSpPr>
          <p:spPr>
            <a:xfrm>
              <a:off x="2309354" y="3630371"/>
              <a:ext cx="123742" cy="87508"/>
            </a:xfrm>
            <a:custGeom>
              <a:avLst/>
              <a:gdLst/>
              <a:ahLst/>
              <a:cxnLst/>
              <a:rect l="l" t="t" r="r" b="b"/>
              <a:pathLst>
                <a:path w="21000" h="21214" extrusionOk="0">
                  <a:moveTo>
                    <a:pt x="7560" y="18128"/>
                  </a:moveTo>
                  <a:cubicBezTo>
                    <a:pt x="9720" y="18128"/>
                    <a:pt x="11880" y="18128"/>
                    <a:pt x="14040" y="18128"/>
                  </a:cubicBezTo>
                  <a:cubicBezTo>
                    <a:pt x="16200" y="18128"/>
                    <a:pt x="18360" y="18128"/>
                    <a:pt x="19440" y="21214"/>
                  </a:cubicBezTo>
                  <a:cubicBezTo>
                    <a:pt x="19440" y="21214"/>
                    <a:pt x="20520" y="21214"/>
                    <a:pt x="20520" y="21214"/>
                  </a:cubicBezTo>
                  <a:cubicBezTo>
                    <a:pt x="20520" y="18128"/>
                    <a:pt x="21600" y="16585"/>
                    <a:pt x="20520" y="13500"/>
                  </a:cubicBezTo>
                  <a:cubicBezTo>
                    <a:pt x="19440" y="7328"/>
                    <a:pt x="16200" y="2700"/>
                    <a:pt x="11880" y="1157"/>
                  </a:cubicBezTo>
                  <a:cubicBezTo>
                    <a:pt x="9720" y="-386"/>
                    <a:pt x="6480" y="-386"/>
                    <a:pt x="4320" y="1157"/>
                  </a:cubicBezTo>
                  <a:cubicBezTo>
                    <a:pt x="2160" y="2700"/>
                    <a:pt x="1080" y="4242"/>
                    <a:pt x="0" y="5785"/>
                  </a:cubicBezTo>
                  <a:cubicBezTo>
                    <a:pt x="0" y="7328"/>
                    <a:pt x="0" y="8871"/>
                    <a:pt x="1080" y="8871"/>
                  </a:cubicBezTo>
                  <a:lnTo>
                    <a:pt x="5400" y="8871"/>
                  </a:lnTo>
                  <a:cubicBezTo>
                    <a:pt x="4320" y="8871"/>
                    <a:pt x="2160" y="8871"/>
                    <a:pt x="1080" y="10414"/>
                  </a:cubicBezTo>
                  <a:cubicBezTo>
                    <a:pt x="0" y="10414"/>
                    <a:pt x="0" y="11957"/>
                    <a:pt x="0" y="13500"/>
                  </a:cubicBezTo>
                  <a:cubicBezTo>
                    <a:pt x="2160" y="15043"/>
                    <a:pt x="4320" y="16586"/>
                    <a:pt x="7560" y="1812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7" name="Google Shape;1137;gf08a7be099_3_177"/>
            <p:cNvSpPr/>
            <p:nvPr/>
          </p:nvSpPr>
          <p:spPr>
            <a:xfrm>
              <a:off x="1163979" y="3503107"/>
              <a:ext cx="120906" cy="76356"/>
            </a:xfrm>
            <a:custGeom>
              <a:avLst/>
              <a:gdLst/>
              <a:ahLst/>
              <a:cxnLst/>
              <a:rect l="l" t="t" r="r" b="b"/>
              <a:pathLst>
                <a:path w="21600" h="21600" extrusionOk="0">
                  <a:moveTo>
                    <a:pt x="13642" y="0"/>
                  </a:moveTo>
                  <a:cubicBezTo>
                    <a:pt x="11368" y="0"/>
                    <a:pt x="9095" y="1800"/>
                    <a:pt x="6821" y="1800"/>
                  </a:cubicBezTo>
                  <a:cubicBezTo>
                    <a:pt x="4547" y="1800"/>
                    <a:pt x="2274" y="1800"/>
                    <a:pt x="1137" y="0"/>
                  </a:cubicBezTo>
                  <a:cubicBezTo>
                    <a:pt x="1137" y="0"/>
                    <a:pt x="0" y="0"/>
                    <a:pt x="0" y="0"/>
                  </a:cubicBezTo>
                  <a:cubicBezTo>
                    <a:pt x="0" y="3600"/>
                    <a:pt x="0" y="5400"/>
                    <a:pt x="0" y="9000"/>
                  </a:cubicBezTo>
                  <a:cubicBezTo>
                    <a:pt x="1137" y="16200"/>
                    <a:pt x="5684" y="19800"/>
                    <a:pt x="10232" y="21600"/>
                  </a:cubicBezTo>
                  <a:cubicBezTo>
                    <a:pt x="12505" y="21600"/>
                    <a:pt x="15916" y="21600"/>
                    <a:pt x="18190" y="19800"/>
                  </a:cubicBezTo>
                  <a:cubicBezTo>
                    <a:pt x="20463" y="18000"/>
                    <a:pt x="21600" y="16200"/>
                    <a:pt x="21600" y="12600"/>
                  </a:cubicBezTo>
                  <a:cubicBezTo>
                    <a:pt x="21600" y="10800"/>
                    <a:pt x="20463" y="9000"/>
                    <a:pt x="20463" y="10800"/>
                  </a:cubicBezTo>
                  <a:lnTo>
                    <a:pt x="15916" y="12600"/>
                  </a:lnTo>
                  <a:cubicBezTo>
                    <a:pt x="17053" y="12600"/>
                    <a:pt x="19326" y="10800"/>
                    <a:pt x="20463" y="9000"/>
                  </a:cubicBezTo>
                  <a:cubicBezTo>
                    <a:pt x="21600" y="9000"/>
                    <a:pt x="21600" y="7200"/>
                    <a:pt x="20463" y="5400"/>
                  </a:cubicBezTo>
                  <a:cubicBezTo>
                    <a:pt x="19327" y="1800"/>
                    <a:pt x="17053" y="0"/>
                    <a:pt x="13642" y="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8" name="Google Shape;1138;gf08a7be099_3_177"/>
            <p:cNvSpPr/>
            <p:nvPr/>
          </p:nvSpPr>
          <p:spPr>
            <a:xfrm>
              <a:off x="1545776" y="2994046"/>
              <a:ext cx="64528" cy="108162"/>
            </a:xfrm>
            <a:custGeom>
              <a:avLst/>
              <a:gdLst/>
              <a:ahLst/>
              <a:cxnLst/>
              <a:rect l="l" t="t" r="r" b="b"/>
              <a:pathLst>
                <a:path w="19916" h="21600" extrusionOk="0">
                  <a:moveTo>
                    <a:pt x="18443" y="10165"/>
                  </a:moveTo>
                  <a:cubicBezTo>
                    <a:pt x="16479" y="8894"/>
                    <a:pt x="14516" y="6353"/>
                    <a:pt x="12552" y="5082"/>
                  </a:cubicBezTo>
                  <a:cubicBezTo>
                    <a:pt x="10589" y="3812"/>
                    <a:pt x="10589" y="1271"/>
                    <a:pt x="10589" y="0"/>
                  </a:cubicBezTo>
                  <a:cubicBezTo>
                    <a:pt x="10589" y="0"/>
                    <a:pt x="10589" y="0"/>
                    <a:pt x="10589" y="0"/>
                  </a:cubicBezTo>
                  <a:cubicBezTo>
                    <a:pt x="8625" y="0"/>
                    <a:pt x="6661" y="1271"/>
                    <a:pt x="4698" y="2541"/>
                  </a:cubicBezTo>
                  <a:cubicBezTo>
                    <a:pt x="770" y="5082"/>
                    <a:pt x="-1193" y="10165"/>
                    <a:pt x="770" y="13976"/>
                  </a:cubicBezTo>
                  <a:cubicBezTo>
                    <a:pt x="770" y="16518"/>
                    <a:pt x="2734" y="19059"/>
                    <a:pt x="6661" y="20329"/>
                  </a:cubicBezTo>
                  <a:cubicBezTo>
                    <a:pt x="8625" y="21600"/>
                    <a:pt x="12552" y="21600"/>
                    <a:pt x="14516" y="21600"/>
                  </a:cubicBezTo>
                  <a:cubicBezTo>
                    <a:pt x="16479" y="21600"/>
                    <a:pt x="16479" y="20329"/>
                    <a:pt x="16479" y="20329"/>
                  </a:cubicBezTo>
                  <a:lnTo>
                    <a:pt x="12552" y="16518"/>
                  </a:lnTo>
                  <a:cubicBezTo>
                    <a:pt x="14516" y="17788"/>
                    <a:pt x="16479" y="19059"/>
                    <a:pt x="16479" y="19059"/>
                  </a:cubicBezTo>
                  <a:cubicBezTo>
                    <a:pt x="16479" y="19059"/>
                    <a:pt x="18443" y="19059"/>
                    <a:pt x="18443" y="19059"/>
                  </a:cubicBezTo>
                  <a:cubicBezTo>
                    <a:pt x="20407" y="15247"/>
                    <a:pt x="20407" y="12706"/>
                    <a:pt x="18443" y="1016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39" name="Google Shape;1139;gf08a7be099_3_177"/>
            <p:cNvSpPr/>
            <p:nvPr/>
          </p:nvSpPr>
          <p:spPr>
            <a:xfrm>
              <a:off x="1609408" y="3057683"/>
              <a:ext cx="34643" cy="57294"/>
            </a:xfrm>
            <a:custGeom>
              <a:avLst/>
              <a:gdLst/>
              <a:ahLst/>
              <a:cxnLst/>
              <a:rect l="l" t="t" r="r" b="b"/>
              <a:pathLst>
                <a:path w="19600" h="21600" extrusionOk="0">
                  <a:moveTo>
                    <a:pt x="16000" y="9600"/>
                  </a:moveTo>
                  <a:cubicBezTo>
                    <a:pt x="16000" y="7200"/>
                    <a:pt x="16000" y="7200"/>
                    <a:pt x="16000" y="4800"/>
                  </a:cubicBezTo>
                  <a:cubicBezTo>
                    <a:pt x="16000" y="2400"/>
                    <a:pt x="16000" y="2400"/>
                    <a:pt x="19600" y="0"/>
                  </a:cubicBezTo>
                  <a:cubicBezTo>
                    <a:pt x="19600" y="0"/>
                    <a:pt x="19600" y="0"/>
                    <a:pt x="19600" y="0"/>
                  </a:cubicBezTo>
                  <a:cubicBezTo>
                    <a:pt x="16000" y="0"/>
                    <a:pt x="16000" y="0"/>
                    <a:pt x="12400" y="0"/>
                  </a:cubicBezTo>
                  <a:cubicBezTo>
                    <a:pt x="8799" y="0"/>
                    <a:pt x="1600" y="2400"/>
                    <a:pt x="1600" y="7200"/>
                  </a:cubicBezTo>
                  <a:cubicBezTo>
                    <a:pt x="1600" y="9600"/>
                    <a:pt x="-2000" y="12000"/>
                    <a:pt x="1600" y="14400"/>
                  </a:cubicBezTo>
                  <a:cubicBezTo>
                    <a:pt x="1600" y="16800"/>
                    <a:pt x="5200" y="16800"/>
                    <a:pt x="5200" y="19200"/>
                  </a:cubicBezTo>
                  <a:cubicBezTo>
                    <a:pt x="5200" y="19200"/>
                    <a:pt x="8801" y="19200"/>
                    <a:pt x="8801" y="19200"/>
                  </a:cubicBezTo>
                  <a:lnTo>
                    <a:pt x="8801" y="16800"/>
                  </a:lnTo>
                  <a:cubicBezTo>
                    <a:pt x="8801" y="19200"/>
                    <a:pt x="8801" y="19200"/>
                    <a:pt x="8801" y="21600"/>
                  </a:cubicBezTo>
                  <a:cubicBezTo>
                    <a:pt x="8801" y="21600"/>
                    <a:pt x="8801" y="21600"/>
                    <a:pt x="12401" y="21600"/>
                  </a:cubicBezTo>
                  <a:cubicBezTo>
                    <a:pt x="12400" y="14400"/>
                    <a:pt x="16000" y="12000"/>
                    <a:pt x="16000" y="96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0" name="Google Shape;1140;gf08a7be099_3_177"/>
            <p:cNvSpPr/>
            <p:nvPr/>
          </p:nvSpPr>
          <p:spPr>
            <a:xfrm>
              <a:off x="1736667" y="2803155"/>
              <a:ext cx="78749" cy="136436"/>
            </a:xfrm>
            <a:custGeom>
              <a:avLst/>
              <a:gdLst/>
              <a:ahLst/>
              <a:cxnLst/>
              <a:rect l="l" t="t" r="r" b="b"/>
              <a:pathLst>
                <a:path w="20561" h="21055" extrusionOk="0">
                  <a:moveTo>
                    <a:pt x="18899" y="10255"/>
                  </a:moveTo>
                  <a:cubicBezTo>
                    <a:pt x="17238" y="8291"/>
                    <a:pt x="15576" y="7310"/>
                    <a:pt x="13915" y="5346"/>
                  </a:cubicBezTo>
                  <a:cubicBezTo>
                    <a:pt x="12253" y="3382"/>
                    <a:pt x="12253" y="2400"/>
                    <a:pt x="12253" y="437"/>
                  </a:cubicBezTo>
                  <a:cubicBezTo>
                    <a:pt x="12253" y="437"/>
                    <a:pt x="12253" y="-545"/>
                    <a:pt x="12253" y="437"/>
                  </a:cubicBezTo>
                  <a:cubicBezTo>
                    <a:pt x="10592" y="1419"/>
                    <a:pt x="7269" y="1419"/>
                    <a:pt x="5607" y="2400"/>
                  </a:cubicBezTo>
                  <a:cubicBezTo>
                    <a:pt x="623" y="4364"/>
                    <a:pt x="-1039" y="9273"/>
                    <a:pt x="623" y="13200"/>
                  </a:cubicBezTo>
                  <a:cubicBezTo>
                    <a:pt x="623" y="15164"/>
                    <a:pt x="2284" y="18110"/>
                    <a:pt x="5607" y="19091"/>
                  </a:cubicBezTo>
                  <a:cubicBezTo>
                    <a:pt x="7269" y="20073"/>
                    <a:pt x="10592" y="21055"/>
                    <a:pt x="13915" y="21055"/>
                  </a:cubicBezTo>
                  <a:cubicBezTo>
                    <a:pt x="15577" y="21055"/>
                    <a:pt x="15577" y="20073"/>
                    <a:pt x="15577" y="19091"/>
                  </a:cubicBezTo>
                  <a:lnTo>
                    <a:pt x="12253" y="16146"/>
                  </a:lnTo>
                  <a:cubicBezTo>
                    <a:pt x="13915" y="17128"/>
                    <a:pt x="15577" y="18110"/>
                    <a:pt x="17238" y="19091"/>
                  </a:cubicBezTo>
                  <a:cubicBezTo>
                    <a:pt x="18899" y="19091"/>
                    <a:pt x="20561" y="19091"/>
                    <a:pt x="20561" y="19091"/>
                  </a:cubicBezTo>
                  <a:cubicBezTo>
                    <a:pt x="20561" y="16146"/>
                    <a:pt x="20561" y="13201"/>
                    <a:pt x="18899" y="1025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1" name="Google Shape;1141;gf08a7be099_3_177"/>
            <p:cNvSpPr/>
            <p:nvPr/>
          </p:nvSpPr>
          <p:spPr>
            <a:xfrm>
              <a:off x="1800304" y="3566734"/>
              <a:ext cx="63612" cy="101844"/>
            </a:xfrm>
            <a:custGeom>
              <a:avLst/>
              <a:gdLst/>
              <a:ahLst/>
              <a:cxnLst/>
              <a:rect l="l" t="t" r="r" b="b"/>
              <a:pathLst>
                <a:path w="21600" h="21600" extrusionOk="0">
                  <a:moveTo>
                    <a:pt x="21600" y="12150"/>
                  </a:moveTo>
                  <a:cubicBezTo>
                    <a:pt x="21600" y="9450"/>
                    <a:pt x="19440" y="8100"/>
                    <a:pt x="19440" y="5400"/>
                  </a:cubicBezTo>
                  <a:cubicBezTo>
                    <a:pt x="19440" y="4050"/>
                    <a:pt x="19440" y="1350"/>
                    <a:pt x="21600" y="0"/>
                  </a:cubicBezTo>
                  <a:cubicBezTo>
                    <a:pt x="21600" y="0"/>
                    <a:pt x="21600" y="0"/>
                    <a:pt x="21600" y="0"/>
                  </a:cubicBezTo>
                  <a:cubicBezTo>
                    <a:pt x="19440" y="0"/>
                    <a:pt x="15120" y="0"/>
                    <a:pt x="12960" y="0"/>
                  </a:cubicBezTo>
                  <a:cubicBezTo>
                    <a:pt x="6480" y="1350"/>
                    <a:pt x="2160" y="5400"/>
                    <a:pt x="0" y="9450"/>
                  </a:cubicBezTo>
                  <a:cubicBezTo>
                    <a:pt x="0" y="12150"/>
                    <a:pt x="0" y="14850"/>
                    <a:pt x="0" y="17550"/>
                  </a:cubicBezTo>
                  <a:cubicBezTo>
                    <a:pt x="2160" y="18900"/>
                    <a:pt x="4320" y="20250"/>
                    <a:pt x="6480" y="21600"/>
                  </a:cubicBezTo>
                  <a:cubicBezTo>
                    <a:pt x="8640" y="21600"/>
                    <a:pt x="8640" y="21600"/>
                    <a:pt x="8640" y="20250"/>
                  </a:cubicBezTo>
                  <a:lnTo>
                    <a:pt x="8640" y="16200"/>
                  </a:lnTo>
                  <a:cubicBezTo>
                    <a:pt x="8640" y="17550"/>
                    <a:pt x="10800" y="18900"/>
                    <a:pt x="10800" y="20250"/>
                  </a:cubicBezTo>
                  <a:cubicBezTo>
                    <a:pt x="10800" y="21600"/>
                    <a:pt x="12960" y="21600"/>
                    <a:pt x="12960" y="20250"/>
                  </a:cubicBezTo>
                  <a:cubicBezTo>
                    <a:pt x="19440" y="17550"/>
                    <a:pt x="21600" y="14850"/>
                    <a:pt x="21600" y="1215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2" name="Google Shape;1142;gf08a7be099_3_177"/>
            <p:cNvSpPr/>
            <p:nvPr/>
          </p:nvSpPr>
          <p:spPr>
            <a:xfrm>
              <a:off x="1354880" y="3439470"/>
              <a:ext cx="63612" cy="101844"/>
            </a:xfrm>
            <a:custGeom>
              <a:avLst/>
              <a:gdLst/>
              <a:ahLst/>
              <a:cxnLst/>
              <a:rect l="l" t="t" r="r" b="b"/>
              <a:pathLst>
                <a:path w="21600" h="21600" extrusionOk="0">
                  <a:moveTo>
                    <a:pt x="21600" y="12150"/>
                  </a:moveTo>
                  <a:cubicBezTo>
                    <a:pt x="21600" y="9450"/>
                    <a:pt x="19440" y="8100"/>
                    <a:pt x="19440" y="5400"/>
                  </a:cubicBezTo>
                  <a:cubicBezTo>
                    <a:pt x="19440" y="4050"/>
                    <a:pt x="19440" y="1350"/>
                    <a:pt x="21600" y="0"/>
                  </a:cubicBezTo>
                  <a:cubicBezTo>
                    <a:pt x="21600" y="0"/>
                    <a:pt x="21600" y="0"/>
                    <a:pt x="21600" y="0"/>
                  </a:cubicBezTo>
                  <a:cubicBezTo>
                    <a:pt x="19440" y="0"/>
                    <a:pt x="15120" y="0"/>
                    <a:pt x="12960" y="0"/>
                  </a:cubicBezTo>
                  <a:cubicBezTo>
                    <a:pt x="6480" y="1350"/>
                    <a:pt x="2160" y="5400"/>
                    <a:pt x="0" y="9450"/>
                  </a:cubicBezTo>
                  <a:cubicBezTo>
                    <a:pt x="0" y="12150"/>
                    <a:pt x="0" y="14850"/>
                    <a:pt x="0" y="17550"/>
                  </a:cubicBezTo>
                  <a:cubicBezTo>
                    <a:pt x="2160" y="18900"/>
                    <a:pt x="4320" y="20250"/>
                    <a:pt x="6480" y="21600"/>
                  </a:cubicBezTo>
                  <a:cubicBezTo>
                    <a:pt x="8640" y="21600"/>
                    <a:pt x="8640" y="21600"/>
                    <a:pt x="8640" y="20250"/>
                  </a:cubicBezTo>
                  <a:lnTo>
                    <a:pt x="8640" y="16200"/>
                  </a:lnTo>
                  <a:cubicBezTo>
                    <a:pt x="8640" y="17550"/>
                    <a:pt x="10800" y="18900"/>
                    <a:pt x="10800" y="20250"/>
                  </a:cubicBezTo>
                  <a:cubicBezTo>
                    <a:pt x="10800" y="21600"/>
                    <a:pt x="12960" y="21600"/>
                    <a:pt x="12960" y="20250"/>
                  </a:cubicBezTo>
                  <a:cubicBezTo>
                    <a:pt x="19440" y="18900"/>
                    <a:pt x="21600" y="14850"/>
                    <a:pt x="21600" y="1215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3" name="Google Shape;1143;gf08a7be099_3_177"/>
            <p:cNvSpPr/>
            <p:nvPr/>
          </p:nvSpPr>
          <p:spPr>
            <a:xfrm>
              <a:off x="1418507" y="3312206"/>
              <a:ext cx="65616" cy="108162"/>
            </a:xfrm>
            <a:custGeom>
              <a:avLst/>
              <a:gdLst/>
              <a:ahLst/>
              <a:cxnLst/>
              <a:rect l="l" t="t" r="r" b="b"/>
              <a:pathLst>
                <a:path w="20252" h="21600" extrusionOk="0">
                  <a:moveTo>
                    <a:pt x="16999" y="10165"/>
                  </a:moveTo>
                  <a:cubicBezTo>
                    <a:pt x="15035" y="8894"/>
                    <a:pt x="13071" y="7624"/>
                    <a:pt x="11108" y="5082"/>
                  </a:cubicBezTo>
                  <a:cubicBezTo>
                    <a:pt x="9144" y="3812"/>
                    <a:pt x="7181" y="1271"/>
                    <a:pt x="9144" y="0"/>
                  </a:cubicBezTo>
                  <a:cubicBezTo>
                    <a:pt x="9144" y="0"/>
                    <a:pt x="9144" y="0"/>
                    <a:pt x="9144" y="0"/>
                  </a:cubicBezTo>
                  <a:cubicBezTo>
                    <a:pt x="7181" y="1271"/>
                    <a:pt x="5217" y="1271"/>
                    <a:pt x="3254" y="2541"/>
                  </a:cubicBezTo>
                  <a:cubicBezTo>
                    <a:pt x="-674" y="5082"/>
                    <a:pt x="-674" y="10165"/>
                    <a:pt x="1290" y="13976"/>
                  </a:cubicBezTo>
                  <a:cubicBezTo>
                    <a:pt x="3254" y="16518"/>
                    <a:pt x="5217" y="19059"/>
                    <a:pt x="7181" y="20329"/>
                  </a:cubicBezTo>
                  <a:cubicBezTo>
                    <a:pt x="9144" y="21600"/>
                    <a:pt x="13071" y="21600"/>
                    <a:pt x="15035" y="21600"/>
                  </a:cubicBezTo>
                  <a:cubicBezTo>
                    <a:pt x="16999" y="21600"/>
                    <a:pt x="16999" y="20329"/>
                    <a:pt x="15035" y="19059"/>
                  </a:cubicBezTo>
                  <a:lnTo>
                    <a:pt x="11108" y="16518"/>
                  </a:lnTo>
                  <a:cubicBezTo>
                    <a:pt x="13071" y="17788"/>
                    <a:pt x="15035" y="19059"/>
                    <a:pt x="16998" y="19059"/>
                  </a:cubicBezTo>
                  <a:cubicBezTo>
                    <a:pt x="18962" y="19059"/>
                    <a:pt x="18962" y="19059"/>
                    <a:pt x="18962" y="17788"/>
                  </a:cubicBezTo>
                  <a:cubicBezTo>
                    <a:pt x="20926" y="15247"/>
                    <a:pt x="20926" y="12706"/>
                    <a:pt x="16999" y="1016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4" name="Google Shape;1144;gf08a7be099_3_177"/>
            <p:cNvSpPr/>
            <p:nvPr/>
          </p:nvSpPr>
          <p:spPr>
            <a:xfrm>
              <a:off x="1482144" y="3375843"/>
              <a:ext cx="63612" cy="66119"/>
            </a:xfrm>
            <a:custGeom>
              <a:avLst/>
              <a:gdLst/>
              <a:ahLst/>
              <a:cxnLst/>
              <a:rect l="l" t="t" r="r" b="b"/>
              <a:pathLst>
                <a:path w="21600" h="20407" extrusionOk="0">
                  <a:moveTo>
                    <a:pt x="15120" y="12552"/>
                  </a:moveTo>
                  <a:cubicBezTo>
                    <a:pt x="17280" y="10589"/>
                    <a:pt x="17280" y="8625"/>
                    <a:pt x="17280" y="6661"/>
                  </a:cubicBezTo>
                  <a:cubicBezTo>
                    <a:pt x="17280" y="4698"/>
                    <a:pt x="19440" y="2734"/>
                    <a:pt x="21600" y="2734"/>
                  </a:cubicBezTo>
                  <a:cubicBezTo>
                    <a:pt x="21600" y="2734"/>
                    <a:pt x="21600" y="2734"/>
                    <a:pt x="21600" y="2734"/>
                  </a:cubicBezTo>
                  <a:cubicBezTo>
                    <a:pt x="19440" y="2734"/>
                    <a:pt x="19440" y="771"/>
                    <a:pt x="17280" y="771"/>
                  </a:cubicBezTo>
                  <a:cubicBezTo>
                    <a:pt x="12960" y="-1193"/>
                    <a:pt x="8640" y="771"/>
                    <a:pt x="4320" y="4698"/>
                  </a:cubicBezTo>
                  <a:cubicBezTo>
                    <a:pt x="2160" y="6661"/>
                    <a:pt x="0" y="8625"/>
                    <a:pt x="0" y="12552"/>
                  </a:cubicBezTo>
                  <a:cubicBezTo>
                    <a:pt x="0" y="14516"/>
                    <a:pt x="0" y="16480"/>
                    <a:pt x="2160" y="18443"/>
                  </a:cubicBezTo>
                  <a:cubicBezTo>
                    <a:pt x="2160" y="18443"/>
                    <a:pt x="4320" y="18443"/>
                    <a:pt x="4320" y="18443"/>
                  </a:cubicBezTo>
                  <a:lnTo>
                    <a:pt x="6480" y="14516"/>
                  </a:lnTo>
                  <a:cubicBezTo>
                    <a:pt x="6480" y="16480"/>
                    <a:pt x="6480" y="18443"/>
                    <a:pt x="6480" y="18443"/>
                  </a:cubicBezTo>
                  <a:cubicBezTo>
                    <a:pt x="6480" y="18443"/>
                    <a:pt x="6480" y="20407"/>
                    <a:pt x="8640" y="20407"/>
                  </a:cubicBezTo>
                  <a:cubicBezTo>
                    <a:pt x="10800" y="18443"/>
                    <a:pt x="12960" y="16480"/>
                    <a:pt x="15120" y="1255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5" name="Google Shape;1145;gf08a7be099_3_177"/>
            <p:cNvSpPr/>
            <p:nvPr/>
          </p:nvSpPr>
          <p:spPr>
            <a:xfrm>
              <a:off x="1482144" y="3439470"/>
              <a:ext cx="82728" cy="68393"/>
            </a:xfrm>
            <a:custGeom>
              <a:avLst/>
              <a:gdLst/>
              <a:ahLst/>
              <a:cxnLst/>
              <a:rect l="l" t="t" r="r" b="b"/>
              <a:pathLst>
                <a:path w="21600" h="21109" extrusionOk="0">
                  <a:moveTo>
                    <a:pt x="11631" y="15218"/>
                  </a:moveTo>
                  <a:cubicBezTo>
                    <a:pt x="13293" y="13254"/>
                    <a:pt x="14954" y="11291"/>
                    <a:pt x="16616" y="9327"/>
                  </a:cubicBezTo>
                  <a:cubicBezTo>
                    <a:pt x="18277" y="7363"/>
                    <a:pt x="19939" y="5400"/>
                    <a:pt x="21600" y="5400"/>
                  </a:cubicBezTo>
                  <a:cubicBezTo>
                    <a:pt x="21600" y="5400"/>
                    <a:pt x="21600" y="5400"/>
                    <a:pt x="21600" y="5400"/>
                  </a:cubicBezTo>
                  <a:cubicBezTo>
                    <a:pt x="19938" y="3436"/>
                    <a:pt x="19938" y="1473"/>
                    <a:pt x="18277" y="1473"/>
                  </a:cubicBezTo>
                  <a:cubicBezTo>
                    <a:pt x="14953" y="-491"/>
                    <a:pt x="9969" y="-491"/>
                    <a:pt x="4984" y="1473"/>
                  </a:cubicBezTo>
                  <a:cubicBezTo>
                    <a:pt x="3323" y="3436"/>
                    <a:pt x="0" y="5400"/>
                    <a:pt x="0" y="9327"/>
                  </a:cubicBezTo>
                  <a:cubicBezTo>
                    <a:pt x="0" y="11291"/>
                    <a:pt x="0" y="13254"/>
                    <a:pt x="0" y="17182"/>
                  </a:cubicBezTo>
                  <a:cubicBezTo>
                    <a:pt x="0" y="19145"/>
                    <a:pt x="1662" y="19145"/>
                    <a:pt x="1662" y="17182"/>
                  </a:cubicBezTo>
                  <a:lnTo>
                    <a:pt x="4985" y="13254"/>
                  </a:lnTo>
                  <a:cubicBezTo>
                    <a:pt x="3323" y="15218"/>
                    <a:pt x="3323" y="17182"/>
                    <a:pt x="3323" y="19145"/>
                  </a:cubicBezTo>
                  <a:cubicBezTo>
                    <a:pt x="3323" y="21109"/>
                    <a:pt x="3323" y="21109"/>
                    <a:pt x="4985" y="21109"/>
                  </a:cubicBezTo>
                  <a:cubicBezTo>
                    <a:pt x="4984" y="19145"/>
                    <a:pt x="8308" y="19145"/>
                    <a:pt x="11631" y="1521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6" name="Google Shape;1146;gf08a7be099_3_177"/>
            <p:cNvSpPr/>
            <p:nvPr/>
          </p:nvSpPr>
          <p:spPr>
            <a:xfrm>
              <a:off x="1800304" y="3312211"/>
              <a:ext cx="95472" cy="78860"/>
            </a:xfrm>
            <a:custGeom>
              <a:avLst/>
              <a:gdLst/>
              <a:ahLst/>
              <a:cxnLst/>
              <a:rect l="l" t="t" r="r" b="b"/>
              <a:pathLst>
                <a:path w="21600" h="20590" extrusionOk="0">
                  <a:moveTo>
                    <a:pt x="14400" y="15605"/>
                  </a:moveTo>
                  <a:cubicBezTo>
                    <a:pt x="15840" y="13944"/>
                    <a:pt x="17280" y="10621"/>
                    <a:pt x="17280" y="8959"/>
                  </a:cubicBezTo>
                  <a:cubicBezTo>
                    <a:pt x="18720" y="7298"/>
                    <a:pt x="20160" y="5636"/>
                    <a:pt x="21600" y="3975"/>
                  </a:cubicBezTo>
                  <a:cubicBezTo>
                    <a:pt x="21600" y="3975"/>
                    <a:pt x="21600" y="3975"/>
                    <a:pt x="21600" y="3975"/>
                  </a:cubicBezTo>
                  <a:cubicBezTo>
                    <a:pt x="20160" y="2313"/>
                    <a:pt x="18720" y="652"/>
                    <a:pt x="17280" y="652"/>
                  </a:cubicBezTo>
                  <a:cubicBezTo>
                    <a:pt x="12960" y="-1010"/>
                    <a:pt x="8640" y="652"/>
                    <a:pt x="4320" y="3975"/>
                  </a:cubicBezTo>
                  <a:cubicBezTo>
                    <a:pt x="1440" y="5636"/>
                    <a:pt x="0" y="8959"/>
                    <a:pt x="0" y="12282"/>
                  </a:cubicBezTo>
                  <a:cubicBezTo>
                    <a:pt x="0" y="13944"/>
                    <a:pt x="0" y="17267"/>
                    <a:pt x="1440" y="18928"/>
                  </a:cubicBezTo>
                  <a:cubicBezTo>
                    <a:pt x="1440" y="20590"/>
                    <a:pt x="2880" y="20590"/>
                    <a:pt x="4320" y="18928"/>
                  </a:cubicBezTo>
                  <a:lnTo>
                    <a:pt x="7201" y="13944"/>
                  </a:lnTo>
                  <a:cubicBezTo>
                    <a:pt x="5760" y="15605"/>
                    <a:pt x="5760" y="17267"/>
                    <a:pt x="5760" y="18928"/>
                  </a:cubicBezTo>
                  <a:cubicBezTo>
                    <a:pt x="5760" y="20590"/>
                    <a:pt x="5760" y="20590"/>
                    <a:pt x="7201" y="20590"/>
                  </a:cubicBezTo>
                  <a:cubicBezTo>
                    <a:pt x="8640" y="20590"/>
                    <a:pt x="11520" y="18928"/>
                    <a:pt x="14400" y="1560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7" name="Google Shape;1147;gf08a7be099_3_177"/>
            <p:cNvSpPr/>
            <p:nvPr/>
          </p:nvSpPr>
          <p:spPr>
            <a:xfrm>
              <a:off x="1800304" y="3057683"/>
              <a:ext cx="95472" cy="78860"/>
            </a:xfrm>
            <a:custGeom>
              <a:avLst/>
              <a:gdLst/>
              <a:ahLst/>
              <a:cxnLst/>
              <a:rect l="l" t="t" r="r" b="b"/>
              <a:pathLst>
                <a:path w="21600" h="20590" extrusionOk="0">
                  <a:moveTo>
                    <a:pt x="14400" y="15605"/>
                  </a:moveTo>
                  <a:cubicBezTo>
                    <a:pt x="15840" y="13944"/>
                    <a:pt x="17280" y="10621"/>
                    <a:pt x="17280" y="8959"/>
                  </a:cubicBezTo>
                  <a:cubicBezTo>
                    <a:pt x="18720" y="7298"/>
                    <a:pt x="20160" y="5636"/>
                    <a:pt x="21600" y="3975"/>
                  </a:cubicBezTo>
                  <a:cubicBezTo>
                    <a:pt x="21600" y="3975"/>
                    <a:pt x="21600" y="3975"/>
                    <a:pt x="21600" y="3975"/>
                  </a:cubicBezTo>
                  <a:cubicBezTo>
                    <a:pt x="20160" y="2313"/>
                    <a:pt x="18720" y="652"/>
                    <a:pt x="17280" y="652"/>
                  </a:cubicBezTo>
                  <a:cubicBezTo>
                    <a:pt x="12960" y="-1010"/>
                    <a:pt x="8640" y="652"/>
                    <a:pt x="4320" y="3975"/>
                  </a:cubicBezTo>
                  <a:cubicBezTo>
                    <a:pt x="1440" y="5636"/>
                    <a:pt x="0" y="8959"/>
                    <a:pt x="0" y="12282"/>
                  </a:cubicBezTo>
                  <a:cubicBezTo>
                    <a:pt x="0" y="13944"/>
                    <a:pt x="0" y="17267"/>
                    <a:pt x="1440" y="18928"/>
                  </a:cubicBezTo>
                  <a:cubicBezTo>
                    <a:pt x="1440" y="20590"/>
                    <a:pt x="2880" y="20590"/>
                    <a:pt x="4320" y="18928"/>
                  </a:cubicBezTo>
                  <a:lnTo>
                    <a:pt x="7201" y="13944"/>
                  </a:lnTo>
                  <a:cubicBezTo>
                    <a:pt x="5760" y="15605"/>
                    <a:pt x="5760" y="17267"/>
                    <a:pt x="5760" y="18928"/>
                  </a:cubicBezTo>
                  <a:cubicBezTo>
                    <a:pt x="5760" y="20590"/>
                    <a:pt x="5760" y="20590"/>
                    <a:pt x="7201" y="20590"/>
                  </a:cubicBezTo>
                  <a:cubicBezTo>
                    <a:pt x="8639" y="18929"/>
                    <a:pt x="12960" y="17267"/>
                    <a:pt x="14400" y="1560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8" name="Google Shape;1148;gf08a7be099_3_177"/>
            <p:cNvSpPr/>
            <p:nvPr/>
          </p:nvSpPr>
          <p:spPr>
            <a:xfrm>
              <a:off x="1800304" y="2930419"/>
              <a:ext cx="95472" cy="78860"/>
            </a:xfrm>
            <a:custGeom>
              <a:avLst/>
              <a:gdLst/>
              <a:ahLst/>
              <a:cxnLst/>
              <a:rect l="l" t="t" r="r" b="b"/>
              <a:pathLst>
                <a:path w="21600" h="20590" extrusionOk="0">
                  <a:moveTo>
                    <a:pt x="14400" y="15605"/>
                  </a:moveTo>
                  <a:cubicBezTo>
                    <a:pt x="15840" y="13944"/>
                    <a:pt x="17280" y="10621"/>
                    <a:pt x="17280" y="8959"/>
                  </a:cubicBezTo>
                  <a:cubicBezTo>
                    <a:pt x="18720" y="7298"/>
                    <a:pt x="20160" y="5636"/>
                    <a:pt x="21600" y="3975"/>
                  </a:cubicBezTo>
                  <a:cubicBezTo>
                    <a:pt x="21600" y="3975"/>
                    <a:pt x="21600" y="3975"/>
                    <a:pt x="21600" y="3975"/>
                  </a:cubicBezTo>
                  <a:cubicBezTo>
                    <a:pt x="20160" y="2313"/>
                    <a:pt x="18720" y="652"/>
                    <a:pt x="17280" y="652"/>
                  </a:cubicBezTo>
                  <a:cubicBezTo>
                    <a:pt x="12960" y="-1010"/>
                    <a:pt x="8640" y="652"/>
                    <a:pt x="4320" y="3975"/>
                  </a:cubicBezTo>
                  <a:cubicBezTo>
                    <a:pt x="1440" y="5636"/>
                    <a:pt x="0" y="8959"/>
                    <a:pt x="0" y="12282"/>
                  </a:cubicBezTo>
                  <a:cubicBezTo>
                    <a:pt x="0" y="13944"/>
                    <a:pt x="0" y="17267"/>
                    <a:pt x="1440" y="18928"/>
                  </a:cubicBezTo>
                  <a:cubicBezTo>
                    <a:pt x="1440" y="20590"/>
                    <a:pt x="2880" y="20590"/>
                    <a:pt x="4320" y="18928"/>
                  </a:cubicBezTo>
                  <a:lnTo>
                    <a:pt x="7201" y="13944"/>
                  </a:lnTo>
                  <a:cubicBezTo>
                    <a:pt x="5760" y="15605"/>
                    <a:pt x="5760" y="17267"/>
                    <a:pt x="5760" y="18928"/>
                  </a:cubicBezTo>
                  <a:cubicBezTo>
                    <a:pt x="5760" y="20590"/>
                    <a:pt x="5760" y="20590"/>
                    <a:pt x="7201" y="20590"/>
                  </a:cubicBezTo>
                  <a:cubicBezTo>
                    <a:pt x="8640" y="18928"/>
                    <a:pt x="11520" y="17267"/>
                    <a:pt x="14400" y="1560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49" name="Google Shape;1149;gf08a7be099_3_177"/>
            <p:cNvSpPr/>
            <p:nvPr/>
          </p:nvSpPr>
          <p:spPr>
            <a:xfrm>
              <a:off x="1927563" y="3312211"/>
              <a:ext cx="146340" cy="96130"/>
            </a:xfrm>
            <a:custGeom>
              <a:avLst/>
              <a:gdLst/>
              <a:ahLst/>
              <a:cxnLst/>
              <a:rect l="l" t="t" r="r" b="b"/>
              <a:pathLst>
                <a:path w="21600" h="20399" extrusionOk="0">
                  <a:moveTo>
                    <a:pt x="9391" y="19387"/>
                  </a:moveTo>
                  <a:cubicBezTo>
                    <a:pt x="11270" y="18037"/>
                    <a:pt x="13148" y="16687"/>
                    <a:pt x="15026" y="15337"/>
                  </a:cubicBezTo>
                  <a:cubicBezTo>
                    <a:pt x="16904" y="13987"/>
                    <a:pt x="18782" y="12637"/>
                    <a:pt x="20661" y="13987"/>
                  </a:cubicBezTo>
                  <a:cubicBezTo>
                    <a:pt x="20661" y="13987"/>
                    <a:pt x="21600" y="13987"/>
                    <a:pt x="21600" y="12637"/>
                  </a:cubicBezTo>
                  <a:cubicBezTo>
                    <a:pt x="20661" y="9937"/>
                    <a:pt x="20661" y="8587"/>
                    <a:pt x="19722" y="5887"/>
                  </a:cubicBezTo>
                  <a:cubicBezTo>
                    <a:pt x="16904" y="487"/>
                    <a:pt x="12209" y="-863"/>
                    <a:pt x="8452" y="487"/>
                  </a:cubicBezTo>
                  <a:cubicBezTo>
                    <a:pt x="5635" y="487"/>
                    <a:pt x="3757" y="1837"/>
                    <a:pt x="1878" y="5887"/>
                  </a:cubicBezTo>
                  <a:cubicBezTo>
                    <a:pt x="939" y="7237"/>
                    <a:pt x="0" y="11287"/>
                    <a:pt x="0" y="13987"/>
                  </a:cubicBezTo>
                  <a:cubicBezTo>
                    <a:pt x="0" y="15337"/>
                    <a:pt x="939" y="16687"/>
                    <a:pt x="1878" y="15337"/>
                  </a:cubicBezTo>
                  <a:lnTo>
                    <a:pt x="5635" y="12637"/>
                  </a:lnTo>
                  <a:cubicBezTo>
                    <a:pt x="4696" y="13987"/>
                    <a:pt x="2818" y="15337"/>
                    <a:pt x="1878" y="16687"/>
                  </a:cubicBezTo>
                  <a:cubicBezTo>
                    <a:pt x="939" y="18037"/>
                    <a:pt x="1878" y="19387"/>
                    <a:pt x="1878" y="19387"/>
                  </a:cubicBezTo>
                  <a:cubicBezTo>
                    <a:pt x="3757" y="20737"/>
                    <a:pt x="6574" y="20737"/>
                    <a:pt x="9391" y="1938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0" name="Google Shape;1150;gf08a7be099_3_177"/>
            <p:cNvSpPr/>
            <p:nvPr/>
          </p:nvSpPr>
          <p:spPr>
            <a:xfrm>
              <a:off x="1991195" y="3630366"/>
              <a:ext cx="101844" cy="74765"/>
            </a:xfrm>
            <a:custGeom>
              <a:avLst/>
              <a:gdLst/>
              <a:ahLst/>
              <a:cxnLst/>
              <a:rect l="l" t="t" r="r" b="b"/>
              <a:pathLst>
                <a:path w="21600" h="21150" extrusionOk="0">
                  <a:moveTo>
                    <a:pt x="13500" y="19350"/>
                  </a:moveTo>
                  <a:cubicBezTo>
                    <a:pt x="10800" y="19350"/>
                    <a:pt x="9450" y="19350"/>
                    <a:pt x="6750" y="19350"/>
                  </a:cubicBezTo>
                  <a:cubicBezTo>
                    <a:pt x="5400" y="19350"/>
                    <a:pt x="2700" y="19350"/>
                    <a:pt x="1350" y="21150"/>
                  </a:cubicBezTo>
                  <a:cubicBezTo>
                    <a:pt x="1350" y="21150"/>
                    <a:pt x="1350" y="21150"/>
                    <a:pt x="0" y="21150"/>
                  </a:cubicBezTo>
                  <a:cubicBezTo>
                    <a:pt x="0" y="19350"/>
                    <a:pt x="0" y="15750"/>
                    <a:pt x="0" y="13950"/>
                  </a:cubicBezTo>
                  <a:cubicBezTo>
                    <a:pt x="0" y="8550"/>
                    <a:pt x="4050" y="3150"/>
                    <a:pt x="8100" y="1350"/>
                  </a:cubicBezTo>
                  <a:cubicBezTo>
                    <a:pt x="10800" y="-450"/>
                    <a:pt x="13500" y="-450"/>
                    <a:pt x="16200" y="1350"/>
                  </a:cubicBezTo>
                  <a:cubicBezTo>
                    <a:pt x="17550" y="1350"/>
                    <a:pt x="20250" y="4950"/>
                    <a:pt x="20250" y="6750"/>
                  </a:cubicBezTo>
                  <a:cubicBezTo>
                    <a:pt x="20250" y="8550"/>
                    <a:pt x="20250" y="8550"/>
                    <a:pt x="18900" y="8550"/>
                  </a:cubicBezTo>
                  <a:lnTo>
                    <a:pt x="14850" y="8550"/>
                  </a:lnTo>
                  <a:cubicBezTo>
                    <a:pt x="16200" y="8550"/>
                    <a:pt x="17550" y="8550"/>
                    <a:pt x="20250" y="10350"/>
                  </a:cubicBezTo>
                  <a:cubicBezTo>
                    <a:pt x="21600" y="10350"/>
                    <a:pt x="21600" y="12150"/>
                    <a:pt x="21600" y="13950"/>
                  </a:cubicBezTo>
                  <a:cubicBezTo>
                    <a:pt x="20250" y="15750"/>
                    <a:pt x="17550" y="19350"/>
                    <a:pt x="13500" y="1935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1" name="Google Shape;1151;gf08a7be099_3_177"/>
            <p:cNvSpPr/>
            <p:nvPr/>
          </p:nvSpPr>
          <p:spPr>
            <a:xfrm>
              <a:off x="2054827" y="3693998"/>
              <a:ext cx="75819" cy="112943"/>
            </a:xfrm>
            <a:custGeom>
              <a:avLst/>
              <a:gdLst/>
              <a:ahLst/>
              <a:cxnLst/>
              <a:rect l="l" t="t" r="r" b="b"/>
              <a:pathLst>
                <a:path w="19796" h="21300" extrusionOk="0">
                  <a:moveTo>
                    <a:pt x="17446" y="12900"/>
                  </a:moveTo>
                  <a:cubicBezTo>
                    <a:pt x="15784" y="14100"/>
                    <a:pt x="12461" y="15300"/>
                    <a:pt x="10800" y="16500"/>
                  </a:cubicBezTo>
                  <a:cubicBezTo>
                    <a:pt x="9138" y="17700"/>
                    <a:pt x="7477" y="18900"/>
                    <a:pt x="7477" y="21300"/>
                  </a:cubicBezTo>
                  <a:cubicBezTo>
                    <a:pt x="7477" y="21300"/>
                    <a:pt x="7477" y="21300"/>
                    <a:pt x="7477" y="21300"/>
                  </a:cubicBezTo>
                  <a:cubicBezTo>
                    <a:pt x="5815" y="20100"/>
                    <a:pt x="4153" y="18900"/>
                    <a:pt x="2492" y="17700"/>
                  </a:cubicBezTo>
                  <a:cubicBezTo>
                    <a:pt x="-831" y="14100"/>
                    <a:pt x="-831" y="9300"/>
                    <a:pt x="2492" y="5700"/>
                  </a:cubicBezTo>
                  <a:cubicBezTo>
                    <a:pt x="4154" y="3300"/>
                    <a:pt x="5815" y="2100"/>
                    <a:pt x="9138" y="900"/>
                  </a:cubicBezTo>
                  <a:cubicBezTo>
                    <a:pt x="10800" y="-300"/>
                    <a:pt x="14123" y="-300"/>
                    <a:pt x="15784" y="900"/>
                  </a:cubicBezTo>
                  <a:cubicBezTo>
                    <a:pt x="17446" y="900"/>
                    <a:pt x="17446" y="2100"/>
                    <a:pt x="15784" y="3300"/>
                  </a:cubicBezTo>
                  <a:lnTo>
                    <a:pt x="12461" y="5700"/>
                  </a:lnTo>
                  <a:cubicBezTo>
                    <a:pt x="14123" y="4500"/>
                    <a:pt x="15784" y="4500"/>
                    <a:pt x="17445" y="3300"/>
                  </a:cubicBezTo>
                  <a:cubicBezTo>
                    <a:pt x="19107" y="3300"/>
                    <a:pt x="19107" y="3300"/>
                    <a:pt x="19107" y="4500"/>
                  </a:cubicBezTo>
                  <a:cubicBezTo>
                    <a:pt x="20769" y="8100"/>
                    <a:pt x="19107" y="10500"/>
                    <a:pt x="17446" y="129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2" name="Google Shape;1152;gf08a7be099_3_177"/>
            <p:cNvSpPr/>
            <p:nvPr/>
          </p:nvSpPr>
          <p:spPr>
            <a:xfrm>
              <a:off x="1545776" y="3121310"/>
              <a:ext cx="85565" cy="62074"/>
            </a:xfrm>
            <a:custGeom>
              <a:avLst/>
              <a:gdLst/>
              <a:ahLst/>
              <a:cxnLst/>
              <a:rect l="l" t="t" r="r" b="b"/>
              <a:pathLst>
                <a:path w="20743" h="21060" extrusionOk="0">
                  <a:moveTo>
                    <a:pt x="10800" y="18900"/>
                  </a:moveTo>
                  <a:cubicBezTo>
                    <a:pt x="9257" y="18900"/>
                    <a:pt x="6171" y="18900"/>
                    <a:pt x="4629" y="18900"/>
                  </a:cubicBezTo>
                  <a:cubicBezTo>
                    <a:pt x="3086" y="18900"/>
                    <a:pt x="1543" y="18900"/>
                    <a:pt x="0" y="21060"/>
                  </a:cubicBezTo>
                  <a:cubicBezTo>
                    <a:pt x="0" y="21060"/>
                    <a:pt x="0" y="21060"/>
                    <a:pt x="0" y="21060"/>
                  </a:cubicBezTo>
                  <a:cubicBezTo>
                    <a:pt x="0" y="18900"/>
                    <a:pt x="0" y="16740"/>
                    <a:pt x="0" y="14580"/>
                  </a:cubicBezTo>
                  <a:cubicBezTo>
                    <a:pt x="0" y="8100"/>
                    <a:pt x="4629" y="3780"/>
                    <a:pt x="7714" y="1620"/>
                  </a:cubicBezTo>
                  <a:cubicBezTo>
                    <a:pt x="10800" y="-540"/>
                    <a:pt x="12343" y="-540"/>
                    <a:pt x="15429" y="1620"/>
                  </a:cubicBezTo>
                  <a:cubicBezTo>
                    <a:pt x="16972" y="1620"/>
                    <a:pt x="18515" y="3780"/>
                    <a:pt x="20057" y="5940"/>
                  </a:cubicBezTo>
                  <a:cubicBezTo>
                    <a:pt x="20057" y="8100"/>
                    <a:pt x="20057" y="8100"/>
                    <a:pt x="18514" y="8100"/>
                  </a:cubicBezTo>
                  <a:lnTo>
                    <a:pt x="15429" y="8100"/>
                  </a:lnTo>
                  <a:cubicBezTo>
                    <a:pt x="16971" y="8100"/>
                    <a:pt x="18514" y="8100"/>
                    <a:pt x="20057" y="10260"/>
                  </a:cubicBezTo>
                  <a:cubicBezTo>
                    <a:pt x="20057" y="10260"/>
                    <a:pt x="21600" y="12420"/>
                    <a:pt x="20057" y="12420"/>
                  </a:cubicBezTo>
                  <a:cubicBezTo>
                    <a:pt x="15429" y="16740"/>
                    <a:pt x="13886" y="18900"/>
                    <a:pt x="10800" y="189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3" name="Google Shape;1153;gf08a7be099_3_177"/>
            <p:cNvSpPr/>
            <p:nvPr/>
          </p:nvSpPr>
          <p:spPr>
            <a:xfrm>
              <a:off x="1418512" y="2994051"/>
              <a:ext cx="82728" cy="72489"/>
            </a:xfrm>
            <a:custGeom>
              <a:avLst/>
              <a:gdLst/>
              <a:ahLst/>
              <a:cxnLst/>
              <a:rect l="l" t="t" r="r" b="b"/>
              <a:pathLst>
                <a:path w="21600" h="20506" extrusionOk="0">
                  <a:moveTo>
                    <a:pt x="8308" y="13306"/>
                  </a:moveTo>
                  <a:cubicBezTo>
                    <a:pt x="6646" y="11506"/>
                    <a:pt x="6646" y="9706"/>
                    <a:pt x="4984" y="7906"/>
                  </a:cubicBezTo>
                  <a:cubicBezTo>
                    <a:pt x="3323" y="6106"/>
                    <a:pt x="3323" y="4306"/>
                    <a:pt x="0" y="4306"/>
                  </a:cubicBezTo>
                  <a:cubicBezTo>
                    <a:pt x="0" y="4306"/>
                    <a:pt x="0" y="4306"/>
                    <a:pt x="0" y="4306"/>
                  </a:cubicBezTo>
                  <a:cubicBezTo>
                    <a:pt x="1662" y="2506"/>
                    <a:pt x="3323" y="2506"/>
                    <a:pt x="4984" y="706"/>
                  </a:cubicBezTo>
                  <a:cubicBezTo>
                    <a:pt x="8308" y="-1094"/>
                    <a:pt x="13292" y="706"/>
                    <a:pt x="16616" y="4306"/>
                  </a:cubicBezTo>
                  <a:cubicBezTo>
                    <a:pt x="18277" y="6106"/>
                    <a:pt x="19939" y="7906"/>
                    <a:pt x="21600" y="11506"/>
                  </a:cubicBezTo>
                  <a:cubicBezTo>
                    <a:pt x="21600" y="13306"/>
                    <a:pt x="21600" y="15106"/>
                    <a:pt x="19938" y="16906"/>
                  </a:cubicBezTo>
                  <a:cubicBezTo>
                    <a:pt x="19938" y="16906"/>
                    <a:pt x="18277" y="16906"/>
                    <a:pt x="18277" y="16906"/>
                  </a:cubicBezTo>
                  <a:lnTo>
                    <a:pt x="16615" y="13306"/>
                  </a:lnTo>
                  <a:cubicBezTo>
                    <a:pt x="16615" y="15106"/>
                    <a:pt x="18277" y="16906"/>
                    <a:pt x="18277" y="18706"/>
                  </a:cubicBezTo>
                  <a:cubicBezTo>
                    <a:pt x="18277" y="20506"/>
                    <a:pt x="18277" y="20506"/>
                    <a:pt x="16615" y="20506"/>
                  </a:cubicBezTo>
                  <a:cubicBezTo>
                    <a:pt x="13293" y="18706"/>
                    <a:pt x="9969" y="16906"/>
                    <a:pt x="8308" y="1330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4" name="Google Shape;1154;gf08a7be099_3_177"/>
            <p:cNvSpPr/>
            <p:nvPr/>
          </p:nvSpPr>
          <p:spPr>
            <a:xfrm>
              <a:off x="2118458" y="3757635"/>
              <a:ext cx="50922" cy="85565"/>
            </a:xfrm>
            <a:custGeom>
              <a:avLst/>
              <a:gdLst/>
              <a:ahLst/>
              <a:cxnLst/>
              <a:rect l="l" t="t" r="r" b="b"/>
              <a:pathLst>
                <a:path w="21600" h="20743" extrusionOk="0">
                  <a:moveTo>
                    <a:pt x="21600" y="9943"/>
                  </a:moveTo>
                  <a:cubicBezTo>
                    <a:pt x="21600" y="11486"/>
                    <a:pt x="18900" y="14572"/>
                    <a:pt x="18900" y="16114"/>
                  </a:cubicBezTo>
                  <a:cubicBezTo>
                    <a:pt x="18900" y="17657"/>
                    <a:pt x="18900" y="19200"/>
                    <a:pt x="21600" y="20743"/>
                  </a:cubicBezTo>
                  <a:cubicBezTo>
                    <a:pt x="21600" y="20743"/>
                    <a:pt x="21600" y="20743"/>
                    <a:pt x="21600" y="20743"/>
                  </a:cubicBezTo>
                  <a:cubicBezTo>
                    <a:pt x="18900" y="20743"/>
                    <a:pt x="16200" y="20743"/>
                    <a:pt x="13500" y="20743"/>
                  </a:cubicBezTo>
                  <a:cubicBezTo>
                    <a:pt x="5400" y="19200"/>
                    <a:pt x="2700" y="16114"/>
                    <a:pt x="0" y="11486"/>
                  </a:cubicBezTo>
                  <a:cubicBezTo>
                    <a:pt x="0" y="8400"/>
                    <a:pt x="0" y="6857"/>
                    <a:pt x="0" y="3772"/>
                  </a:cubicBezTo>
                  <a:cubicBezTo>
                    <a:pt x="2700" y="2229"/>
                    <a:pt x="2700" y="686"/>
                    <a:pt x="8100" y="686"/>
                  </a:cubicBezTo>
                  <a:cubicBezTo>
                    <a:pt x="10800" y="686"/>
                    <a:pt x="10800" y="686"/>
                    <a:pt x="10800" y="2229"/>
                  </a:cubicBezTo>
                  <a:lnTo>
                    <a:pt x="10800" y="5314"/>
                  </a:lnTo>
                  <a:cubicBezTo>
                    <a:pt x="10800" y="3772"/>
                    <a:pt x="13500" y="2229"/>
                    <a:pt x="13500" y="686"/>
                  </a:cubicBezTo>
                  <a:cubicBezTo>
                    <a:pt x="13500" y="686"/>
                    <a:pt x="16200" y="-857"/>
                    <a:pt x="16200" y="686"/>
                  </a:cubicBezTo>
                  <a:cubicBezTo>
                    <a:pt x="18900" y="3772"/>
                    <a:pt x="21600" y="6857"/>
                    <a:pt x="21600" y="994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5" name="Google Shape;1155;gf08a7be099_3_177"/>
            <p:cNvSpPr/>
            <p:nvPr/>
          </p:nvSpPr>
          <p:spPr>
            <a:xfrm>
              <a:off x="1609403" y="3694003"/>
              <a:ext cx="50922" cy="85565"/>
            </a:xfrm>
            <a:custGeom>
              <a:avLst/>
              <a:gdLst/>
              <a:ahLst/>
              <a:cxnLst/>
              <a:rect l="l" t="t" r="r" b="b"/>
              <a:pathLst>
                <a:path w="21600" h="20743" extrusionOk="0">
                  <a:moveTo>
                    <a:pt x="21600" y="9943"/>
                  </a:moveTo>
                  <a:cubicBezTo>
                    <a:pt x="21600" y="11486"/>
                    <a:pt x="18900" y="14572"/>
                    <a:pt x="18900" y="16114"/>
                  </a:cubicBezTo>
                  <a:cubicBezTo>
                    <a:pt x="18900" y="17657"/>
                    <a:pt x="18900" y="19200"/>
                    <a:pt x="21600" y="20743"/>
                  </a:cubicBezTo>
                  <a:cubicBezTo>
                    <a:pt x="21600" y="20743"/>
                    <a:pt x="21600" y="20743"/>
                    <a:pt x="21600" y="20743"/>
                  </a:cubicBezTo>
                  <a:cubicBezTo>
                    <a:pt x="18900" y="20743"/>
                    <a:pt x="16200" y="20743"/>
                    <a:pt x="13500" y="20743"/>
                  </a:cubicBezTo>
                  <a:cubicBezTo>
                    <a:pt x="5400" y="19200"/>
                    <a:pt x="2700" y="16114"/>
                    <a:pt x="0" y="11486"/>
                  </a:cubicBezTo>
                  <a:cubicBezTo>
                    <a:pt x="0" y="8400"/>
                    <a:pt x="0" y="6857"/>
                    <a:pt x="0" y="3772"/>
                  </a:cubicBezTo>
                  <a:cubicBezTo>
                    <a:pt x="2700" y="2229"/>
                    <a:pt x="2700" y="686"/>
                    <a:pt x="8100" y="686"/>
                  </a:cubicBezTo>
                  <a:cubicBezTo>
                    <a:pt x="10800" y="686"/>
                    <a:pt x="10800" y="686"/>
                    <a:pt x="10800" y="2229"/>
                  </a:cubicBezTo>
                  <a:lnTo>
                    <a:pt x="10800" y="5314"/>
                  </a:lnTo>
                  <a:cubicBezTo>
                    <a:pt x="10800" y="3772"/>
                    <a:pt x="13500" y="2229"/>
                    <a:pt x="13500" y="686"/>
                  </a:cubicBezTo>
                  <a:cubicBezTo>
                    <a:pt x="13500" y="686"/>
                    <a:pt x="16200" y="-857"/>
                    <a:pt x="16200" y="686"/>
                  </a:cubicBezTo>
                  <a:cubicBezTo>
                    <a:pt x="18900" y="5314"/>
                    <a:pt x="21600" y="6857"/>
                    <a:pt x="21600" y="994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6" name="Google Shape;1156;gf08a7be099_3_177"/>
            <p:cNvSpPr/>
            <p:nvPr/>
          </p:nvSpPr>
          <p:spPr>
            <a:xfrm>
              <a:off x="1418512" y="3757635"/>
              <a:ext cx="59839" cy="82728"/>
            </a:xfrm>
            <a:custGeom>
              <a:avLst/>
              <a:gdLst/>
              <a:ahLst/>
              <a:cxnLst/>
              <a:rect l="l" t="t" r="r" b="b"/>
              <a:pathLst>
                <a:path w="20319" h="21600" extrusionOk="0">
                  <a:moveTo>
                    <a:pt x="16740" y="13292"/>
                  </a:moveTo>
                  <a:cubicBezTo>
                    <a:pt x="14580" y="14954"/>
                    <a:pt x="12420" y="16615"/>
                    <a:pt x="10260" y="16615"/>
                  </a:cubicBezTo>
                  <a:cubicBezTo>
                    <a:pt x="8100" y="18277"/>
                    <a:pt x="5940" y="19938"/>
                    <a:pt x="5940" y="21600"/>
                  </a:cubicBezTo>
                  <a:cubicBezTo>
                    <a:pt x="5940" y="21600"/>
                    <a:pt x="5940" y="21600"/>
                    <a:pt x="5940" y="21600"/>
                  </a:cubicBezTo>
                  <a:cubicBezTo>
                    <a:pt x="3780" y="19938"/>
                    <a:pt x="1620" y="19938"/>
                    <a:pt x="1620" y="18277"/>
                  </a:cubicBezTo>
                  <a:cubicBezTo>
                    <a:pt x="-540" y="14954"/>
                    <a:pt x="-540" y="9969"/>
                    <a:pt x="1620" y="4985"/>
                  </a:cubicBezTo>
                  <a:cubicBezTo>
                    <a:pt x="3780" y="3323"/>
                    <a:pt x="5940" y="0"/>
                    <a:pt x="8100" y="0"/>
                  </a:cubicBezTo>
                  <a:cubicBezTo>
                    <a:pt x="10260" y="0"/>
                    <a:pt x="12420" y="0"/>
                    <a:pt x="14579" y="0"/>
                  </a:cubicBezTo>
                  <a:cubicBezTo>
                    <a:pt x="16739" y="0"/>
                    <a:pt x="16739" y="1662"/>
                    <a:pt x="14579" y="1662"/>
                  </a:cubicBezTo>
                  <a:lnTo>
                    <a:pt x="10259" y="4985"/>
                  </a:lnTo>
                  <a:cubicBezTo>
                    <a:pt x="12419" y="3323"/>
                    <a:pt x="14579" y="3323"/>
                    <a:pt x="16739" y="3323"/>
                  </a:cubicBezTo>
                  <a:cubicBezTo>
                    <a:pt x="16739" y="3323"/>
                    <a:pt x="18899" y="3323"/>
                    <a:pt x="18899" y="4985"/>
                  </a:cubicBezTo>
                  <a:cubicBezTo>
                    <a:pt x="21060" y="8308"/>
                    <a:pt x="21060" y="11631"/>
                    <a:pt x="16740" y="1329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7" name="Google Shape;1157;gf08a7be099_3_177"/>
            <p:cNvSpPr/>
            <p:nvPr/>
          </p:nvSpPr>
          <p:spPr>
            <a:xfrm>
              <a:off x="1354875" y="3757635"/>
              <a:ext cx="50922" cy="85565"/>
            </a:xfrm>
            <a:custGeom>
              <a:avLst/>
              <a:gdLst/>
              <a:ahLst/>
              <a:cxnLst/>
              <a:rect l="l" t="t" r="r" b="b"/>
              <a:pathLst>
                <a:path w="21600" h="20743" extrusionOk="0">
                  <a:moveTo>
                    <a:pt x="21600" y="9943"/>
                  </a:moveTo>
                  <a:cubicBezTo>
                    <a:pt x="21600" y="11486"/>
                    <a:pt x="18900" y="14572"/>
                    <a:pt x="18900" y="16114"/>
                  </a:cubicBezTo>
                  <a:cubicBezTo>
                    <a:pt x="18900" y="17657"/>
                    <a:pt x="18900" y="19200"/>
                    <a:pt x="21600" y="20743"/>
                  </a:cubicBezTo>
                  <a:cubicBezTo>
                    <a:pt x="21600" y="20743"/>
                    <a:pt x="21600" y="20743"/>
                    <a:pt x="21600" y="20743"/>
                  </a:cubicBezTo>
                  <a:cubicBezTo>
                    <a:pt x="18900" y="20743"/>
                    <a:pt x="16200" y="20743"/>
                    <a:pt x="13500" y="20743"/>
                  </a:cubicBezTo>
                  <a:cubicBezTo>
                    <a:pt x="5400" y="19200"/>
                    <a:pt x="2700" y="16114"/>
                    <a:pt x="0" y="11486"/>
                  </a:cubicBezTo>
                  <a:cubicBezTo>
                    <a:pt x="0" y="8400"/>
                    <a:pt x="0" y="6857"/>
                    <a:pt x="0" y="3772"/>
                  </a:cubicBezTo>
                  <a:cubicBezTo>
                    <a:pt x="2700" y="2229"/>
                    <a:pt x="2700" y="686"/>
                    <a:pt x="8100" y="686"/>
                  </a:cubicBezTo>
                  <a:cubicBezTo>
                    <a:pt x="10800" y="686"/>
                    <a:pt x="10800" y="686"/>
                    <a:pt x="10800" y="2229"/>
                  </a:cubicBezTo>
                  <a:lnTo>
                    <a:pt x="10800" y="5314"/>
                  </a:lnTo>
                  <a:cubicBezTo>
                    <a:pt x="10800" y="3772"/>
                    <a:pt x="13500" y="2229"/>
                    <a:pt x="13500" y="686"/>
                  </a:cubicBezTo>
                  <a:cubicBezTo>
                    <a:pt x="13500" y="686"/>
                    <a:pt x="16200" y="-857"/>
                    <a:pt x="16200" y="686"/>
                  </a:cubicBezTo>
                  <a:cubicBezTo>
                    <a:pt x="18900" y="3772"/>
                    <a:pt x="21600" y="6857"/>
                    <a:pt x="21600" y="994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8" name="Google Shape;1158;gf08a7be099_3_177"/>
            <p:cNvSpPr/>
            <p:nvPr/>
          </p:nvSpPr>
          <p:spPr>
            <a:xfrm>
              <a:off x="2118463" y="3630371"/>
              <a:ext cx="76356" cy="76356"/>
            </a:xfrm>
            <a:custGeom>
              <a:avLst/>
              <a:gdLst/>
              <a:ahLst/>
              <a:cxnLst/>
              <a:rect l="l" t="t" r="r" b="b"/>
              <a:pathLst>
                <a:path w="21600" h="21600" extrusionOk="0">
                  <a:moveTo>
                    <a:pt x="16200" y="7200"/>
                  </a:moveTo>
                  <a:cubicBezTo>
                    <a:pt x="18000" y="9000"/>
                    <a:pt x="18000" y="12600"/>
                    <a:pt x="18000" y="14400"/>
                  </a:cubicBezTo>
                  <a:cubicBezTo>
                    <a:pt x="18000" y="16200"/>
                    <a:pt x="19800" y="18000"/>
                    <a:pt x="21600" y="19800"/>
                  </a:cubicBezTo>
                  <a:cubicBezTo>
                    <a:pt x="21600" y="19800"/>
                    <a:pt x="21600" y="19800"/>
                    <a:pt x="21600" y="19800"/>
                  </a:cubicBezTo>
                  <a:cubicBezTo>
                    <a:pt x="19800" y="19800"/>
                    <a:pt x="18000" y="21600"/>
                    <a:pt x="16200" y="21600"/>
                  </a:cubicBezTo>
                  <a:cubicBezTo>
                    <a:pt x="10801" y="21600"/>
                    <a:pt x="7200" y="19800"/>
                    <a:pt x="3600" y="16200"/>
                  </a:cubicBezTo>
                  <a:cubicBezTo>
                    <a:pt x="1800" y="14400"/>
                    <a:pt x="0" y="10800"/>
                    <a:pt x="0" y="9000"/>
                  </a:cubicBezTo>
                  <a:cubicBezTo>
                    <a:pt x="0" y="7200"/>
                    <a:pt x="1800" y="5400"/>
                    <a:pt x="1800" y="3600"/>
                  </a:cubicBezTo>
                  <a:cubicBezTo>
                    <a:pt x="1800" y="3600"/>
                    <a:pt x="3600" y="3600"/>
                    <a:pt x="3600" y="3600"/>
                  </a:cubicBezTo>
                  <a:lnTo>
                    <a:pt x="5400" y="7200"/>
                  </a:lnTo>
                  <a:cubicBezTo>
                    <a:pt x="5400" y="5400"/>
                    <a:pt x="5400" y="3600"/>
                    <a:pt x="5400" y="1800"/>
                  </a:cubicBezTo>
                  <a:cubicBezTo>
                    <a:pt x="5400" y="0"/>
                    <a:pt x="7200" y="0"/>
                    <a:pt x="7200" y="0"/>
                  </a:cubicBezTo>
                  <a:cubicBezTo>
                    <a:pt x="12600" y="1800"/>
                    <a:pt x="14400" y="3600"/>
                    <a:pt x="16200" y="72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59" name="Google Shape;1159;gf08a7be099_3_177"/>
            <p:cNvSpPr/>
            <p:nvPr/>
          </p:nvSpPr>
          <p:spPr>
            <a:xfrm>
              <a:off x="1863936" y="3630366"/>
              <a:ext cx="114534" cy="73800"/>
            </a:xfrm>
            <a:custGeom>
              <a:avLst/>
              <a:gdLst/>
              <a:ahLst/>
              <a:cxnLst/>
              <a:rect l="l" t="t" r="r" b="b"/>
              <a:pathLst>
                <a:path w="21600" h="20877" extrusionOk="0">
                  <a:moveTo>
                    <a:pt x="12000" y="3600"/>
                  </a:moveTo>
                  <a:cubicBezTo>
                    <a:pt x="14400" y="5400"/>
                    <a:pt x="15600" y="7200"/>
                    <a:pt x="16800" y="9000"/>
                  </a:cubicBezTo>
                  <a:cubicBezTo>
                    <a:pt x="18000" y="10800"/>
                    <a:pt x="20400" y="10800"/>
                    <a:pt x="21600" y="10800"/>
                  </a:cubicBezTo>
                  <a:cubicBezTo>
                    <a:pt x="21600" y="10800"/>
                    <a:pt x="21600" y="10800"/>
                    <a:pt x="21600" y="10800"/>
                  </a:cubicBezTo>
                  <a:cubicBezTo>
                    <a:pt x="20400" y="12600"/>
                    <a:pt x="20400" y="14400"/>
                    <a:pt x="19200" y="16200"/>
                  </a:cubicBezTo>
                  <a:cubicBezTo>
                    <a:pt x="16800" y="21600"/>
                    <a:pt x="12000" y="21600"/>
                    <a:pt x="7200" y="19800"/>
                  </a:cubicBezTo>
                  <a:cubicBezTo>
                    <a:pt x="4800" y="18000"/>
                    <a:pt x="2400" y="16200"/>
                    <a:pt x="1200" y="14400"/>
                  </a:cubicBezTo>
                  <a:cubicBezTo>
                    <a:pt x="0" y="12600"/>
                    <a:pt x="0" y="9000"/>
                    <a:pt x="0" y="7200"/>
                  </a:cubicBezTo>
                  <a:cubicBezTo>
                    <a:pt x="0" y="5400"/>
                    <a:pt x="1200" y="5400"/>
                    <a:pt x="2400" y="5400"/>
                  </a:cubicBezTo>
                  <a:lnTo>
                    <a:pt x="6000" y="9000"/>
                  </a:lnTo>
                  <a:cubicBezTo>
                    <a:pt x="4800" y="7200"/>
                    <a:pt x="3600" y="5400"/>
                    <a:pt x="3600" y="3600"/>
                  </a:cubicBezTo>
                  <a:cubicBezTo>
                    <a:pt x="3600" y="1800"/>
                    <a:pt x="3600" y="1800"/>
                    <a:pt x="3600" y="0"/>
                  </a:cubicBezTo>
                  <a:cubicBezTo>
                    <a:pt x="6000" y="1800"/>
                    <a:pt x="9600" y="1800"/>
                    <a:pt x="12000" y="36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0" name="Google Shape;1160;gf08a7be099_3_177"/>
            <p:cNvSpPr/>
            <p:nvPr/>
          </p:nvSpPr>
          <p:spPr>
            <a:xfrm>
              <a:off x="1609408" y="3184942"/>
              <a:ext cx="114534" cy="73800"/>
            </a:xfrm>
            <a:custGeom>
              <a:avLst/>
              <a:gdLst/>
              <a:ahLst/>
              <a:cxnLst/>
              <a:rect l="l" t="t" r="r" b="b"/>
              <a:pathLst>
                <a:path w="21600" h="20877" extrusionOk="0">
                  <a:moveTo>
                    <a:pt x="12000" y="3600"/>
                  </a:moveTo>
                  <a:cubicBezTo>
                    <a:pt x="14400" y="5400"/>
                    <a:pt x="15600" y="7200"/>
                    <a:pt x="16800" y="9000"/>
                  </a:cubicBezTo>
                  <a:cubicBezTo>
                    <a:pt x="18000" y="10800"/>
                    <a:pt x="20400" y="10800"/>
                    <a:pt x="21600" y="10800"/>
                  </a:cubicBezTo>
                  <a:cubicBezTo>
                    <a:pt x="21600" y="10800"/>
                    <a:pt x="21600" y="10800"/>
                    <a:pt x="21600" y="10800"/>
                  </a:cubicBezTo>
                  <a:cubicBezTo>
                    <a:pt x="20400" y="12600"/>
                    <a:pt x="20400" y="14400"/>
                    <a:pt x="19200" y="16200"/>
                  </a:cubicBezTo>
                  <a:cubicBezTo>
                    <a:pt x="16800" y="21600"/>
                    <a:pt x="12000" y="21600"/>
                    <a:pt x="7200" y="19800"/>
                  </a:cubicBezTo>
                  <a:cubicBezTo>
                    <a:pt x="4800" y="18000"/>
                    <a:pt x="2400" y="16200"/>
                    <a:pt x="1200" y="14400"/>
                  </a:cubicBezTo>
                  <a:cubicBezTo>
                    <a:pt x="0" y="12600"/>
                    <a:pt x="0" y="9000"/>
                    <a:pt x="0" y="7200"/>
                  </a:cubicBezTo>
                  <a:cubicBezTo>
                    <a:pt x="0" y="5400"/>
                    <a:pt x="1200" y="5400"/>
                    <a:pt x="2400" y="5400"/>
                  </a:cubicBezTo>
                  <a:lnTo>
                    <a:pt x="6000" y="9000"/>
                  </a:lnTo>
                  <a:cubicBezTo>
                    <a:pt x="4800" y="7200"/>
                    <a:pt x="3600" y="5400"/>
                    <a:pt x="3600" y="3600"/>
                  </a:cubicBezTo>
                  <a:cubicBezTo>
                    <a:pt x="3600" y="1800"/>
                    <a:pt x="3600" y="1800"/>
                    <a:pt x="3600" y="0"/>
                  </a:cubicBezTo>
                  <a:cubicBezTo>
                    <a:pt x="6000" y="1800"/>
                    <a:pt x="9600" y="1800"/>
                    <a:pt x="12000" y="36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1" name="Google Shape;1161;gf08a7be099_3_177"/>
            <p:cNvSpPr/>
            <p:nvPr/>
          </p:nvSpPr>
          <p:spPr>
            <a:xfrm>
              <a:off x="1673040" y="2994046"/>
              <a:ext cx="114534" cy="78362"/>
            </a:xfrm>
            <a:custGeom>
              <a:avLst/>
              <a:gdLst/>
              <a:ahLst/>
              <a:cxnLst/>
              <a:rect l="l" t="t" r="r" b="b"/>
              <a:pathLst>
                <a:path w="21600" h="20460" extrusionOk="0">
                  <a:moveTo>
                    <a:pt x="9600" y="17707"/>
                  </a:moveTo>
                  <a:cubicBezTo>
                    <a:pt x="8400" y="16045"/>
                    <a:pt x="7200" y="14384"/>
                    <a:pt x="4800" y="11061"/>
                  </a:cubicBezTo>
                  <a:cubicBezTo>
                    <a:pt x="3600" y="9399"/>
                    <a:pt x="1200" y="7738"/>
                    <a:pt x="0" y="7738"/>
                  </a:cubicBezTo>
                  <a:cubicBezTo>
                    <a:pt x="0" y="7738"/>
                    <a:pt x="0" y="7738"/>
                    <a:pt x="0" y="7738"/>
                  </a:cubicBezTo>
                  <a:cubicBezTo>
                    <a:pt x="1200" y="6076"/>
                    <a:pt x="1200" y="4415"/>
                    <a:pt x="2400" y="2753"/>
                  </a:cubicBezTo>
                  <a:cubicBezTo>
                    <a:pt x="6000" y="-570"/>
                    <a:pt x="10800" y="-570"/>
                    <a:pt x="14400" y="1092"/>
                  </a:cubicBezTo>
                  <a:cubicBezTo>
                    <a:pt x="16800" y="2753"/>
                    <a:pt x="19200" y="4415"/>
                    <a:pt x="20400" y="7738"/>
                  </a:cubicBezTo>
                  <a:cubicBezTo>
                    <a:pt x="21600" y="9399"/>
                    <a:pt x="21600" y="12722"/>
                    <a:pt x="21600" y="14384"/>
                  </a:cubicBezTo>
                  <a:cubicBezTo>
                    <a:pt x="21600" y="16045"/>
                    <a:pt x="20400" y="16045"/>
                    <a:pt x="19200" y="14384"/>
                  </a:cubicBezTo>
                  <a:lnTo>
                    <a:pt x="16800" y="11061"/>
                  </a:lnTo>
                  <a:cubicBezTo>
                    <a:pt x="18000" y="12722"/>
                    <a:pt x="19200" y="14384"/>
                    <a:pt x="19200" y="16046"/>
                  </a:cubicBezTo>
                  <a:cubicBezTo>
                    <a:pt x="19200" y="17707"/>
                    <a:pt x="19200" y="17707"/>
                    <a:pt x="18000" y="19369"/>
                  </a:cubicBezTo>
                  <a:cubicBezTo>
                    <a:pt x="15600" y="21030"/>
                    <a:pt x="12000" y="21030"/>
                    <a:pt x="9600" y="1770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2" name="Google Shape;1162;gf08a7be099_3_177"/>
            <p:cNvSpPr/>
            <p:nvPr/>
          </p:nvSpPr>
          <p:spPr>
            <a:xfrm>
              <a:off x="1863936" y="3375838"/>
              <a:ext cx="69984" cy="48739"/>
            </a:xfrm>
            <a:custGeom>
              <a:avLst/>
              <a:gdLst/>
              <a:ahLst/>
              <a:cxnLst/>
              <a:rect l="l" t="t" r="r" b="b"/>
              <a:pathLst>
                <a:path w="21600" h="20674" extrusionOk="0">
                  <a:moveTo>
                    <a:pt x="9819" y="2700"/>
                  </a:moveTo>
                  <a:cubicBezTo>
                    <a:pt x="11782" y="5400"/>
                    <a:pt x="13746" y="5400"/>
                    <a:pt x="15709" y="8100"/>
                  </a:cubicBezTo>
                  <a:cubicBezTo>
                    <a:pt x="17673" y="10800"/>
                    <a:pt x="19637" y="10800"/>
                    <a:pt x="21600" y="10800"/>
                  </a:cubicBezTo>
                  <a:cubicBezTo>
                    <a:pt x="21600" y="10800"/>
                    <a:pt x="21600" y="10800"/>
                    <a:pt x="21600" y="10800"/>
                  </a:cubicBezTo>
                  <a:cubicBezTo>
                    <a:pt x="21600" y="13500"/>
                    <a:pt x="19636" y="16200"/>
                    <a:pt x="19636" y="16200"/>
                  </a:cubicBezTo>
                  <a:cubicBezTo>
                    <a:pt x="15709" y="21600"/>
                    <a:pt x="11782" y="21600"/>
                    <a:pt x="7854" y="18900"/>
                  </a:cubicBezTo>
                  <a:cubicBezTo>
                    <a:pt x="5891" y="18900"/>
                    <a:pt x="1964" y="16200"/>
                    <a:pt x="1964" y="13500"/>
                  </a:cubicBezTo>
                  <a:cubicBezTo>
                    <a:pt x="0" y="10800"/>
                    <a:pt x="0" y="8100"/>
                    <a:pt x="0" y="5400"/>
                  </a:cubicBezTo>
                  <a:cubicBezTo>
                    <a:pt x="0" y="5400"/>
                    <a:pt x="1964" y="2700"/>
                    <a:pt x="1964" y="5400"/>
                  </a:cubicBezTo>
                  <a:lnTo>
                    <a:pt x="5891" y="8100"/>
                  </a:lnTo>
                  <a:cubicBezTo>
                    <a:pt x="3927" y="5400"/>
                    <a:pt x="3927" y="5400"/>
                    <a:pt x="1964" y="2700"/>
                  </a:cubicBezTo>
                  <a:cubicBezTo>
                    <a:pt x="1964" y="2700"/>
                    <a:pt x="1964" y="0"/>
                    <a:pt x="1964" y="0"/>
                  </a:cubicBezTo>
                  <a:cubicBezTo>
                    <a:pt x="3928" y="0"/>
                    <a:pt x="5892" y="2700"/>
                    <a:pt x="9819" y="27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3" name="Google Shape;1163;gf08a7be099_3_177"/>
            <p:cNvSpPr/>
            <p:nvPr/>
          </p:nvSpPr>
          <p:spPr>
            <a:xfrm>
              <a:off x="1545771" y="3248579"/>
              <a:ext cx="44550" cy="76356"/>
            </a:xfrm>
            <a:custGeom>
              <a:avLst/>
              <a:gdLst/>
              <a:ahLst/>
              <a:cxnLst/>
              <a:rect l="l" t="t" r="r" b="b"/>
              <a:pathLst>
                <a:path w="21600" h="21600" extrusionOk="0">
                  <a:moveTo>
                    <a:pt x="21600" y="10800"/>
                  </a:moveTo>
                  <a:cubicBezTo>
                    <a:pt x="21600" y="12600"/>
                    <a:pt x="18514" y="14400"/>
                    <a:pt x="18514" y="16200"/>
                  </a:cubicBezTo>
                  <a:cubicBezTo>
                    <a:pt x="18514" y="18000"/>
                    <a:pt x="18514" y="19800"/>
                    <a:pt x="18514" y="21600"/>
                  </a:cubicBezTo>
                  <a:cubicBezTo>
                    <a:pt x="18514" y="21600"/>
                    <a:pt x="18514" y="21600"/>
                    <a:pt x="18514" y="21600"/>
                  </a:cubicBezTo>
                  <a:cubicBezTo>
                    <a:pt x="15428" y="21600"/>
                    <a:pt x="12342" y="21600"/>
                    <a:pt x="9257" y="19800"/>
                  </a:cubicBezTo>
                  <a:cubicBezTo>
                    <a:pt x="3085" y="18000"/>
                    <a:pt x="0" y="12600"/>
                    <a:pt x="0" y="9000"/>
                  </a:cubicBezTo>
                  <a:cubicBezTo>
                    <a:pt x="0" y="7200"/>
                    <a:pt x="0" y="3600"/>
                    <a:pt x="3086" y="1800"/>
                  </a:cubicBezTo>
                  <a:cubicBezTo>
                    <a:pt x="6172" y="0"/>
                    <a:pt x="9258" y="0"/>
                    <a:pt x="12343" y="0"/>
                  </a:cubicBezTo>
                  <a:cubicBezTo>
                    <a:pt x="12343" y="0"/>
                    <a:pt x="15429" y="0"/>
                    <a:pt x="15429" y="1800"/>
                  </a:cubicBezTo>
                  <a:lnTo>
                    <a:pt x="12343" y="5400"/>
                  </a:lnTo>
                  <a:cubicBezTo>
                    <a:pt x="12343" y="3600"/>
                    <a:pt x="15429" y="3600"/>
                    <a:pt x="15429" y="1800"/>
                  </a:cubicBezTo>
                  <a:cubicBezTo>
                    <a:pt x="15429" y="1800"/>
                    <a:pt x="18515" y="1800"/>
                    <a:pt x="18515" y="1800"/>
                  </a:cubicBezTo>
                  <a:cubicBezTo>
                    <a:pt x="21600" y="5400"/>
                    <a:pt x="21600" y="9000"/>
                    <a:pt x="2160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4" name="Google Shape;1164;gf08a7be099_3_177"/>
            <p:cNvSpPr/>
            <p:nvPr/>
          </p:nvSpPr>
          <p:spPr>
            <a:xfrm>
              <a:off x="1291243" y="3566739"/>
              <a:ext cx="44550" cy="76356"/>
            </a:xfrm>
            <a:custGeom>
              <a:avLst/>
              <a:gdLst/>
              <a:ahLst/>
              <a:cxnLst/>
              <a:rect l="l" t="t" r="r" b="b"/>
              <a:pathLst>
                <a:path w="21600" h="21600" extrusionOk="0">
                  <a:moveTo>
                    <a:pt x="21600" y="10800"/>
                  </a:moveTo>
                  <a:cubicBezTo>
                    <a:pt x="21600" y="12600"/>
                    <a:pt x="18514" y="14400"/>
                    <a:pt x="18514" y="16200"/>
                  </a:cubicBezTo>
                  <a:cubicBezTo>
                    <a:pt x="18514" y="18000"/>
                    <a:pt x="18514" y="19800"/>
                    <a:pt x="18514" y="21600"/>
                  </a:cubicBezTo>
                  <a:cubicBezTo>
                    <a:pt x="18514" y="21600"/>
                    <a:pt x="18514" y="21600"/>
                    <a:pt x="18514" y="21600"/>
                  </a:cubicBezTo>
                  <a:cubicBezTo>
                    <a:pt x="15428" y="21600"/>
                    <a:pt x="12342" y="21600"/>
                    <a:pt x="9257" y="19800"/>
                  </a:cubicBezTo>
                  <a:cubicBezTo>
                    <a:pt x="3085" y="18000"/>
                    <a:pt x="0" y="12600"/>
                    <a:pt x="0" y="9000"/>
                  </a:cubicBezTo>
                  <a:cubicBezTo>
                    <a:pt x="0" y="7200"/>
                    <a:pt x="0" y="3600"/>
                    <a:pt x="3086" y="1800"/>
                  </a:cubicBezTo>
                  <a:cubicBezTo>
                    <a:pt x="6172" y="0"/>
                    <a:pt x="9258" y="0"/>
                    <a:pt x="12343" y="0"/>
                  </a:cubicBezTo>
                  <a:cubicBezTo>
                    <a:pt x="12343" y="0"/>
                    <a:pt x="15429" y="0"/>
                    <a:pt x="15429" y="1800"/>
                  </a:cubicBezTo>
                  <a:lnTo>
                    <a:pt x="12343" y="5400"/>
                  </a:lnTo>
                  <a:cubicBezTo>
                    <a:pt x="12343" y="3600"/>
                    <a:pt x="15429" y="3600"/>
                    <a:pt x="15429" y="1800"/>
                  </a:cubicBezTo>
                  <a:cubicBezTo>
                    <a:pt x="15429" y="1800"/>
                    <a:pt x="18515" y="1800"/>
                    <a:pt x="18515" y="1800"/>
                  </a:cubicBezTo>
                  <a:cubicBezTo>
                    <a:pt x="21600" y="3600"/>
                    <a:pt x="21600" y="7200"/>
                    <a:pt x="2160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5" name="Google Shape;1165;gf08a7be099_3_177"/>
            <p:cNvSpPr/>
            <p:nvPr/>
          </p:nvSpPr>
          <p:spPr>
            <a:xfrm>
              <a:off x="1418512" y="3439470"/>
              <a:ext cx="63612" cy="38639"/>
            </a:xfrm>
            <a:custGeom>
              <a:avLst/>
              <a:gdLst/>
              <a:ahLst/>
              <a:cxnLst/>
              <a:rect l="l" t="t" r="r" b="b"/>
              <a:pathLst>
                <a:path w="21600" h="18734" extrusionOk="0">
                  <a:moveTo>
                    <a:pt x="8641" y="16706"/>
                  </a:moveTo>
                  <a:cubicBezTo>
                    <a:pt x="6480" y="16706"/>
                    <a:pt x="6480" y="13620"/>
                    <a:pt x="4320" y="13620"/>
                  </a:cubicBezTo>
                  <a:cubicBezTo>
                    <a:pt x="2160" y="13620"/>
                    <a:pt x="2160" y="10535"/>
                    <a:pt x="0" y="10535"/>
                  </a:cubicBezTo>
                  <a:cubicBezTo>
                    <a:pt x="0" y="10535"/>
                    <a:pt x="0" y="10535"/>
                    <a:pt x="0" y="10535"/>
                  </a:cubicBezTo>
                  <a:cubicBezTo>
                    <a:pt x="0" y="7449"/>
                    <a:pt x="2160" y="7449"/>
                    <a:pt x="2160" y="4363"/>
                  </a:cubicBezTo>
                  <a:cubicBezTo>
                    <a:pt x="4320" y="1278"/>
                    <a:pt x="8640" y="-1808"/>
                    <a:pt x="12960" y="1278"/>
                  </a:cubicBezTo>
                  <a:cubicBezTo>
                    <a:pt x="15120" y="1278"/>
                    <a:pt x="17280" y="4363"/>
                    <a:pt x="19440" y="4363"/>
                  </a:cubicBezTo>
                  <a:cubicBezTo>
                    <a:pt x="19440" y="7449"/>
                    <a:pt x="21600" y="7449"/>
                    <a:pt x="21600" y="10535"/>
                  </a:cubicBezTo>
                  <a:cubicBezTo>
                    <a:pt x="21600" y="10535"/>
                    <a:pt x="21600" y="13620"/>
                    <a:pt x="19440" y="10535"/>
                  </a:cubicBezTo>
                  <a:lnTo>
                    <a:pt x="17280" y="7449"/>
                  </a:lnTo>
                  <a:cubicBezTo>
                    <a:pt x="17280" y="7449"/>
                    <a:pt x="19440" y="10535"/>
                    <a:pt x="19440" y="10535"/>
                  </a:cubicBezTo>
                  <a:cubicBezTo>
                    <a:pt x="19440" y="10535"/>
                    <a:pt x="19440" y="13620"/>
                    <a:pt x="19440" y="13620"/>
                  </a:cubicBezTo>
                  <a:cubicBezTo>
                    <a:pt x="12961" y="19792"/>
                    <a:pt x="10801" y="19792"/>
                    <a:pt x="8641" y="1670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6" name="Google Shape;1166;gf08a7be099_3_177"/>
            <p:cNvSpPr/>
            <p:nvPr/>
          </p:nvSpPr>
          <p:spPr>
            <a:xfrm>
              <a:off x="1418512" y="3566739"/>
              <a:ext cx="64602" cy="82728"/>
            </a:xfrm>
            <a:custGeom>
              <a:avLst/>
              <a:gdLst/>
              <a:ahLst/>
              <a:cxnLst/>
              <a:rect l="l" t="t" r="r" b="b"/>
              <a:pathLst>
                <a:path w="19939" h="21600" extrusionOk="0">
                  <a:moveTo>
                    <a:pt x="16013" y="11631"/>
                  </a:moveTo>
                  <a:cubicBezTo>
                    <a:pt x="14049" y="13292"/>
                    <a:pt x="12085" y="14954"/>
                    <a:pt x="10122" y="16615"/>
                  </a:cubicBezTo>
                  <a:cubicBezTo>
                    <a:pt x="8158" y="18277"/>
                    <a:pt x="6195" y="19938"/>
                    <a:pt x="6195" y="21600"/>
                  </a:cubicBezTo>
                  <a:cubicBezTo>
                    <a:pt x="6195" y="21600"/>
                    <a:pt x="6195" y="21600"/>
                    <a:pt x="6195" y="21600"/>
                  </a:cubicBezTo>
                  <a:cubicBezTo>
                    <a:pt x="4231" y="19938"/>
                    <a:pt x="2267" y="19938"/>
                    <a:pt x="2267" y="18277"/>
                  </a:cubicBezTo>
                  <a:cubicBezTo>
                    <a:pt x="-1660" y="14954"/>
                    <a:pt x="304" y="9969"/>
                    <a:pt x="2267" y="4985"/>
                  </a:cubicBezTo>
                  <a:cubicBezTo>
                    <a:pt x="4231" y="3323"/>
                    <a:pt x="6195" y="0"/>
                    <a:pt x="8158" y="0"/>
                  </a:cubicBezTo>
                  <a:cubicBezTo>
                    <a:pt x="10122" y="0"/>
                    <a:pt x="12085" y="0"/>
                    <a:pt x="16012" y="0"/>
                  </a:cubicBezTo>
                  <a:cubicBezTo>
                    <a:pt x="17976" y="0"/>
                    <a:pt x="17976" y="1662"/>
                    <a:pt x="16012" y="1662"/>
                  </a:cubicBezTo>
                  <a:lnTo>
                    <a:pt x="12085" y="4985"/>
                  </a:lnTo>
                  <a:cubicBezTo>
                    <a:pt x="14048" y="3323"/>
                    <a:pt x="16012" y="3323"/>
                    <a:pt x="17975" y="3323"/>
                  </a:cubicBezTo>
                  <a:cubicBezTo>
                    <a:pt x="19939" y="3323"/>
                    <a:pt x="19939" y="3323"/>
                    <a:pt x="19939" y="4985"/>
                  </a:cubicBezTo>
                  <a:cubicBezTo>
                    <a:pt x="19940" y="6646"/>
                    <a:pt x="17976" y="9969"/>
                    <a:pt x="16013" y="1163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7" name="Google Shape;1167;gf08a7be099_3_177"/>
            <p:cNvSpPr/>
            <p:nvPr/>
          </p:nvSpPr>
          <p:spPr>
            <a:xfrm>
              <a:off x="1673035" y="3121315"/>
              <a:ext cx="44550" cy="76356"/>
            </a:xfrm>
            <a:custGeom>
              <a:avLst/>
              <a:gdLst/>
              <a:ahLst/>
              <a:cxnLst/>
              <a:rect l="l" t="t" r="r" b="b"/>
              <a:pathLst>
                <a:path w="21600" h="21600" extrusionOk="0">
                  <a:moveTo>
                    <a:pt x="21600" y="10800"/>
                  </a:moveTo>
                  <a:cubicBezTo>
                    <a:pt x="21600" y="12600"/>
                    <a:pt x="18514" y="14400"/>
                    <a:pt x="18514" y="16200"/>
                  </a:cubicBezTo>
                  <a:cubicBezTo>
                    <a:pt x="18514" y="18000"/>
                    <a:pt x="18514" y="19800"/>
                    <a:pt x="18514" y="21600"/>
                  </a:cubicBezTo>
                  <a:cubicBezTo>
                    <a:pt x="18514" y="21600"/>
                    <a:pt x="18514" y="21600"/>
                    <a:pt x="18514" y="21600"/>
                  </a:cubicBezTo>
                  <a:cubicBezTo>
                    <a:pt x="15428" y="21600"/>
                    <a:pt x="12342" y="21600"/>
                    <a:pt x="9257" y="19800"/>
                  </a:cubicBezTo>
                  <a:cubicBezTo>
                    <a:pt x="3085" y="18000"/>
                    <a:pt x="0" y="12600"/>
                    <a:pt x="0" y="9000"/>
                  </a:cubicBezTo>
                  <a:cubicBezTo>
                    <a:pt x="0" y="7200"/>
                    <a:pt x="0" y="3600"/>
                    <a:pt x="3086" y="1800"/>
                  </a:cubicBezTo>
                  <a:cubicBezTo>
                    <a:pt x="6172" y="0"/>
                    <a:pt x="9258" y="0"/>
                    <a:pt x="12343" y="0"/>
                  </a:cubicBezTo>
                  <a:cubicBezTo>
                    <a:pt x="12343" y="0"/>
                    <a:pt x="15429" y="0"/>
                    <a:pt x="15429" y="1800"/>
                  </a:cubicBezTo>
                  <a:lnTo>
                    <a:pt x="12343" y="5400"/>
                  </a:lnTo>
                  <a:cubicBezTo>
                    <a:pt x="12343" y="3600"/>
                    <a:pt x="15429" y="3600"/>
                    <a:pt x="15429" y="1800"/>
                  </a:cubicBezTo>
                  <a:cubicBezTo>
                    <a:pt x="15429" y="1800"/>
                    <a:pt x="18515" y="1800"/>
                    <a:pt x="18515" y="1800"/>
                  </a:cubicBezTo>
                  <a:cubicBezTo>
                    <a:pt x="21600" y="5400"/>
                    <a:pt x="21600" y="7200"/>
                    <a:pt x="2160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8" name="Google Shape;1168;gf08a7be099_3_177"/>
            <p:cNvSpPr/>
            <p:nvPr/>
          </p:nvSpPr>
          <p:spPr>
            <a:xfrm>
              <a:off x="1227616" y="3757635"/>
              <a:ext cx="82728" cy="47192"/>
            </a:xfrm>
            <a:custGeom>
              <a:avLst/>
              <a:gdLst/>
              <a:ahLst/>
              <a:cxnLst/>
              <a:rect l="l" t="t" r="r" b="b"/>
              <a:pathLst>
                <a:path w="21600" h="20018" extrusionOk="0">
                  <a:moveTo>
                    <a:pt x="9969" y="18900"/>
                  </a:moveTo>
                  <a:cubicBezTo>
                    <a:pt x="8307" y="18900"/>
                    <a:pt x="6645" y="16200"/>
                    <a:pt x="4984" y="16200"/>
                  </a:cubicBezTo>
                  <a:cubicBezTo>
                    <a:pt x="3323" y="16200"/>
                    <a:pt x="1661" y="16200"/>
                    <a:pt x="0" y="16200"/>
                  </a:cubicBezTo>
                  <a:cubicBezTo>
                    <a:pt x="0" y="16200"/>
                    <a:pt x="0" y="16200"/>
                    <a:pt x="0" y="16200"/>
                  </a:cubicBezTo>
                  <a:cubicBezTo>
                    <a:pt x="0" y="13500"/>
                    <a:pt x="0" y="10800"/>
                    <a:pt x="1662" y="8100"/>
                  </a:cubicBezTo>
                  <a:cubicBezTo>
                    <a:pt x="3323" y="2700"/>
                    <a:pt x="6646" y="0"/>
                    <a:pt x="11631" y="0"/>
                  </a:cubicBezTo>
                  <a:cubicBezTo>
                    <a:pt x="13292" y="0"/>
                    <a:pt x="16615" y="0"/>
                    <a:pt x="18277" y="2700"/>
                  </a:cubicBezTo>
                  <a:cubicBezTo>
                    <a:pt x="19938" y="5400"/>
                    <a:pt x="19938" y="8100"/>
                    <a:pt x="21600" y="10800"/>
                  </a:cubicBezTo>
                  <a:cubicBezTo>
                    <a:pt x="21600" y="10800"/>
                    <a:pt x="21600" y="13500"/>
                    <a:pt x="19938" y="13500"/>
                  </a:cubicBezTo>
                  <a:lnTo>
                    <a:pt x="16615" y="10800"/>
                  </a:lnTo>
                  <a:cubicBezTo>
                    <a:pt x="18277" y="10800"/>
                    <a:pt x="18277" y="13500"/>
                    <a:pt x="19938" y="13500"/>
                  </a:cubicBezTo>
                  <a:cubicBezTo>
                    <a:pt x="19938" y="13500"/>
                    <a:pt x="19938" y="16200"/>
                    <a:pt x="19938" y="16200"/>
                  </a:cubicBezTo>
                  <a:cubicBezTo>
                    <a:pt x="14954" y="18900"/>
                    <a:pt x="11630" y="21600"/>
                    <a:pt x="9969" y="189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69" name="Google Shape;1169;gf08a7be099_3_177"/>
            <p:cNvSpPr/>
            <p:nvPr/>
          </p:nvSpPr>
          <p:spPr>
            <a:xfrm>
              <a:off x="1863936" y="3121310"/>
              <a:ext cx="69984" cy="48739"/>
            </a:xfrm>
            <a:custGeom>
              <a:avLst/>
              <a:gdLst/>
              <a:ahLst/>
              <a:cxnLst/>
              <a:rect l="l" t="t" r="r" b="b"/>
              <a:pathLst>
                <a:path w="21600" h="20674" extrusionOk="0">
                  <a:moveTo>
                    <a:pt x="9819" y="2700"/>
                  </a:moveTo>
                  <a:cubicBezTo>
                    <a:pt x="11782" y="5400"/>
                    <a:pt x="13746" y="5400"/>
                    <a:pt x="15709" y="8100"/>
                  </a:cubicBezTo>
                  <a:cubicBezTo>
                    <a:pt x="17673" y="10800"/>
                    <a:pt x="19637" y="10800"/>
                    <a:pt x="21600" y="10800"/>
                  </a:cubicBezTo>
                  <a:cubicBezTo>
                    <a:pt x="21600" y="10800"/>
                    <a:pt x="21600" y="10800"/>
                    <a:pt x="21600" y="10800"/>
                  </a:cubicBezTo>
                  <a:cubicBezTo>
                    <a:pt x="21600" y="13500"/>
                    <a:pt x="19636" y="16200"/>
                    <a:pt x="19636" y="16200"/>
                  </a:cubicBezTo>
                  <a:cubicBezTo>
                    <a:pt x="15709" y="21600"/>
                    <a:pt x="11782" y="21600"/>
                    <a:pt x="7854" y="18900"/>
                  </a:cubicBezTo>
                  <a:cubicBezTo>
                    <a:pt x="5891" y="18900"/>
                    <a:pt x="1964" y="16200"/>
                    <a:pt x="1964" y="13500"/>
                  </a:cubicBezTo>
                  <a:cubicBezTo>
                    <a:pt x="0" y="10800"/>
                    <a:pt x="0" y="8100"/>
                    <a:pt x="0" y="5400"/>
                  </a:cubicBezTo>
                  <a:cubicBezTo>
                    <a:pt x="0" y="5400"/>
                    <a:pt x="1964" y="2700"/>
                    <a:pt x="1964" y="5400"/>
                  </a:cubicBezTo>
                  <a:lnTo>
                    <a:pt x="5891" y="8100"/>
                  </a:lnTo>
                  <a:cubicBezTo>
                    <a:pt x="3927" y="5400"/>
                    <a:pt x="3927" y="5400"/>
                    <a:pt x="1964" y="2700"/>
                  </a:cubicBezTo>
                  <a:cubicBezTo>
                    <a:pt x="1964" y="2700"/>
                    <a:pt x="1964" y="0"/>
                    <a:pt x="1964" y="0"/>
                  </a:cubicBezTo>
                  <a:cubicBezTo>
                    <a:pt x="3928" y="0"/>
                    <a:pt x="5892" y="0"/>
                    <a:pt x="9819" y="27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0" name="Google Shape;1170;gf08a7be099_3_177"/>
            <p:cNvSpPr/>
            <p:nvPr/>
          </p:nvSpPr>
          <p:spPr>
            <a:xfrm>
              <a:off x="2245727" y="3630371"/>
              <a:ext cx="76356" cy="76356"/>
            </a:xfrm>
            <a:custGeom>
              <a:avLst/>
              <a:gdLst/>
              <a:ahLst/>
              <a:cxnLst/>
              <a:rect l="l" t="t" r="r" b="b"/>
              <a:pathLst>
                <a:path w="21600" h="21600" extrusionOk="0">
                  <a:moveTo>
                    <a:pt x="16200" y="7200"/>
                  </a:moveTo>
                  <a:cubicBezTo>
                    <a:pt x="18000" y="9000"/>
                    <a:pt x="18000" y="12600"/>
                    <a:pt x="18000" y="14400"/>
                  </a:cubicBezTo>
                  <a:cubicBezTo>
                    <a:pt x="18000" y="16200"/>
                    <a:pt x="19800" y="18000"/>
                    <a:pt x="21600" y="19800"/>
                  </a:cubicBezTo>
                  <a:cubicBezTo>
                    <a:pt x="21600" y="19800"/>
                    <a:pt x="21600" y="19800"/>
                    <a:pt x="21600" y="19800"/>
                  </a:cubicBezTo>
                  <a:cubicBezTo>
                    <a:pt x="19800" y="19800"/>
                    <a:pt x="18000" y="21600"/>
                    <a:pt x="16200" y="21600"/>
                  </a:cubicBezTo>
                  <a:cubicBezTo>
                    <a:pt x="10801" y="21600"/>
                    <a:pt x="7200" y="19800"/>
                    <a:pt x="3600" y="16200"/>
                  </a:cubicBezTo>
                  <a:cubicBezTo>
                    <a:pt x="1800" y="14400"/>
                    <a:pt x="0" y="10800"/>
                    <a:pt x="0" y="9000"/>
                  </a:cubicBezTo>
                  <a:cubicBezTo>
                    <a:pt x="0" y="7200"/>
                    <a:pt x="1800" y="5400"/>
                    <a:pt x="1800" y="3600"/>
                  </a:cubicBezTo>
                  <a:cubicBezTo>
                    <a:pt x="1800" y="3600"/>
                    <a:pt x="3600" y="3600"/>
                    <a:pt x="3600" y="3600"/>
                  </a:cubicBezTo>
                  <a:lnTo>
                    <a:pt x="5400" y="7200"/>
                  </a:lnTo>
                  <a:cubicBezTo>
                    <a:pt x="5400" y="5400"/>
                    <a:pt x="5400" y="3600"/>
                    <a:pt x="5400" y="1800"/>
                  </a:cubicBezTo>
                  <a:cubicBezTo>
                    <a:pt x="5400" y="0"/>
                    <a:pt x="7200" y="0"/>
                    <a:pt x="7200" y="0"/>
                  </a:cubicBezTo>
                  <a:cubicBezTo>
                    <a:pt x="10800" y="1800"/>
                    <a:pt x="14400" y="3600"/>
                    <a:pt x="16200" y="72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1" name="Google Shape;1171;gf08a7be099_3_177"/>
            <p:cNvSpPr/>
            <p:nvPr/>
          </p:nvSpPr>
          <p:spPr>
            <a:xfrm>
              <a:off x="2182095" y="3757635"/>
              <a:ext cx="114534" cy="66009"/>
            </a:xfrm>
            <a:custGeom>
              <a:avLst/>
              <a:gdLst/>
              <a:ahLst/>
              <a:cxnLst/>
              <a:rect l="l" t="t" r="r" b="b"/>
              <a:pathLst>
                <a:path w="21600" h="20373" extrusionOk="0">
                  <a:moveTo>
                    <a:pt x="12000" y="20373"/>
                  </a:moveTo>
                  <a:cubicBezTo>
                    <a:pt x="14400" y="18409"/>
                    <a:pt x="15600" y="16446"/>
                    <a:pt x="16800" y="16446"/>
                  </a:cubicBezTo>
                  <a:cubicBezTo>
                    <a:pt x="18000" y="14482"/>
                    <a:pt x="20400" y="14482"/>
                    <a:pt x="21600" y="14482"/>
                  </a:cubicBezTo>
                  <a:cubicBezTo>
                    <a:pt x="21600" y="14482"/>
                    <a:pt x="21600" y="14482"/>
                    <a:pt x="21600" y="14482"/>
                  </a:cubicBezTo>
                  <a:cubicBezTo>
                    <a:pt x="21600" y="12519"/>
                    <a:pt x="20400" y="8591"/>
                    <a:pt x="19200" y="6628"/>
                  </a:cubicBezTo>
                  <a:cubicBezTo>
                    <a:pt x="16800" y="737"/>
                    <a:pt x="12000" y="-1227"/>
                    <a:pt x="8400" y="737"/>
                  </a:cubicBezTo>
                  <a:cubicBezTo>
                    <a:pt x="6000" y="737"/>
                    <a:pt x="3600" y="2700"/>
                    <a:pt x="2400" y="4664"/>
                  </a:cubicBezTo>
                  <a:cubicBezTo>
                    <a:pt x="1200" y="6627"/>
                    <a:pt x="0" y="10555"/>
                    <a:pt x="0" y="12518"/>
                  </a:cubicBezTo>
                  <a:cubicBezTo>
                    <a:pt x="0" y="14482"/>
                    <a:pt x="1200" y="14482"/>
                    <a:pt x="1200" y="14482"/>
                  </a:cubicBezTo>
                  <a:lnTo>
                    <a:pt x="4800" y="12518"/>
                  </a:lnTo>
                  <a:cubicBezTo>
                    <a:pt x="3600" y="14482"/>
                    <a:pt x="2400" y="14482"/>
                    <a:pt x="1200" y="16446"/>
                  </a:cubicBezTo>
                  <a:cubicBezTo>
                    <a:pt x="1200" y="16446"/>
                    <a:pt x="1200" y="18409"/>
                    <a:pt x="1200" y="20373"/>
                  </a:cubicBezTo>
                  <a:cubicBezTo>
                    <a:pt x="6000" y="20373"/>
                    <a:pt x="9600" y="20373"/>
                    <a:pt x="12000" y="2037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2" name="Google Shape;1172;gf08a7be099_3_177"/>
            <p:cNvSpPr/>
            <p:nvPr/>
          </p:nvSpPr>
          <p:spPr>
            <a:xfrm>
              <a:off x="2245727" y="3821262"/>
              <a:ext cx="139968" cy="91742"/>
            </a:xfrm>
            <a:custGeom>
              <a:avLst/>
              <a:gdLst/>
              <a:ahLst/>
              <a:cxnLst/>
              <a:rect l="l" t="t" r="r" b="b"/>
              <a:pathLst>
                <a:path w="21600" h="20756" extrusionOk="0">
                  <a:moveTo>
                    <a:pt x="7854" y="16436"/>
                  </a:moveTo>
                  <a:cubicBezTo>
                    <a:pt x="9818" y="17876"/>
                    <a:pt x="12763" y="16436"/>
                    <a:pt x="14727" y="17876"/>
                  </a:cubicBezTo>
                  <a:cubicBezTo>
                    <a:pt x="16691" y="17876"/>
                    <a:pt x="18654" y="19316"/>
                    <a:pt x="20618" y="20756"/>
                  </a:cubicBezTo>
                  <a:cubicBezTo>
                    <a:pt x="20618" y="20756"/>
                    <a:pt x="21600" y="20756"/>
                    <a:pt x="21600" y="20756"/>
                  </a:cubicBezTo>
                  <a:cubicBezTo>
                    <a:pt x="21600" y="19316"/>
                    <a:pt x="21600" y="16436"/>
                    <a:pt x="21600" y="14996"/>
                  </a:cubicBezTo>
                  <a:cubicBezTo>
                    <a:pt x="20618" y="9236"/>
                    <a:pt x="15709" y="4916"/>
                    <a:pt x="11782" y="2036"/>
                  </a:cubicBezTo>
                  <a:cubicBezTo>
                    <a:pt x="8836" y="596"/>
                    <a:pt x="5891" y="-844"/>
                    <a:pt x="3927" y="596"/>
                  </a:cubicBezTo>
                  <a:cubicBezTo>
                    <a:pt x="1963" y="596"/>
                    <a:pt x="982" y="2036"/>
                    <a:pt x="0" y="4916"/>
                  </a:cubicBezTo>
                  <a:cubicBezTo>
                    <a:pt x="0" y="6356"/>
                    <a:pt x="982" y="7796"/>
                    <a:pt x="1964" y="7796"/>
                  </a:cubicBezTo>
                  <a:lnTo>
                    <a:pt x="5891" y="9236"/>
                  </a:lnTo>
                  <a:cubicBezTo>
                    <a:pt x="3927" y="9236"/>
                    <a:pt x="2946" y="9236"/>
                    <a:pt x="982" y="9236"/>
                  </a:cubicBezTo>
                  <a:cubicBezTo>
                    <a:pt x="0" y="9236"/>
                    <a:pt x="0" y="10676"/>
                    <a:pt x="982" y="12116"/>
                  </a:cubicBezTo>
                  <a:cubicBezTo>
                    <a:pt x="981" y="12116"/>
                    <a:pt x="3927" y="14996"/>
                    <a:pt x="7854" y="1643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73" name="Google Shape;1173;gf08a7be099_3_177"/>
            <p:cNvSpPr/>
            <p:nvPr/>
          </p:nvSpPr>
          <p:spPr>
            <a:xfrm>
              <a:off x="2182090" y="3566739"/>
              <a:ext cx="153958" cy="108431"/>
            </a:xfrm>
            <a:custGeom>
              <a:avLst/>
              <a:gdLst/>
              <a:ahLst/>
              <a:cxnLst/>
              <a:rect l="l" t="t" r="r" b="b"/>
              <a:pathLst>
                <a:path w="20904" h="20449" extrusionOk="0">
                  <a:moveTo>
                    <a:pt x="12744" y="15649"/>
                  </a:moveTo>
                  <a:cubicBezTo>
                    <a:pt x="14472" y="13249"/>
                    <a:pt x="15336" y="10849"/>
                    <a:pt x="16200" y="9649"/>
                  </a:cubicBezTo>
                  <a:cubicBezTo>
                    <a:pt x="17064" y="8449"/>
                    <a:pt x="18792" y="6049"/>
                    <a:pt x="20520" y="6049"/>
                  </a:cubicBezTo>
                  <a:cubicBezTo>
                    <a:pt x="20520" y="6049"/>
                    <a:pt x="21384" y="6049"/>
                    <a:pt x="20520" y="4849"/>
                  </a:cubicBezTo>
                  <a:cubicBezTo>
                    <a:pt x="19656" y="3649"/>
                    <a:pt x="18792" y="2449"/>
                    <a:pt x="17064" y="1249"/>
                  </a:cubicBezTo>
                  <a:cubicBezTo>
                    <a:pt x="13608" y="-1151"/>
                    <a:pt x="9288" y="49"/>
                    <a:pt x="5832" y="3649"/>
                  </a:cubicBezTo>
                  <a:cubicBezTo>
                    <a:pt x="4104" y="4849"/>
                    <a:pt x="1512" y="7249"/>
                    <a:pt x="648" y="10849"/>
                  </a:cubicBezTo>
                  <a:cubicBezTo>
                    <a:pt x="-216" y="13249"/>
                    <a:pt x="-216" y="15649"/>
                    <a:pt x="648" y="16849"/>
                  </a:cubicBezTo>
                  <a:cubicBezTo>
                    <a:pt x="648" y="18049"/>
                    <a:pt x="2376" y="18049"/>
                    <a:pt x="2376" y="16849"/>
                  </a:cubicBezTo>
                  <a:lnTo>
                    <a:pt x="4968" y="13249"/>
                  </a:lnTo>
                  <a:cubicBezTo>
                    <a:pt x="4104" y="14449"/>
                    <a:pt x="3240" y="16849"/>
                    <a:pt x="3240" y="18049"/>
                  </a:cubicBezTo>
                  <a:cubicBezTo>
                    <a:pt x="3240" y="19249"/>
                    <a:pt x="3240" y="20449"/>
                    <a:pt x="4104" y="20449"/>
                  </a:cubicBezTo>
                  <a:cubicBezTo>
                    <a:pt x="7560" y="19249"/>
                    <a:pt x="11016" y="18049"/>
                    <a:pt x="12744" y="1564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
        <p:nvSpPr>
          <p:cNvPr id="1174" name="Google Shape;1174;gf08a7be099_3_177"/>
          <p:cNvSpPr txBox="1"/>
          <p:nvPr/>
        </p:nvSpPr>
        <p:spPr>
          <a:xfrm>
            <a:off x="112241" y="1751850"/>
            <a:ext cx="1294800" cy="526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Tahun Ajaran 2021-2022</a:t>
            </a:r>
            <a:endParaRPr sz="1300" b="0" i="0" u="none" strike="noStrike" cap="none">
              <a:solidFill>
                <a:srgbClr val="000000"/>
              </a:solidFill>
              <a:latin typeface="Arial"/>
              <a:ea typeface="Arial"/>
              <a:cs typeface="Arial"/>
              <a:sym typeface="Arial"/>
            </a:endParaRPr>
          </a:p>
        </p:txBody>
      </p:sp>
      <p:sp>
        <p:nvSpPr>
          <p:cNvPr id="1175" name="Google Shape;1175;gf08a7be099_3_177"/>
          <p:cNvSpPr txBox="1"/>
          <p:nvPr/>
        </p:nvSpPr>
        <p:spPr>
          <a:xfrm>
            <a:off x="4111697" y="953513"/>
            <a:ext cx="1294800" cy="526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Tahun Ajaran</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2024-2025</a:t>
            </a:r>
            <a:endParaRPr sz="1300" b="0" i="0" u="none" strike="noStrike" cap="none">
              <a:solidFill>
                <a:srgbClr val="000000"/>
              </a:solidFill>
              <a:latin typeface="Arial"/>
              <a:ea typeface="Arial"/>
              <a:cs typeface="Arial"/>
              <a:sym typeface="Arial"/>
            </a:endParaRPr>
          </a:p>
        </p:txBody>
      </p:sp>
      <p:sp>
        <p:nvSpPr>
          <p:cNvPr id="1176" name="Google Shape;1176;gf08a7be099_3_177"/>
          <p:cNvSpPr txBox="1"/>
          <p:nvPr/>
        </p:nvSpPr>
        <p:spPr>
          <a:xfrm>
            <a:off x="1467609" y="1479725"/>
            <a:ext cx="1294800" cy="526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Tahun Ajaran</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2022-2023</a:t>
            </a:r>
            <a:endParaRPr sz="1300" b="0" i="0" u="none" strike="noStrike" cap="none">
              <a:solidFill>
                <a:srgbClr val="000000"/>
              </a:solidFill>
              <a:latin typeface="Arial"/>
              <a:ea typeface="Arial"/>
              <a:cs typeface="Arial"/>
              <a:sym typeface="Arial"/>
            </a:endParaRPr>
          </a:p>
        </p:txBody>
      </p:sp>
      <p:sp>
        <p:nvSpPr>
          <p:cNvPr id="1177" name="Google Shape;1177;gf08a7be099_3_177"/>
          <p:cNvSpPr txBox="1"/>
          <p:nvPr/>
        </p:nvSpPr>
        <p:spPr>
          <a:xfrm>
            <a:off x="2727372" y="1194725"/>
            <a:ext cx="1294800" cy="526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Tahun Ajaran</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2023-2024</a:t>
            </a:r>
            <a:endParaRPr sz="1300" b="0" i="0" u="none" strike="noStrike" cap="none">
              <a:solidFill>
                <a:srgbClr val="000000"/>
              </a:solidFill>
              <a:latin typeface="Arial"/>
              <a:ea typeface="Arial"/>
              <a:cs typeface="Arial"/>
              <a:sym typeface="Arial"/>
            </a:endParaRPr>
          </a:p>
        </p:txBody>
      </p:sp>
      <p:grpSp>
        <p:nvGrpSpPr>
          <p:cNvPr id="1178" name="Google Shape;1178;gf08a7be099_3_177"/>
          <p:cNvGrpSpPr/>
          <p:nvPr/>
        </p:nvGrpSpPr>
        <p:grpSpPr>
          <a:xfrm>
            <a:off x="2756194" y="2013335"/>
            <a:ext cx="1210056" cy="1336941"/>
            <a:chOff x="3817324" y="2335362"/>
            <a:chExt cx="1689079" cy="1762612"/>
          </a:xfrm>
        </p:grpSpPr>
        <p:sp>
          <p:nvSpPr>
            <p:cNvPr id="1179" name="Google Shape;1179;gf08a7be099_3_177"/>
            <p:cNvSpPr/>
            <p:nvPr/>
          </p:nvSpPr>
          <p:spPr>
            <a:xfrm>
              <a:off x="3880951" y="2462631"/>
              <a:ext cx="1571724" cy="1603530"/>
            </a:xfrm>
            <a:custGeom>
              <a:avLst/>
              <a:gdLst/>
              <a:ahLst/>
              <a:cxnLst/>
              <a:rect l="l" t="t" r="r" b="b"/>
              <a:pathLst>
                <a:path w="21600" h="21600" extrusionOk="0">
                  <a:moveTo>
                    <a:pt x="18015" y="16029"/>
                  </a:moveTo>
                  <a:cubicBezTo>
                    <a:pt x="17577" y="15600"/>
                    <a:pt x="17228" y="15171"/>
                    <a:pt x="16965" y="14657"/>
                  </a:cubicBezTo>
                  <a:cubicBezTo>
                    <a:pt x="16703" y="14229"/>
                    <a:pt x="16528" y="13886"/>
                    <a:pt x="16440" y="13457"/>
                  </a:cubicBezTo>
                  <a:cubicBezTo>
                    <a:pt x="16528" y="13457"/>
                    <a:pt x="16615" y="13543"/>
                    <a:pt x="16790" y="13543"/>
                  </a:cubicBezTo>
                  <a:cubicBezTo>
                    <a:pt x="17315" y="13714"/>
                    <a:pt x="17840" y="13800"/>
                    <a:pt x="18364" y="13971"/>
                  </a:cubicBezTo>
                  <a:cubicBezTo>
                    <a:pt x="19414" y="14143"/>
                    <a:pt x="20551" y="14229"/>
                    <a:pt x="21600" y="14229"/>
                  </a:cubicBezTo>
                  <a:cubicBezTo>
                    <a:pt x="20551" y="14229"/>
                    <a:pt x="19414" y="14057"/>
                    <a:pt x="18364" y="13800"/>
                  </a:cubicBezTo>
                  <a:cubicBezTo>
                    <a:pt x="17840" y="13714"/>
                    <a:pt x="17315" y="13543"/>
                    <a:pt x="16790" y="13371"/>
                  </a:cubicBezTo>
                  <a:cubicBezTo>
                    <a:pt x="16615" y="13286"/>
                    <a:pt x="16528" y="13286"/>
                    <a:pt x="16353" y="13200"/>
                  </a:cubicBezTo>
                  <a:cubicBezTo>
                    <a:pt x="16353" y="13200"/>
                    <a:pt x="16353" y="13200"/>
                    <a:pt x="16353" y="13114"/>
                  </a:cubicBezTo>
                  <a:lnTo>
                    <a:pt x="16266" y="13114"/>
                  </a:lnTo>
                  <a:cubicBezTo>
                    <a:pt x="15916" y="13029"/>
                    <a:pt x="15566" y="12857"/>
                    <a:pt x="15216" y="12771"/>
                  </a:cubicBezTo>
                  <a:cubicBezTo>
                    <a:pt x="14691" y="12600"/>
                    <a:pt x="14079" y="12600"/>
                    <a:pt x="13555" y="12686"/>
                  </a:cubicBezTo>
                  <a:cubicBezTo>
                    <a:pt x="13030" y="12771"/>
                    <a:pt x="12418" y="13029"/>
                    <a:pt x="11981" y="13200"/>
                  </a:cubicBezTo>
                  <a:cubicBezTo>
                    <a:pt x="11368" y="13457"/>
                    <a:pt x="10756" y="13886"/>
                    <a:pt x="10232" y="14314"/>
                  </a:cubicBezTo>
                  <a:cubicBezTo>
                    <a:pt x="10319" y="14057"/>
                    <a:pt x="10406" y="13800"/>
                    <a:pt x="10406" y="13543"/>
                  </a:cubicBezTo>
                  <a:cubicBezTo>
                    <a:pt x="10581" y="12600"/>
                    <a:pt x="10756" y="11743"/>
                    <a:pt x="10931" y="10800"/>
                  </a:cubicBezTo>
                  <a:cubicBezTo>
                    <a:pt x="10931" y="10543"/>
                    <a:pt x="11019" y="10371"/>
                    <a:pt x="11019" y="10114"/>
                  </a:cubicBezTo>
                  <a:cubicBezTo>
                    <a:pt x="11019" y="9943"/>
                    <a:pt x="11106" y="9857"/>
                    <a:pt x="11281" y="9771"/>
                  </a:cubicBezTo>
                  <a:cubicBezTo>
                    <a:pt x="12330" y="9171"/>
                    <a:pt x="13642" y="8829"/>
                    <a:pt x="14954" y="8914"/>
                  </a:cubicBezTo>
                  <a:cubicBezTo>
                    <a:pt x="13904" y="8743"/>
                    <a:pt x="12768" y="8743"/>
                    <a:pt x="11718" y="9000"/>
                  </a:cubicBezTo>
                  <a:cubicBezTo>
                    <a:pt x="11456" y="9086"/>
                    <a:pt x="11106" y="8829"/>
                    <a:pt x="11106" y="8571"/>
                  </a:cubicBezTo>
                  <a:cubicBezTo>
                    <a:pt x="11106" y="8400"/>
                    <a:pt x="11106" y="8229"/>
                    <a:pt x="11106" y="8057"/>
                  </a:cubicBezTo>
                  <a:cubicBezTo>
                    <a:pt x="11106" y="7114"/>
                    <a:pt x="11019" y="6171"/>
                    <a:pt x="10931" y="5314"/>
                  </a:cubicBezTo>
                  <a:cubicBezTo>
                    <a:pt x="10931" y="5143"/>
                    <a:pt x="10844" y="5057"/>
                    <a:pt x="10844" y="4886"/>
                  </a:cubicBezTo>
                  <a:cubicBezTo>
                    <a:pt x="11368" y="4886"/>
                    <a:pt x="11893" y="4800"/>
                    <a:pt x="12418" y="4629"/>
                  </a:cubicBezTo>
                  <a:lnTo>
                    <a:pt x="13030" y="4457"/>
                  </a:lnTo>
                  <a:cubicBezTo>
                    <a:pt x="13030" y="4457"/>
                    <a:pt x="13030" y="4457"/>
                    <a:pt x="13030" y="4457"/>
                  </a:cubicBezTo>
                  <a:lnTo>
                    <a:pt x="13555" y="4286"/>
                  </a:lnTo>
                  <a:cubicBezTo>
                    <a:pt x="13555" y="4286"/>
                    <a:pt x="13555" y="4286"/>
                    <a:pt x="13642" y="4286"/>
                  </a:cubicBezTo>
                  <a:lnTo>
                    <a:pt x="14167" y="4029"/>
                  </a:lnTo>
                  <a:cubicBezTo>
                    <a:pt x="14167" y="4029"/>
                    <a:pt x="14167" y="4029"/>
                    <a:pt x="14167" y="4029"/>
                  </a:cubicBezTo>
                  <a:cubicBezTo>
                    <a:pt x="14342" y="3943"/>
                    <a:pt x="14517" y="3857"/>
                    <a:pt x="14691" y="3686"/>
                  </a:cubicBezTo>
                  <a:cubicBezTo>
                    <a:pt x="14517" y="3771"/>
                    <a:pt x="14342" y="3857"/>
                    <a:pt x="14167" y="3943"/>
                  </a:cubicBezTo>
                  <a:cubicBezTo>
                    <a:pt x="14167" y="3943"/>
                    <a:pt x="14167" y="3943"/>
                    <a:pt x="14167" y="3943"/>
                  </a:cubicBezTo>
                  <a:lnTo>
                    <a:pt x="13642" y="4114"/>
                  </a:lnTo>
                  <a:cubicBezTo>
                    <a:pt x="13642" y="4114"/>
                    <a:pt x="13642" y="4114"/>
                    <a:pt x="13642" y="4114"/>
                  </a:cubicBezTo>
                  <a:lnTo>
                    <a:pt x="13117" y="4286"/>
                  </a:lnTo>
                  <a:cubicBezTo>
                    <a:pt x="13117" y="4286"/>
                    <a:pt x="13117" y="4286"/>
                    <a:pt x="13117" y="4286"/>
                  </a:cubicBezTo>
                  <a:lnTo>
                    <a:pt x="12505" y="4457"/>
                  </a:lnTo>
                  <a:cubicBezTo>
                    <a:pt x="12155" y="4543"/>
                    <a:pt x="11806" y="4543"/>
                    <a:pt x="11368" y="4629"/>
                  </a:cubicBezTo>
                  <a:cubicBezTo>
                    <a:pt x="11106" y="4629"/>
                    <a:pt x="10931" y="4457"/>
                    <a:pt x="10844" y="4200"/>
                  </a:cubicBezTo>
                  <a:cubicBezTo>
                    <a:pt x="10756" y="3686"/>
                    <a:pt x="10669" y="3171"/>
                    <a:pt x="10581" y="2657"/>
                  </a:cubicBezTo>
                  <a:cubicBezTo>
                    <a:pt x="10406" y="1800"/>
                    <a:pt x="10144" y="857"/>
                    <a:pt x="9794" y="0"/>
                  </a:cubicBezTo>
                  <a:cubicBezTo>
                    <a:pt x="10057" y="857"/>
                    <a:pt x="10319" y="1800"/>
                    <a:pt x="10494" y="2657"/>
                  </a:cubicBezTo>
                  <a:cubicBezTo>
                    <a:pt x="10581" y="3086"/>
                    <a:pt x="10669" y="3600"/>
                    <a:pt x="10669" y="4114"/>
                  </a:cubicBezTo>
                  <a:cubicBezTo>
                    <a:pt x="10669" y="4371"/>
                    <a:pt x="10494" y="4629"/>
                    <a:pt x="10144" y="4629"/>
                  </a:cubicBezTo>
                  <a:cubicBezTo>
                    <a:pt x="10057" y="4629"/>
                    <a:pt x="10057" y="4629"/>
                    <a:pt x="9969" y="4629"/>
                  </a:cubicBezTo>
                  <a:cubicBezTo>
                    <a:pt x="9182" y="4543"/>
                    <a:pt x="8308" y="4371"/>
                    <a:pt x="7521" y="4114"/>
                  </a:cubicBezTo>
                  <a:cubicBezTo>
                    <a:pt x="6734" y="3857"/>
                    <a:pt x="6034" y="3429"/>
                    <a:pt x="5334" y="3000"/>
                  </a:cubicBezTo>
                  <a:cubicBezTo>
                    <a:pt x="5509" y="3171"/>
                    <a:pt x="5597" y="3257"/>
                    <a:pt x="5772" y="3429"/>
                  </a:cubicBezTo>
                  <a:cubicBezTo>
                    <a:pt x="5772" y="3429"/>
                    <a:pt x="5772" y="3429"/>
                    <a:pt x="5772" y="3429"/>
                  </a:cubicBezTo>
                  <a:lnTo>
                    <a:pt x="6209" y="3771"/>
                  </a:lnTo>
                  <a:cubicBezTo>
                    <a:pt x="6209" y="3771"/>
                    <a:pt x="6209" y="3771"/>
                    <a:pt x="6209" y="3771"/>
                  </a:cubicBezTo>
                  <a:lnTo>
                    <a:pt x="6734" y="4029"/>
                  </a:lnTo>
                  <a:cubicBezTo>
                    <a:pt x="6734" y="4029"/>
                    <a:pt x="6734" y="4029"/>
                    <a:pt x="6734" y="4029"/>
                  </a:cubicBezTo>
                  <a:lnTo>
                    <a:pt x="7258" y="4286"/>
                  </a:lnTo>
                  <a:cubicBezTo>
                    <a:pt x="7346" y="4371"/>
                    <a:pt x="7521" y="4371"/>
                    <a:pt x="7608" y="4371"/>
                  </a:cubicBezTo>
                  <a:cubicBezTo>
                    <a:pt x="7258" y="5229"/>
                    <a:pt x="6646" y="6086"/>
                    <a:pt x="5859" y="6771"/>
                  </a:cubicBezTo>
                  <a:cubicBezTo>
                    <a:pt x="6646" y="6257"/>
                    <a:pt x="7433" y="5657"/>
                    <a:pt x="7958" y="4886"/>
                  </a:cubicBezTo>
                  <a:cubicBezTo>
                    <a:pt x="8045" y="4714"/>
                    <a:pt x="8308" y="4629"/>
                    <a:pt x="8483" y="4714"/>
                  </a:cubicBezTo>
                  <a:cubicBezTo>
                    <a:pt x="8920" y="4800"/>
                    <a:pt x="9270" y="4886"/>
                    <a:pt x="9707" y="4886"/>
                  </a:cubicBezTo>
                  <a:cubicBezTo>
                    <a:pt x="9969" y="4886"/>
                    <a:pt x="10232" y="4886"/>
                    <a:pt x="10494" y="4886"/>
                  </a:cubicBezTo>
                  <a:cubicBezTo>
                    <a:pt x="10494" y="5057"/>
                    <a:pt x="10494" y="5229"/>
                    <a:pt x="10581" y="5314"/>
                  </a:cubicBezTo>
                  <a:cubicBezTo>
                    <a:pt x="10669" y="6257"/>
                    <a:pt x="10669" y="7114"/>
                    <a:pt x="10581" y="8057"/>
                  </a:cubicBezTo>
                  <a:cubicBezTo>
                    <a:pt x="10494" y="9000"/>
                    <a:pt x="10406" y="9857"/>
                    <a:pt x="10319" y="10800"/>
                  </a:cubicBezTo>
                  <a:cubicBezTo>
                    <a:pt x="10144" y="11657"/>
                    <a:pt x="9969" y="12600"/>
                    <a:pt x="9707" y="13457"/>
                  </a:cubicBezTo>
                  <a:cubicBezTo>
                    <a:pt x="9619" y="13800"/>
                    <a:pt x="9532" y="14057"/>
                    <a:pt x="9445" y="14314"/>
                  </a:cubicBezTo>
                  <a:cubicBezTo>
                    <a:pt x="9357" y="14657"/>
                    <a:pt x="8920" y="14743"/>
                    <a:pt x="8657" y="14571"/>
                  </a:cubicBezTo>
                  <a:cubicBezTo>
                    <a:pt x="8395" y="14314"/>
                    <a:pt x="8045" y="14143"/>
                    <a:pt x="7696" y="13886"/>
                  </a:cubicBezTo>
                  <a:lnTo>
                    <a:pt x="7696" y="13886"/>
                  </a:lnTo>
                  <a:cubicBezTo>
                    <a:pt x="7696" y="13886"/>
                    <a:pt x="7696" y="13886"/>
                    <a:pt x="7696" y="13886"/>
                  </a:cubicBezTo>
                  <a:cubicBezTo>
                    <a:pt x="7171" y="13543"/>
                    <a:pt x="6559" y="13200"/>
                    <a:pt x="5947" y="12943"/>
                  </a:cubicBezTo>
                  <a:cubicBezTo>
                    <a:pt x="5772" y="12857"/>
                    <a:pt x="5684" y="12771"/>
                    <a:pt x="5684" y="12600"/>
                  </a:cubicBezTo>
                  <a:cubicBezTo>
                    <a:pt x="5597" y="12000"/>
                    <a:pt x="5509" y="11314"/>
                    <a:pt x="5334" y="10714"/>
                  </a:cubicBezTo>
                  <a:cubicBezTo>
                    <a:pt x="5247" y="10371"/>
                    <a:pt x="5160" y="9943"/>
                    <a:pt x="4985" y="9600"/>
                  </a:cubicBezTo>
                  <a:cubicBezTo>
                    <a:pt x="4810" y="9257"/>
                    <a:pt x="4635" y="8914"/>
                    <a:pt x="4460" y="8571"/>
                  </a:cubicBezTo>
                  <a:cubicBezTo>
                    <a:pt x="4635" y="8914"/>
                    <a:pt x="4722" y="9257"/>
                    <a:pt x="4897" y="9600"/>
                  </a:cubicBezTo>
                  <a:cubicBezTo>
                    <a:pt x="4985" y="9943"/>
                    <a:pt x="5072" y="10371"/>
                    <a:pt x="5072" y="10714"/>
                  </a:cubicBezTo>
                  <a:cubicBezTo>
                    <a:pt x="5160" y="11143"/>
                    <a:pt x="5160" y="11571"/>
                    <a:pt x="5160" y="11914"/>
                  </a:cubicBezTo>
                  <a:cubicBezTo>
                    <a:pt x="5160" y="12257"/>
                    <a:pt x="4897" y="12429"/>
                    <a:pt x="4547" y="12343"/>
                  </a:cubicBezTo>
                  <a:cubicBezTo>
                    <a:pt x="3061" y="11914"/>
                    <a:pt x="1574" y="11743"/>
                    <a:pt x="0" y="11914"/>
                  </a:cubicBezTo>
                  <a:cubicBezTo>
                    <a:pt x="1749" y="11829"/>
                    <a:pt x="3498" y="12171"/>
                    <a:pt x="5160" y="12857"/>
                  </a:cubicBezTo>
                  <a:cubicBezTo>
                    <a:pt x="5160" y="12857"/>
                    <a:pt x="5160" y="12857"/>
                    <a:pt x="5160" y="12857"/>
                  </a:cubicBezTo>
                  <a:lnTo>
                    <a:pt x="5160" y="12857"/>
                  </a:lnTo>
                  <a:cubicBezTo>
                    <a:pt x="5597" y="13029"/>
                    <a:pt x="6121" y="13286"/>
                    <a:pt x="6559" y="13543"/>
                  </a:cubicBezTo>
                  <a:cubicBezTo>
                    <a:pt x="6909" y="13714"/>
                    <a:pt x="6821" y="14229"/>
                    <a:pt x="6559" y="14400"/>
                  </a:cubicBezTo>
                  <a:cubicBezTo>
                    <a:pt x="5947" y="14743"/>
                    <a:pt x="5247" y="15000"/>
                    <a:pt x="4547" y="15171"/>
                  </a:cubicBezTo>
                  <a:cubicBezTo>
                    <a:pt x="3935" y="15343"/>
                    <a:pt x="3411" y="15514"/>
                    <a:pt x="2798" y="15600"/>
                  </a:cubicBezTo>
                  <a:cubicBezTo>
                    <a:pt x="2186" y="15686"/>
                    <a:pt x="1574" y="15771"/>
                    <a:pt x="1049" y="16029"/>
                  </a:cubicBezTo>
                  <a:cubicBezTo>
                    <a:pt x="1662" y="15857"/>
                    <a:pt x="2186" y="15771"/>
                    <a:pt x="2798" y="15771"/>
                  </a:cubicBezTo>
                  <a:cubicBezTo>
                    <a:pt x="3411" y="15686"/>
                    <a:pt x="4023" y="15600"/>
                    <a:pt x="4635" y="15514"/>
                  </a:cubicBezTo>
                  <a:cubicBezTo>
                    <a:pt x="5597" y="15343"/>
                    <a:pt x="6646" y="15000"/>
                    <a:pt x="7521" y="14571"/>
                  </a:cubicBezTo>
                  <a:cubicBezTo>
                    <a:pt x="7696" y="14486"/>
                    <a:pt x="7870" y="14486"/>
                    <a:pt x="8045" y="14657"/>
                  </a:cubicBezTo>
                  <a:cubicBezTo>
                    <a:pt x="8395" y="14914"/>
                    <a:pt x="8745" y="15257"/>
                    <a:pt x="9007" y="15600"/>
                  </a:cubicBezTo>
                  <a:cubicBezTo>
                    <a:pt x="8920" y="15771"/>
                    <a:pt x="8920" y="15857"/>
                    <a:pt x="8832" y="16029"/>
                  </a:cubicBezTo>
                  <a:cubicBezTo>
                    <a:pt x="8570" y="16886"/>
                    <a:pt x="8308" y="17914"/>
                    <a:pt x="8308" y="18857"/>
                  </a:cubicBezTo>
                  <a:cubicBezTo>
                    <a:pt x="8220" y="19629"/>
                    <a:pt x="8308" y="20400"/>
                    <a:pt x="8308" y="21171"/>
                  </a:cubicBezTo>
                  <a:cubicBezTo>
                    <a:pt x="8308" y="21429"/>
                    <a:pt x="8570" y="21600"/>
                    <a:pt x="8832" y="21600"/>
                  </a:cubicBezTo>
                  <a:lnTo>
                    <a:pt x="8832" y="21600"/>
                  </a:lnTo>
                  <a:cubicBezTo>
                    <a:pt x="9095" y="21600"/>
                    <a:pt x="9270" y="21343"/>
                    <a:pt x="9270" y="21086"/>
                  </a:cubicBezTo>
                  <a:cubicBezTo>
                    <a:pt x="9182" y="20314"/>
                    <a:pt x="9095" y="19629"/>
                    <a:pt x="9182" y="18857"/>
                  </a:cubicBezTo>
                  <a:cubicBezTo>
                    <a:pt x="9182" y="18000"/>
                    <a:pt x="9357" y="17143"/>
                    <a:pt x="9532" y="16200"/>
                  </a:cubicBezTo>
                  <a:cubicBezTo>
                    <a:pt x="9619" y="16029"/>
                    <a:pt x="9619" y="15857"/>
                    <a:pt x="9707" y="15600"/>
                  </a:cubicBezTo>
                  <a:cubicBezTo>
                    <a:pt x="9707" y="15514"/>
                    <a:pt x="9707" y="15514"/>
                    <a:pt x="9794" y="15429"/>
                  </a:cubicBezTo>
                  <a:cubicBezTo>
                    <a:pt x="10407" y="14657"/>
                    <a:pt x="11194" y="14057"/>
                    <a:pt x="12068" y="13543"/>
                  </a:cubicBezTo>
                  <a:cubicBezTo>
                    <a:pt x="12943" y="13029"/>
                    <a:pt x="13992" y="12686"/>
                    <a:pt x="15041" y="12943"/>
                  </a:cubicBezTo>
                  <a:cubicBezTo>
                    <a:pt x="15129" y="12943"/>
                    <a:pt x="15216" y="13029"/>
                    <a:pt x="15304" y="13029"/>
                  </a:cubicBezTo>
                  <a:cubicBezTo>
                    <a:pt x="15479" y="13114"/>
                    <a:pt x="15566" y="13200"/>
                    <a:pt x="15653" y="13371"/>
                  </a:cubicBezTo>
                  <a:cubicBezTo>
                    <a:pt x="15828" y="13886"/>
                    <a:pt x="16091" y="14400"/>
                    <a:pt x="16353" y="14829"/>
                  </a:cubicBezTo>
                  <a:cubicBezTo>
                    <a:pt x="16703" y="15343"/>
                    <a:pt x="17140" y="15771"/>
                    <a:pt x="17577" y="16200"/>
                  </a:cubicBezTo>
                  <a:cubicBezTo>
                    <a:pt x="18015" y="16629"/>
                    <a:pt x="18539" y="16971"/>
                    <a:pt x="19064" y="17314"/>
                  </a:cubicBezTo>
                  <a:cubicBezTo>
                    <a:pt x="19589" y="17657"/>
                    <a:pt x="20026" y="18000"/>
                    <a:pt x="20638" y="18257"/>
                  </a:cubicBezTo>
                  <a:cubicBezTo>
                    <a:pt x="20113" y="18000"/>
                    <a:pt x="19589" y="17571"/>
                    <a:pt x="19151" y="17229"/>
                  </a:cubicBezTo>
                  <a:cubicBezTo>
                    <a:pt x="18889" y="16886"/>
                    <a:pt x="18364" y="16457"/>
                    <a:pt x="18015" y="16029"/>
                  </a:cubicBezTo>
                  <a:close/>
                </a:path>
              </a:pathLst>
            </a:custGeom>
            <a:solidFill>
              <a:srgbClr val="864A05"/>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0" name="Google Shape;1180;gf08a7be099_3_177"/>
            <p:cNvSpPr/>
            <p:nvPr/>
          </p:nvSpPr>
          <p:spPr>
            <a:xfrm>
              <a:off x="4390012" y="3862534"/>
              <a:ext cx="254502" cy="235440"/>
            </a:xfrm>
            <a:custGeom>
              <a:avLst/>
              <a:gdLst/>
              <a:ahLst/>
              <a:cxnLst/>
              <a:rect l="l" t="t" r="r" b="b"/>
              <a:pathLst>
                <a:path w="21600" h="21600" extrusionOk="0">
                  <a:moveTo>
                    <a:pt x="21600" y="10508"/>
                  </a:moveTo>
                  <a:cubicBezTo>
                    <a:pt x="21600" y="10508"/>
                    <a:pt x="16740" y="13427"/>
                    <a:pt x="14040" y="17514"/>
                  </a:cubicBezTo>
                  <a:cubicBezTo>
                    <a:pt x="14580" y="15178"/>
                    <a:pt x="15120" y="11676"/>
                    <a:pt x="17280" y="8757"/>
                  </a:cubicBezTo>
                  <a:cubicBezTo>
                    <a:pt x="17280" y="8757"/>
                    <a:pt x="12960" y="12843"/>
                    <a:pt x="11340" y="18097"/>
                  </a:cubicBezTo>
                  <a:cubicBezTo>
                    <a:pt x="8100" y="8173"/>
                    <a:pt x="0" y="0"/>
                    <a:pt x="0" y="0"/>
                  </a:cubicBezTo>
                  <a:cubicBezTo>
                    <a:pt x="6480" y="11092"/>
                    <a:pt x="5940" y="21600"/>
                    <a:pt x="5940" y="21600"/>
                  </a:cubicBezTo>
                  <a:lnTo>
                    <a:pt x="10260" y="21600"/>
                  </a:lnTo>
                  <a:lnTo>
                    <a:pt x="11880" y="21600"/>
                  </a:lnTo>
                  <a:lnTo>
                    <a:pt x="11880" y="21600"/>
                  </a:lnTo>
                  <a:lnTo>
                    <a:pt x="13500" y="21600"/>
                  </a:lnTo>
                  <a:lnTo>
                    <a:pt x="16740" y="21600"/>
                  </a:lnTo>
                  <a:cubicBezTo>
                    <a:pt x="16740" y="21016"/>
                    <a:pt x="16200" y="15762"/>
                    <a:pt x="21600" y="10508"/>
                  </a:cubicBezTo>
                  <a:close/>
                </a:path>
              </a:pathLst>
            </a:custGeom>
            <a:solidFill>
              <a:srgbClr val="6DBB6A"/>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1" name="Google Shape;1181;gf08a7be099_3_177"/>
            <p:cNvSpPr/>
            <p:nvPr/>
          </p:nvSpPr>
          <p:spPr>
            <a:xfrm>
              <a:off x="4580908" y="3862534"/>
              <a:ext cx="229068" cy="229068"/>
            </a:xfrm>
            <a:custGeom>
              <a:avLst/>
              <a:gdLst/>
              <a:ahLst/>
              <a:cxnLst/>
              <a:rect l="l" t="t" r="r" b="b"/>
              <a:pathLst>
                <a:path w="21600" h="21600" extrusionOk="0">
                  <a:moveTo>
                    <a:pt x="0" y="19800"/>
                  </a:moveTo>
                  <a:lnTo>
                    <a:pt x="4800" y="21600"/>
                  </a:lnTo>
                  <a:cubicBezTo>
                    <a:pt x="9600" y="9000"/>
                    <a:pt x="21600" y="0"/>
                    <a:pt x="21600" y="0"/>
                  </a:cubicBezTo>
                  <a:cubicBezTo>
                    <a:pt x="9600" y="4200"/>
                    <a:pt x="0" y="19800"/>
                    <a:pt x="0" y="198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2" name="Google Shape;1182;gf08a7be099_3_177"/>
            <p:cNvSpPr/>
            <p:nvPr/>
          </p:nvSpPr>
          <p:spPr>
            <a:xfrm>
              <a:off x="4326375" y="3862529"/>
              <a:ext cx="184518" cy="222696"/>
            </a:xfrm>
            <a:custGeom>
              <a:avLst/>
              <a:gdLst/>
              <a:ahLst/>
              <a:cxnLst/>
              <a:rect l="l" t="t" r="r" b="b"/>
              <a:pathLst>
                <a:path w="21600" h="21600" extrusionOk="0">
                  <a:moveTo>
                    <a:pt x="14897" y="16663"/>
                  </a:moveTo>
                  <a:cubicBezTo>
                    <a:pt x="11172" y="11726"/>
                    <a:pt x="5214" y="8023"/>
                    <a:pt x="5214" y="8023"/>
                  </a:cubicBezTo>
                  <a:cubicBezTo>
                    <a:pt x="8193" y="11109"/>
                    <a:pt x="10428" y="14811"/>
                    <a:pt x="11172" y="17280"/>
                  </a:cubicBezTo>
                  <a:cubicBezTo>
                    <a:pt x="6703" y="13577"/>
                    <a:pt x="0" y="11109"/>
                    <a:pt x="0" y="11109"/>
                  </a:cubicBezTo>
                  <a:cubicBezTo>
                    <a:pt x="8193" y="16046"/>
                    <a:pt x="8193" y="21600"/>
                    <a:pt x="8193" y="21600"/>
                  </a:cubicBezTo>
                  <a:lnTo>
                    <a:pt x="12662" y="20983"/>
                  </a:lnTo>
                  <a:lnTo>
                    <a:pt x="14897" y="20983"/>
                  </a:lnTo>
                  <a:lnTo>
                    <a:pt x="17131" y="20983"/>
                  </a:lnTo>
                  <a:lnTo>
                    <a:pt x="18621" y="20983"/>
                  </a:lnTo>
                  <a:cubicBezTo>
                    <a:pt x="17131" y="10491"/>
                    <a:pt x="21600" y="0"/>
                    <a:pt x="21600" y="0"/>
                  </a:cubicBezTo>
                  <a:cubicBezTo>
                    <a:pt x="17131" y="4320"/>
                    <a:pt x="14897" y="11726"/>
                    <a:pt x="14897" y="16663"/>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3" name="Google Shape;1183;gf08a7be099_3_177"/>
            <p:cNvSpPr/>
            <p:nvPr/>
          </p:nvSpPr>
          <p:spPr>
            <a:xfrm>
              <a:off x="4517276" y="3926161"/>
              <a:ext cx="82728" cy="159084"/>
            </a:xfrm>
            <a:custGeom>
              <a:avLst/>
              <a:gdLst/>
              <a:ahLst/>
              <a:cxnLst/>
              <a:rect l="l" t="t" r="r" b="b"/>
              <a:pathLst>
                <a:path w="21600" h="21600" extrusionOk="0">
                  <a:moveTo>
                    <a:pt x="0" y="21600"/>
                  </a:moveTo>
                  <a:lnTo>
                    <a:pt x="8308" y="21600"/>
                  </a:lnTo>
                  <a:cubicBezTo>
                    <a:pt x="8308" y="10368"/>
                    <a:pt x="21600" y="0"/>
                    <a:pt x="21600" y="0"/>
                  </a:cubicBezTo>
                  <a:cubicBezTo>
                    <a:pt x="4985" y="6048"/>
                    <a:pt x="0" y="21600"/>
                    <a:pt x="0" y="216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4" name="Google Shape;1184;gf08a7be099_3_177"/>
            <p:cNvSpPr/>
            <p:nvPr/>
          </p:nvSpPr>
          <p:spPr>
            <a:xfrm>
              <a:off x="4835435" y="3289846"/>
              <a:ext cx="212651" cy="141970"/>
            </a:xfrm>
            <a:custGeom>
              <a:avLst/>
              <a:gdLst/>
              <a:ahLst/>
              <a:cxnLst/>
              <a:rect l="l" t="t" r="r" b="b"/>
              <a:pathLst>
                <a:path w="21228" h="20955" extrusionOk="0">
                  <a:moveTo>
                    <a:pt x="11698" y="18138"/>
                  </a:moveTo>
                  <a:cubicBezTo>
                    <a:pt x="13604" y="16259"/>
                    <a:pt x="14240" y="14381"/>
                    <a:pt x="16146" y="12503"/>
                  </a:cubicBezTo>
                  <a:cubicBezTo>
                    <a:pt x="17416" y="10625"/>
                    <a:pt x="19322" y="9685"/>
                    <a:pt x="20593" y="9685"/>
                  </a:cubicBezTo>
                  <a:cubicBezTo>
                    <a:pt x="20593" y="9685"/>
                    <a:pt x="21228" y="9685"/>
                    <a:pt x="21228" y="8746"/>
                  </a:cubicBezTo>
                  <a:cubicBezTo>
                    <a:pt x="20593" y="6868"/>
                    <a:pt x="19322" y="4990"/>
                    <a:pt x="18052" y="3112"/>
                  </a:cubicBezTo>
                  <a:cubicBezTo>
                    <a:pt x="14875" y="-645"/>
                    <a:pt x="10428" y="-645"/>
                    <a:pt x="6616" y="1233"/>
                  </a:cubicBezTo>
                  <a:cubicBezTo>
                    <a:pt x="4710" y="2172"/>
                    <a:pt x="2169" y="4990"/>
                    <a:pt x="899" y="7807"/>
                  </a:cubicBezTo>
                  <a:cubicBezTo>
                    <a:pt x="263" y="9685"/>
                    <a:pt x="-372" y="12503"/>
                    <a:pt x="263" y="15320"/>
                  </a:cubicBezTo>
                  <a:cubicBezTo>
                    <a:pt x="263" y="16259"/>
                    <a:pt x="1534" y="17198"/>
                    <a:pt x="2169" y="16259"/>
                  </a:cubicBezTo>
                  <a:lnTo>
                    <a:pt x="4710" y="12503"/>
                  </a:lnTo>
                  <a:cubicBezTo>
                    <a:pt x="3440" y="14381"/>
                    <a:pt x="2804" y="16259"/>
                    <a:pt x="2169" y="18138"/>
                  </a:cubicBezTo>
                  <a:cubicBezTo>
                    <a:pt x="1534" y="19077"/>
                    <a:pt x="2169" y="20016"/>
                    <a:pt x="2804" y="20955"/>
                  </a:cubicBezTo>
                  <a:cubicBezTo>
                    <a:pt x="6616" y="20955"/>
                    <a:pt x="9157" y="20016"/>
                    <a:pt x="11698" y="1813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5" name="Google Shape;1185;gf08a7be099_3_177"/>
            <p:cNvSpPr/>
            <p:nvPr/>
          </p:nvSpPr>
          <p:spPr>
            <a:xfrm>
              <a:off x="5089958" y="3289846"/>
              <a:ext cx="146340" cy="147968"/>
            </a:xfrm>
            <a:custGeom>
              <a:avLst/>
              <a:gdLst/>
              <a:ahLst/>
              <a:cxnLst/>
              <a:rect l="l" t="t" r="r" b="b"/>
              <a:pathLst>
                <a:path w="21600" h="20929" extrusionOk="0">
                  <a:moveTo>
                    <a:pt x="14087" y="14629"/>
                  </a:moveTo>
                  <a:cubicBezTo>
                    <a:pt x="15026" y="12829"/>
                    <a:pt x="15965" y="10129"/>
                    <a:pt x="16904" y="8329"/>
                  </a:cubicBezTo>
                  <a:cubicBezTo>
                    <a:pt x="17844" y="6529"/>
                    <a:pt x="19722" y="4729"/>
                    <a:pt x="21600" y="3829"/>
                  </a:cubicBezTo>
                  <a:cubicBezTo>
                    <a:pt x="21600" y="3829"/>
                    <a:pt x="21600" y="2929"/>
                    <a:pt x="21600" y="2929"/>
                  </a:cubicBezTo>
                  <a:cubicBezTo>
                    <a:pt x="19722" y="2029"/>
                    <a:pt x="18783" y="1129"/>
                    <a:pt x="16904" y="229"/>
                  </a:cubicBezTo>
                  <a:cubicBezTo>
                    <a:pt x="12209" y="-671"/>
                    <a:pt x="6574" y="1129"/>
                    <a:pt x="3756" y="4729"/>
                  </a:cubicBezTo>
                  <a:cubicBezTo>
                    <a:pt x="1878" y="6529"/>
                    <a:pt x="0" y="9229"/>
                    <a:pt x="0" y="11929"/>
                  </a:cubicBezTo>
                  <a:cubicBezTo>
                    <a:pt x="0" y="13729"/>
                    <a:pt x="0" y="16429"/>
                    <a:pt x="1878" y="17329"/>
                  </a:cubicBezTo>
                  <a:cubicBezTo>
                    <a:pt x="2818" y="18229"/>
                    <a:pt x="3757" y="18229"/>
                    <a:pt x="4696" y="17329"/>
                  </a:cubicBezTo>
                  <a:lnTo>
                    <a:pt x="6574" y="13729"/>
                  </a:lnTo>
                  <a:cubicBezTo>
                    <a:pt x="5635" y="15529"/>
                    <a:pt x="5635" y="17329"/>
                    <a:pt x="5635" y="19129"/>
                  </a:cubicBezTo>
                  <a:cubicBezTo>
                    <a:pt x="5635" y="20029"/>
                    <a:pt x="6574" y="20929"/>
                    <a:pt x="7513" y="20929"/>
                  </a:cubicBezTo>
                  <a:cubicBezTo>
                    <a:pt x="8452" y="20029"/>
                    <a:pt x="12209" y="17329"/>
                    <a:pt x="14087" y="1462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6" name="Google Shape;1186;gf08a7be099_3_177"/>
            <p:cNvSpPr/>
            <p:nvPr/>
          </p:nvSpPr>
          <p:spPr>
            <a:xfrm>
              <a:off x="4262748" y="3480742"/>
              <a:ext cx="118810" cy="127278"/>
            </a:xfrm>
            <a:custGeom>
              <a:avLst/>
              <a:gdLst/>
              <a:ahLst/>
              <a:cxnLst/>
              <a:rect l="l" t="t" r="r" b="b"/>
              <a:pathLst>
                <a:path w="20163" h="21600" extrusionOk="0">
                  <a:moveTo>
                    <a:pt x="14315" y="6480"/>
                  </a:moveTo>
                  <a:cubicBezTo>
                    <a:pt x="12155" y="5400"/>
                    <a:pt x="9995" y="5400"/>
                    <a:pt x="7835" y="4320"/>
                  </a:cubicBezTo>
                  <a:cubicBezTo>
                    <a:pt x="5675" y="3240"/>
                    <a:pt x="3515" y="2160"/>
                    <a:pt x="3515" y="0"/>
                  </a:cubicBezTo>
                  <a:cubicBezTo>
                    <a:pt x="3515" y="0"/>
                    <a:pt x="2435" y="0"/>
                    <a:pt x="2435" y="0"/>
                  </a:cubicBezTo>
                  <a:cubicBezTo>
                    <a:pt x="1355" y="2160"/>
                    <a:pt x="275" y="3240"/>
                    <a:pt x="275" y="5400"/>
                  </a:cubicBezTo>
                  <a:cubicBezTo>
                    <a:pt x="-805" y="9720"/>
                    <a:pt x="1355" y="15120"/>
                    <a:pt x="5675" y="18360"/>
                  </a:cubicBezTo>
                  <a:cubicBezTo>
                    <a:pt x="7835" y="20520"/>
                    <a:pt x="11075" y="21600"/>
                    <a:pt x="13235" y="21600"/>
                  </a:cubicBezTo>
                  <a:cubicBezTo>
                    <a:pt x="15395" y="21600"/>
                    <a:pt x="17555" y="20520"/>
                    <a:pt x="18635" y="19440"/>
                  </a:cubicBezTo>
                  <a:cubicBezTo>
                    <a:pt x="19715" y="18360"/>
                    <a:pt x="18635" y="17280"/>
                    <a:pt x="17555" y="17280"/>
                  </a:cubicBezTo>
                  <a:lnTo>
                    <a:pt x="13235" y="16200"/>
                  </a:lnTo>
                  <a:cubicBezTo>
                    <a:pt x="15395" y="16200"/>
                    <a:pt x="16475" y="17280"/>
                    <a:pt x="18635" y="17280"/>
                  </a:cubicBezTo>
                  <a:cubicBezTo>
                    <a:pt x="19715" y="17280"/>
                    <a:pt x="20795" y="16200"/>
                    <a:pt x="19715" y="15120"/>
                  </a:cubicBezTo>
                  <a:cubicBezTo>
                    <a:pt x="19715" y="10800"/>
                    <a:pt x="17555" y="8640"/>
                    <a:pt x="14315" y="64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7" name="Google Shape;1187;gf08a7be099_3_177"/>
            <p:cNvSpPr/>
            <p:nvPr/>
          </p:nvSpPr>
          <p:spPr>
            <a:xfrm>
              <a:off x="4835430" y="2653527"/>
              <a:ext cx="146340" cy="147968"/>
            </a:xfrm>
            <a:custGeom>
              <a:avLst/>
              <a:gdLst/>
              <a:ahLst/>
              <a:cxnLst/>
              <a:rect l="l" t="t" r="r" b="b"/>
              <a:pathLst>
                <a:path w="21600" h="20929" extrusionOk="0">
                  <a:moveTo>
                    <a:pt x="14087" y="14629"/>
                  </a:moveTo>
                  <a:cubicBezTo>
                    <a:pt x="15026" y="12829"/>
                    <a:pt x="15965" y="10129"/>
                    <a:pt x="16904" y="8329"/>
                  </a:cubicBezTo>
                  <a:cubicBezTo>
                    <a:pt x="17844" y="6529"/>
                    <a:pt x="19722" y="4729"/>
                    <a:pt x="21600" y="3829"/>
                  </a:cubicBezTo>
                  <a:cubicBezTo>
                    <a:pt x="21600" y="3829"/>
                    <a:pt x="21600" y="2929"/>
                    <a:pt x="21600" y="2929"/>
                  </a:cubicBezTo>
                  <a:cubicBezTo>
                    <a:pt x="19722" y="2029"/>
                    <a:pt x="18783" y="1129"/>
                    <a:pt x="16904" y="229"/>
                  </a:cubicBezTo>
                  <a:cubicBezTo>
                    <a:pt x="12209" y="-671"/>
                    <a:pt x="6574" y="1129"/>
                    <a:pt x="3756" y="4729"/>
                  </a:cubicBezTo>
                  <a:cubicBezTo>
                    <a:pt x="1878" y="6529"/>
                    <a:pt x="0" y="9229"/>
                    <a:pt x="0" y="11929"/>
                  </a:cubicBezTo>
                  <a:cubicBezTo>
                    <a:pt x="0" y="13729"/>
                    <a:pt x="0" y="16429"/>
                    <a:pt x="1878" y="17329"/>
                  </a:cubicBezTo>
                  <a:cubicBezTo>
                    <a:pt x="2818" y="18229"/>
                    <a:pt x="3757" y="18229"/>
                    <a:pt x="4696" y="17329"/>
                  </a:cubicBezTo>
                  <a:lnTo>
                    <a:pt x="6574" y="13729"/>
                  </a:lnTo>
                  <a:cubicBezTo>
                    <a:pt x="5635" y="15529"/>
                    <a:pt x="5635" y="17329"/>
                    <a:pt x="5635" y="19129"/>
                  </a:cubicBezTo>
                  <a:cubicBezTo>
                    <a:pt x="5635" y="20029"/>
                    <a:pt x="6574" y="20929"/>
                    <a:pt x="7513" y="20929"/>
                  </a:cubicBezTo>
                  <a:cubicBezTo>
                    <a:pt x="9391" y="19129"/>
                    <a:pt x="12209" y="17329"/>
                    <a:pt x="14087" y="1462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8" name="Google Shape;1188;gf08a7be099_3_177"/>
            <p:cNvSpPr/>
            <p:nvPr/>
          </p:nvSpPr>
          <p:spPr>
            <a:xfrm>
              <a:off x="5344486" y="3480742"/>
              <a:ext cx="161917" cy="117178"/>
            </a:xfrm>
            <a:custGeom>
              <a:avLst/>
              <a:gdLst/>
              <a:ahLst/>
              <a:cxnLst/>
              <a:rect l="l" t="t" r="r" b="b"/>
              <a:pathLst>
                <a:path w="21138" h="20934" extrusionOk="0">
                  <a:moveTo>
                    <a:pt x="8308" y="18660"/>
                  </a:moveTo>
                  <a:cubicBezTo>
                    <a:pt x="10800" y="18660"/>
                    <a:pt x="12462" y="18660"/>
                    <a:pt x="14954" y="18660"/>
                  </a:cubicBezTo>
                  <a:cubicBezTo>
                    <a:pt x="16615" y="18660"/>
                    <a:pt x="19108" y="19797"/>
                    <a:pt x="19938" y="20934"/>
                  </a:cubicBezTo>
                  <a:cubicBezTo>
                    <a:pt x="19938" y="20934"/>
                    <a:pt x="20769" y="20934"/>
                    <a:pt x="20769" y="20934"/>
                  </a:cubicBezTo>
                  <a:cubicBezTo>
                    <a:pt x="20769" y="18660"/>
                    <a:pt x="21600" y="16387"/>
                    <a:pt x="20769" y="14113"/>
                  </a:cubicBezTo>
                  <a:cubicBezTo>
                    <a:pt x="19938" y="8429"/>
                    <a:pt x="16615" y="3881"/>
                    <a:pt x="12462" y="1608"/>
                  </a:cubicBezTo>
                  <a:cubicBezTo>
                    <a:pt x="9969" y="471"/>
                    <a:pt x="7477" y="-666"/>
                    <a:pt x="4985" y="471"/>
                  </a:cubicBezTo>
                  <a:cubicBezTo>
                    <a:pt x="3323" y="1608"/>
                    <a:pt x="1662" y="2744"/>
                    <a:pt x="831" y="5018"/>
                  </a:cubicBezTo>
                  <a:cubicBezTo>
                    <a:pt x="831" y="6155"/>
                    <a:pt x="831" y="7292"/>
                    <a:pt x="1662" y="7292"/>
                  </a:cubicBezTo>
                  <a:lnTo>
                    <a:pt x="5815" y="7292"/>
                  </a:lnTo>
                  <a:cubicBezTo>
                    <a:pt x="4154" y="7292"/>
                    <a:pt x="2492" y="8429"/>
                    <a:pt x="831" y="8429"/>
                  </a:cubicBezTo>
                  <a:cubicBezTo>
                    <a:pt x="0" y="8429"/>
                    <a:pt x="0" y="10702"/>
                    <a:pt x="0" y="10702"/>
                  </a:cubicBezTo>
                  <a:cubicBezTo>
                    <a:pt x="2492" y="15250"/>
                    <a:pt x="5815" y="17524"/>
                    <a:pt x="8308" y="186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89" name="Google Shape;1189;gf08a7be099_3_177"/>
            <p:cNvSpPr/>
            <p:nvPr/>
          </p:nvSpPr>
          <p:spPr>
            <a:xfrm>
              <a:off x="3817324" y="3289841"/>
              <a:ext cx="165456" cy="99661"/>
            </a:xfrm>
            <a:custGeom>
              <a:avLst/>
              <a:gdLst/>
              <a:ahLst/>
              <a:cxnLst/>
              <a:rect l="l" t="t" r="r" b="b"/>
              <a:pathLst>
                <a:path w="21600" h="21137" extrusionOk="0">
                  <a:moveTo>
                    <a:pt x="13292" y="0"/>
                  </a:moveTo>
                  <a:cubicBezTo>
                    <a:pt x="10800" y="0"/>
                    <a:pt x="9138" y="1350"/>
                    <a:pt x="6646" y="1350"/>
                  </a:cubicBezTo>
                  <a:cubicBezTo>
                    <a:pt x="4985" y="1350"/>
                    <a:pt x="2492" y="1350"/>
                    <a:pt x="831" y="0"/>
                  </a:cubicBezTo>
                  <a:cubicBezTo>
                    <a:pt x="831" y="0"/>
                    <a:pt x="0" y="0"/>
                    <a:pt x="0" y="0"/>
                  </a:cubicBezTo>
                  <a:cubicBezTo>
                    <a:pt x="0" y="2700"/>
                    <a:pt x="0" y="5400"/>
                    <a:pt x="831" y="8100"/>
                  </a:cubicBezTo>
                  <a:cubicBezTo>
                    <a:pt x="1662" y="14850"/>
                    <a:pt x="5815" y="18900"/>
                    <a:pt x="10800" y="20250"/>
                  </a:cubicBezTo>
                  <a:cubicBezTo>
                    <a:pt x="13292" y="21600"/>
                    <a:pt x="15785" y="21600"/>
                    <a:pt x="18277" y="18900"/>
                  </a:cubicBezTo>
                  <a:cubicBezTo>
                    <a:pt x="19939" y="17550"/>
                    <a:pt x="21600" y="14850"/>
                    <a:pt x="21600" y="12150"/>
                  </a:cubicBezTo>
                  <a:cubicBezTo>
                    <a:pt x="21600" y="10800"/>
                    <a:pt x="20769" y="9450"/>
                    <a:pt x="19938" y="9450"/>
                  </a:cubicBezTo>
                  <a:lnTo>
                    <a:pt x="15785" y="10800"/>
                  </a:lnTo>
                  <a:cubicBezTo>
                    <a:pt x="17446" y="10800"/>
                    <a:pt x="19108" y="9450"/>
                    <a:pt x="19938" y="8100"/>
                  </a:cubicBezTo>
                  <a:cubicBezTo>
                    <a:pt x="20769" y="8100"/>
                    <a:pt x="20769" y="5400"/>
                    <a:pt x="19938" y="5400"/>
                  </a:cubicBezTo>
                  <a:cubicBezTo>
                    <a:pt x="19939" y="2700"/>
                    <a:pt x="16616" y="0"/>
                    <a:pt x="13292" y="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0" name="Google Shape;1190;gf08a7be099_3_177"/>
            <p:cNvSpPr/>
            <p:nvPr/>
          </p:nvSpPr>
          <p:spPr>
            <a:xfrm>
              <a:off x="4326380" y="2589890"/>
              <a:ext cx="89903" cy="149177"/>
            </a:xfrm>
            <a:custGeom>
              <a:avLst/>
              <a:gdLst/>
              <a:ahLst/>
              <a:cxnLst/>
              <a:rect l="l" t="t" r="r" b="b"/>
              <a:pathLst>
                <a:path w="20340" h="21100" extrusionOk="0">
                  <a:moveTo>
                    <a:pt x="19260" y="9400"/>
                  </a:moveTo>
                  <a:cubicBezTo>
                    <a:pt x="17820" y="7600"/>
                    <a:pt x="16380" y="6700"/>
                    <a:pt x="13500" y="4900"/>
                  </a:cubicBezTo>
                  <a:cubicBezTo>
                    <a:pt x="12060" y="3100"/>
                    <a:pt x="10620" y="1300"/>
                    <a:pt x="12060" y="400"/>
                  </a:cubicBezTo>
                  <a:cubicBezTo>
                    <a:pt x="12060" y="400"/>
                    <a:pt x="12060" y="-500"/>
                    <a:pt x="10620" y="400"/>
                  </a:cubicBezTo>
                  <a:cubicBezTo>
                    <a:pt x="7740" y="1300"/>
                    <a:pt x="6300" y="1300"/>
                    <a:pt x="4860" y="2200"/>
                  </a:cubicBezTo>
                  <a:cubicBezTo>
                    <a:pt x="540" y="4900"/>
                    <a:pt x="-900" y="9400"/>
                    <a:pt x="540" y="13000"/>
                  </a:cubicBezTo>
                  <a:cubicBezTo>
                    <a:pt x="1980" y="15700"/>
                    <a:pt x="3420" y="17500"/>
                    <a:pt x="6300" y="19300"/>
                  </a:cubicBezTo>
                  <a:cubicBezTo>
                    <a:pt x="7740" y="20200"/>
                    <a:pt x="10620" y="21100"/>
                    <a:pt x="13500" y="21100"/>
                  </a:cubicBezTo>
                  <a:cubicBezTo>
                    <a:pt x="14940" y="21100"/>
                    <a:pt x="14940" y="20200"/>
                    <a:pt x="14940" y="19300"/>
                  </a:cubicBezTo>
                  <a:lnTo>
                    <a:pt x="12060" y="16600"/>
                  </a:lnTo>
                  <a:cubicBezTo>
                    <a:pt x="13500" y="17500"/>
                    <a:pt x="14940" y="18400"/>
                    <a:pt x="16380" y="19300"/>
                  </a:cubicBezTo>
                  <a:cubicBezTo>
                    <a:pt x="17820" y="20200"/>
                    <a:pt x="19260" y="19300"/>
                    <a:pt x="19260" y="19300"/>
                  </a:cubicBezTo>
                  <a:cubicBezTo>
                    <a:pt x="20700" y="13900"/>
                    <a:pt x="20700" y="11200"/>
                    <a:pt x="19260" y="94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1" name="Google Shape;1191;gf08a7be099_3_177"/>
            <p:cNvSpPr/>
            <p:nvPr/>
          </p:nvSpPr>
          <p:spPr>
            <a:xfrm>
              <a:off x="4453644" y="2717159"/>
              <a:ext cx="41015" cy="53758"/>
            </a:xfrm>
            <a:custGeom>
              <a:avLst/>
              <a:gdLst/>
              <a:ahLst/>
              <a:cxnLst/>
              <a:rect l="l" t="t" r="r" b="b"/>
              <a:pathLst>
                <a:path w="19886" h="20267" extrusionOk="0">
                  <a:moveTo>
                    <a:pt x="16800" y="12000"/>
                  </a:moveTo>
                  <a:cubicBezTo>
                    <a:pt x="16800" y="9600"/>
                    <a:pt x="16800" y="7200"/>
                    <a:pt x="16800" y="4800"/>
                  </a:cubicBezTo>
                  <a:cubicBezTo>
                    <a:pt x="16800" y="2400"/>
                    <a:pt x="16800" y="0"/>
                    <a:pt x="19886" y="0"/>
                  </a:cubicBezTo>
                  <a:cubicBezTo>
                    <a:pt x="19886" y="0"/>
                    <a:pt x="19886" y="0"/>
                    <a:pt x="19886" y="0"/>
                  </a:cubicBezTo>
                  <a:cubicBezTo>
                    <a:pt x="16800" y="0"/>
                    <a:pt x="13714" y="0"/>
                    <a:pt x="13714" y="0"/>
                  </a:cubicBezTo>
                  <a:cubicBezTo>
                    <a:pt x="7543" y="0"/>
                    <a:pt x="1372" y="4800"/>
                    <a:pt x="1372" y="7200"/>
                  </a:cubicBezTo>
                  <a:cubicBezTo>
                    <a:pt x="1372" y="9600"/>
                    <a:pt x="-1714" y="12000"/>
                    <a:pt x="1372" y="14400"/>
                  </a:cubicBezTo>
                  <a:cubicBezTo>
                    <a:pt x="1372" y="16800"/>
                    <a:pt x="4458" y="19200"/>
                    <a:pt x="7544" y="19200"/>
                  </a:cubicBezTo>
                  <a:cubicBezTo>
                    <a:pt x="7544" y="19200"/>
                    <a:pt x="10629" y="19200"/>
                    <a:pt x="10629" y="19200"/>
                  </a:cubicBezTo>
                  <a:lnTo>
                    <a:pt x="10629" y="14400"/>
                  </a:lnTo>
                  <a:cubicBezTo>
                    <a:pt x="10629" y="16800"/>
                    <a:pt x="10629" y="16800"/>
                    <a:pt x="10629" y="19200"/>
                  </a:cubicBezTo>
                  <a:cubicBezTo>
                    <a:pt x="10629" y="19200"/>
                    <a:pt x="13715" y="21600"/>
                    <a:pt x="13715" y="19200"/>
                  </a:cubicBezTo>
                  <a:cubicBezTo>
                    <a:pt x="13715" y="16800"/>
                    <a:pt x="16800" y="14400"/>
                    <a:pt x="16800" y="120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2" name="Google Shape;1192;gf08a7be099_3_177"/>
            <p:cNvSpPr/>
            <p:nvPr/>
          </p:nvSpPr>
          <p:spPr>
            <a:xfrm>
              <a:off x="4580903" y="2335362"/>
              <a:ext cx="107285" cy="171828"/>
            </a:xfrm>
            <a:custGeom>
              <a:avLst/>
              <a:gdLst/>
              <a:ahLst/>
              <a:cxnLst/>
              <a:rect l="l" t="t" r="r" b="b"/>
              <a:pathLst>
                <a:path w="20233" h="21600" extrusionOk="0">
                  <a:moveTo>
                    <a:pt x="18433" y="12000"/>
                  </a:moveTo>
                  <a:cubicBezTo>
                    <a:pt x="17233" y="10400"/>
                    <a:pt x="14833" y="8800"/>
                    <a:pt x="13633" y="6400"/>
                  </a:cubicBezTo>
                  <a:cubicBezTo>
                    <a:pt x="12433" y="4800"/>
                    <a:pt x="11233" y="3200"/>
                    <a:pt x="12433" y="800"/>
                  </a:cubicBezTo>
                  <a:cubicBezTo>
                    <a:pt x="12433" y="800"/>
                    <a:pt x="12433" y="0"/>
                    <a:pt x="11233" y="0"/>
                  </a:cubicBezTo>
                  <a:cubicBezTo>
                    <a:pt x="8833" y="800"/>
                    <a:pt x="6433" y="1600"/>
                    <a:pt x="5233" y="2400"/>
                  </a:cubicBezTo>
                  <a:cubicBezTo>
                    <a:pt x="433" y="4800"/>
                    <a:pt x="-767" y="9600"/>
                    <a:pt x="433" y="13600"/>
                  </a:cubicBezTo>
                  <a:cubicBezTo>
                    <a:pt x="1633" y="16000"/>
                    <a:pt x="2833" y="18400"/>
                    <a:pt x="5233" y="20000"/>
                  </a:cubicBezTo>
                  <a:cubicBezTo>
                    <a:pt x="7633" y="20800"/>
                    <a:pt x="10033" y="21600"/>
                    <a:pt x="12433" y="21600"/>
                  </a:cubicBezTo>
                  <a:cubicBezTo>
                    <a:pt x="13633" y="21600"/>
                    <a:pt x="14833" y="20800"/>
                    <a:pt x="13633" y="20000"/>
                  </a:cubicBezTo>
                  <a:lnTo>
                    <a:pt x="11233" y="16800"/>
                  </a:lnTo>
                  <a:cubicBezTo>
                    <a:pt x="12433" y="18400"/>
                    <a:pt x="13633" y="19200"/>
                    <a:pt x="16033" y="20000"/>
                  </a:cubicBezTo>
                  <a:cubicBezTo>
                    <a:pt x="17233" y="20800"/>
                    <a:pt x="18433" y="20000"/>
                    <a:pt x="18433" y="20000"/>
                  </a:cubicBezTo>
                  <a:cubicBezTo>
                    <a:pt x="20833" y="17600"/>
                    <a:pt x="20833" y="14400"/>
                    <a:pt x="18433" y="120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3" name="Google Shape;1193;gf08a7be099_3_177"/>
            <p:cNvSpPr/>
            <p:nvPr/>
          </p:nvSpPr>
          <p:spPr>
            <a:xfrm>
              <a:off x="4708172" y="3353478"/>
              <a:ext cx="87508" cy="127278"/>
            </a:xfrm>
            <a:custGeom>
              <a:avLst/>
              <a:gdLst/>
              <a:ahLst/>
              <a:cxnLst/>
              <a:rect l="l" t="t" r="r" b="b"/>
              <a:pathLst>
                <a:path w="21214" h="21600" extrusionOk="0">
                  <a:moveTo>
                    <a:pt x="21214" y="12960"/>
                  </a:moveTo>
                  <a:cubicBezTo>
                    <a:pt x="21214" y="10800"/>
                    <a:pt x="19671" y="8640"/>
                    <a:pt x="19671" y="6480"/>
                  </a:cubicBezTo>
                  <a:cubicBezTo>
                    <a:pt x="19671" y="4320"/>
                    <a:pt x="19671" y="2160"/>
                    <a:pt x="21214" y="1080"/>
                  </a:cubicBezTo>
                  <a:cubicBezTo>
                    <a:pt x="21214" y="1080"/>
                    <a:pt x="21214" y="0"/>
                    <a:pt x="21214" y="0"/>
                  </a:cubicBezTo>
                  <a:cubicBezTo>
                    <a:pt x="18128" y="0"/>
                    <a:pt x="16586" y="0"/>
                    <a:pt x="13500" y="0"/>
                  </a:cubicBezTo>
                  <a:cubicBezTo>
                    <a:pt x="7328" y="1080"/>
                    <a:pt x="2699" y="5400"/>
                    <a:pt x="1157" y="9720"/>
                  </a:cubicBezTo>
                  <a:cubicBezTo>
                    <a:pt x="-386" y="11880"/>
                    <a:pt x="-386" y="15120"/>
                    <a:pt x="1157" y="17280"/>
                  </a:cubicBezTo>
                  <a:cubicBezTo>
                    <a:pt x="2700" y="19440"/>
                    <a:pt x="4243" y="20520"/>
                    <a:pt x="7328" y="21600"/>
                  </a:cubicBezTo>
                  <a:cubicBezTo>
                    <a:pt x="8871" y="21600"/>
                    <a:pt x="10414" y="21600"/>
                    <a:pt x="10414" y="20520"/>
                  </a:cubicBezTo>
                  <a:lnTo>
                    <a:pt x="10414" y="16200"/>
                  </a:lnTo>
                  <a:cubicBezTo>
                    <a:pt x="10414" y="17280"/>
                    <a:pt x="11957" y="19440"/>
                    <a:pt x="13500" y="20520"/>
                  </a:cubicBezTo>
                  <a:cubicBezTo>
                    <a:pt x="13500" y="21600"/>
                    <a:pt x="15043" y="21600"/>
                    <a:pt x="16586" y="20520"/>
                  </a:cubicBezTo>
                  <a:cubicBezTo>
                    <a:pt x="18128" y="19440"/>
                    <a:pt x="21214" y="16200"/>
                    <a:pt x="21214" y="129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4" name="Google Shape;1194;gf08a7be099_3_177"/>
            <p:cNvSpPr/>
            <p:nvPr/>
          </p:nvSpPr>
          <p:spPr>
            <a:xfrm>
              <a:off x="4071852" y="3226214"/>
              <a:ext cx="87508" cy="127278"/>
            </a:xfrm>
            <a:custGeom>
              <a:avLst/>
              <a:gdLst/>
              <a:ahLst/>
              <a:cxnLst/>
              <a:rect l="l" t="t" r="r" b="b"/>
              <a:pathLst>
                <a:path w="21214" h="21600" extrusionOk="0">
                  <a:moveTo>
                    <a:pt x="21214" y="12960"/>
                  </a:moveTo>
                  <a:cubicBezTo>
                    <a:pt x="21214" y="10800"/>
                    <a:pt x="19671" y="8640"/>
                    <a:pt x="19671" y="6480"/>
                  </a:cubicBezTo>
                  <a:cubicBezTo>
                    <a:pt x="19671" y="4320"/>
                    <a:pt x="19671" y="2160"/>
                    <a:pt x="21214" y="1080"/>
                  </a:cubicBezTo>
                  <a:cubicBezTo>
                    <a:pt x="21214" y="1080"/>
                    <a:pt x="21214" y="0"/>
                    <a:pt x="21214" y="0"/>
                  </a:cubicBezTo>
                  <a:cubicBezTo>
                    <a:pt x="18128" y="0"/>
                    <a:pt x="16586" y="0"/>
                    <a:pt x="13500" y="0"/>
                  </a:cubicBezTo>
                  <a:cubicBezTo>
                    <a:pt x="7328" y="1080"/>
                    <a:pt x="2699" y="5400"/>
                    <a:pt x="1157" y="9720"/>
                  </a:cubicBezTo>
                  <a:cubicBezTo>
                    <a:pt x="-386" y="11880"/>
                    <a:pt x="-386" y="15120"/>
                    <a:pt x="1157" y="17280"/>
                  </a:cubicBezTo>
                  <a:cubicBezTo>
                    <a:pt x="2700" y="19440"/>
                    <a:pt x="4243" y="20520"/>
                    <a:pt x="7328" y="21600"/>
                  </a:cubicBezTo>
                  <a:cubicBezTo>
                    <a:pt x="8871" y="21600"/>
                    <a:pt x="10414" y="21600"/>
                    <a:pt x="10414" y="20520"/>
                  </a:cubicBezTo>
                  <a:lnTo>
                    <a:pt x="10414" y="16200"/>
                  </a:lnTo>
                  <a:cubicBezTo>
                    <a:pt x="10414" y="17280"/>
                    <a:pt x="11957" y="19440"/>
                    <a:pt x="13500" y="20520"/>
                  </a:cubicBezTo>
                  <a:cubicBezTo>
                    <a:pt x="13500" y="21600"/>
                    <a:pt x="15043" y="21600"/>
                    <a:pt x="16586" y="20520"/>
                  </a:cubicBezTo>
                  <a:cubicBezTo>
                    <a:pt x="19671" y="19440"/>
                    <a:pt x="21214" y="16200"/>
                    <a:pt x="21214" y="129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5" name="Google Shape;1195;gf08a7be099_3_177"/>
            <p:cNvSpPr/>
            <p:nvPr/>
          </p:nvSpPr>
          <p:spPr>
            <a:xfrm>
              <a:off x="4199116" y="3035313"/>
              <a:ext cx="97049" cy="142803"/>
            </a:xfrm>
            <a:custGeom>
              <a:avLst/>
              <a:gdLst/>
              <a:ahLst/>
              <a:cxnLst/>
              <a:rect l="l" t="t" r="r" b="b"/>
              <a:pathLst>
                <a:path w="20594" h="21078" extrusionOk="0">
                  <a:moveTo>
                    <a:pt x="18357" y="9808"/>
                  </a:moveTo>
                  <a:cubicBezTo>
                    <a:pt x="17007" y="7930"/>
                    <a:pt x="14307" y="6991"/>
                    <a:pt x="12957" y="5113"/>
                  </a:cubicBezTo>
                  <a:cubicBezTo>
                    <a:pt x="11607" y="4174"/>
                    <a:pt x="10257" y="2295"/>
                    <a:pt x="10257" y="417"/>
                  </a:cubicBezTo>
                  <a:cubicBezTo>
                    <a:pt x="10257" y="417"/>
                    <a:pt x="10257" y="-522"/>
                    <a:pt x="8907" y="417"/>
                  </a:cubicBezTo>
                  <a:cubicBezTo>
                    <a:pt x="7557" y="1356"/>
                    <a:pt x="4857" y="2295"/>
                    <a:pt x="3507" y="3235"/>
                  </a:cubicBezTo>
                  <a:cubicBezTo>
                    <a:pt x="-543" y="6052"/>
                    <a:pt x="-543" y="10748"/>
                    <a:pt x="807" y="14504"/>
                  </a:cubicBezTo>
                  <a:cubicBezTo>
                    <a:pt x="2157" y="16382"/>
                    <a:pt x="3507" y="19200"/>
                    <a:pt x="6207" y="20139"/>
                  </a:cubicBezTo>
                  <a:cubicBezTo>
                    <a:pt x="8907" y="21078"/>
                    <a:pt x="11606" y="21078"/>
                    <a:pt x="12957" y="21078"/>
                  </a:cubicBezTo>
                  <a:cubicBezTo>
                    <a:pt x="14307" y="21078"/>
                    <a:pt x="14307" y="20139"/>
                    <a:pt x="14307" y="19200"/>
                  </a:cubicBezTo>
                  <a:lnTo>
                    <a:pt x="11606" y="16382"/>
                  </a:lnTo>
                  <a:cubicBezTo>
                    <a:pt x="12957" y="17321"/>
                    <a:pt x="14307" y="18261"/>
                    <a:pt x="17006" y="19200"/>
                  </a:cubicBezTo>
                  <a:cubicBezTo>
                    <a:pt x="18356" y="19200"/>
                    <a:pt x="19707" y="19200"/>
                    <a:pt x="19707" y="18261"/>
                  </a:cubicBezTo>
                  <a:cubicBezTo>
                    <a:pt x="21057" y="14504"/>
                    <a:pt x="21057" y="11687"/>
                    <a:pt x="18357" y="980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6" name="Google Shape;1196;gf08a7be099_3_177"/>
            <p:cNvSpPr/>
            <p:nvPr/>
          </p:nvSpPr>
          <p:spPr>
            <a:xfrm>
              <a:off x="4262748" y="3162577"/>
              <a:ext cx="82728" cy="84431"/>
            </a:xfrm>
            <a:custGeom>
              <a:avLst/>
              <a:gdLst/>
              <a:ahLst/>
              <a:cxnLst/>
              <a:rect l="l" t="t" r="r" b="b"/>
              <a:pathLst>
                <a:path w="21600" h="20468" extrusionOk="0">
                  <a:moveTo>
                    <a:pt x="13292" y="14297"/>
                  </a:moveTo>
                  <a:cubicBezTo>
                    <a:pt x="14954" y="12754"/>
                    <a:pt x="14954" y="9668"/>
                    <a:pt x="16616" y="8125"/>
                  </a:cubicBezTo>
                  <a:cubicBezTo>
                    <a:pt x="18277" y="6582"/>
                    <a:pt x="18277" y="5039"/>
                    <a:pt x="21600" y="3496"/>
                  </a:cubicBezTo>
                  <a:cubicBezTo>
                    <a:pt x="21600" y="3496"/>
                    <a:pt x="21600" y="3496"/>
                    <a:pt x="21600" y="3496"/>
                  </a:cubicBezTo>
                  <a:cubicBezTo>
                    <a:pt x="19938" y="1954"/>
                    <a:pt x="18277" y="1954"/>
                    <a:pt x="16616" y="411"/>
                  </a:cubicBezTo>
                  <a:cubicBezTo>
                    <a:pt x="11631" y="-1132"/>
                    <a:pt x="6646" y="1954"/>
                    <a:pt x="3323" y="5039"/>
                  </a:cubicBezTo>
                  <a:cubicBezTo>
                    <a:pt x="1662" y="6582"/>
                    <a:pt x="0" y="9668"/>
                    <a:pt x="0" y="12754"/>
                  </a:cubicBezTo>
                  <a:cubicBezTo>
                    <a:pt x="0" y="14297"/>
                    <a:pt x="0" y="17382"/>
                    <a:pt x="1662" y="18925"/>
                  </a:cubicBezTo>
                  <a:cubicBezTo>
                    <a:pt x="1662" y="18925"/>
                    <a:pt x="3323" y="18925"/>
                    <a:pt x="3323" y="18925"/>
                  </a:cubicBezTo>
                  <a:lnTo>
                    <a:pt x="4985" y="14297"/>
                  </a:lnTo>
                  <a:cubicBezTo>
                    <a:pt x="4985" y="15839"/>
                    <a:pt x="3323" y="17382"/>
                    <a:pt x="3323" y="18925"/>
                  </a:cubicBezTo>
                  <a:cubicBezTo>
                    <a:pt x="3323" y="20468"/>
                    <a:pt x="3323" y="20468"/>
                    <a:pt x="4985" y="20468"/>
                  </a:cubicBezTo>
                  <a:cubicBezTo>
                    <a:pt x="8308" y="18925"/>
                    <a:pt x="11631" y="17382"/>
                    <a:pt x="13292" y="1429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7" name="Google Shape;1197;gf08a7be099_3_177"/>
            <p:cNvSpPr/>
            <p:nvPr/>
          </p:nvSpPr>
          <p:spPr>
            <a:xfrm>
              <a:off x="4262748" y="3226214"/>
              <a:ext cx="112943" cy="90093"/>
            </a:xfrm>
            <a:custGeom>
              <a:avLst/>
              <a:gdLst/>
              <a:ahLst/>
              <a:cxnLst/>
              <a:rect l="l" t="t" r="r" b="b"/>
              <a:pathLst>
                <a:path w="21300" h="20383" extrusionOk="0">
                  <a:moveTo>
                    <a:pt x="12900" y="16063"/>
                  </a:moveTo>
                  <a:cubicBezTo>
                    <a:pt x="14100" y="14623"/>
                    <a:pt x="15300" y="11743"/>
                    <a:pt x="16500" y="10303"/>
                  </a:cubicBezTo>
                  <a:cubicBezTo>
                    <a:pt x="17700" y="8863"/>
                    <a:pt x="18900" y="7423"/>
                    <a:pt x="21300" y="7423"/>
                  </a:cubicBezTo>
                  <a:cubicBezTo>
                    <a:pt x="21300" y="7423"/>
                    <a:pt x="21300" y="7423"/>
                    <a:pt x="21300" y="5983"/>
                  </a:cubicBezTo>
                  <a:cubicBezTo>
                    <a:pt x="20100" y="4543"/>
                    <a:pt x="18900" y="3103"/>
                    <a:pt x="17700" y="1663"/>
                  </a:cubicBezTo>
                  <a:cubicBezTo>
                    <a:pt x="14100" y="-1217"/>
                    <a:pt x="9300" y="223"/>
                    <a:pt x="5700" y="1663"/>
                  </a:cubicBezTo>
                  <a:cubicBezTo>
                    <a:pt x="3300" y="3103"/>
                    <a:pt x="900" y="5983"/>
                    <a:pt x="900" y="8863"/>
                  </a:cubicBezTo>
                  <a:cubicBezTo>
                    <a:pt x="-300" y="11743"/>
                    <a:pt x="-300" y="13183"/>
                    <a:pt x="900" y="16063"/>
                  </a:cubicBezTo>
                  <a:cubicBezTo>
                    <a:pt x="900" y="17503"/>
                    <a:pt x="2100" y="17503"/>
                    <a:pt x="3300" y="16063"/>
                  </a:cubicBezTo>
                  <a:lnTo>
                    <a:pt x="5700" y="11743"/>
                  </a:lnTo>
                  <a:cubicBezTo>
                    <a:pt x="4500" y="13183"/>
                    <a:pt x="4500" y="14623"/>
                    <a:pt x="3300" y="17503"/>
                  </a:cubicBezTo>
                  <a:cubicBezTo>
                    <a:pt x="3300" y="18943"/>
                    <a:pt x="3300" y="18943"/>
                    <a:pt x="4500" y="20383"/>
                  </a:cubicBezTo>
                  <a:cubicBezTo>
                    <a:pt x="8100" y="20383"/>
                    <a:pt x="10500" y="18943"/>
                    <a:pt x="12900" y="1606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8" name="Google Shape;1198;gf08a7be099_3_177"/>
            <p:cNvSpPr/>
            <p:nvPr/>
          </p:nvSpPr>
          <p:spPr>
            <a:xfrm>
              <a:off x="4708172" y="3035318"/>
              <a:ext cx="127278" cy="107079"/>
            </a:xfrm>
            <a:custGeom>
              <a:avLst/>
              <a:gdLst/>
              <a:ahLst/>
              <a:cxnLst/>
              <a:rect l="l" t="t" r="r" b="b"/>
              <a:pathLst>
                <a:path w="21600" h="20194" extrusionOk="0">
                  <a:moveTo>
                    <a:pt x="14040" y="15394"/>
                  </a:moveTo>
                  <a:cubicBezTo>
                    <a:pt x="15120" y="12994"/>
                    <a:pt x="16200" y="10594"/>
                    <a:pt x="17280" y="9394"/>
                  </a:cubicBezTo>
                  <a:cubicBezTo>
                    <a:pt x="18360" y="6994"/>
                    <a:pt x="19440" y="5794"/>
                    <a:pt x="21600" y="5794"/>
                  </a:cubicBezTo>
                  <a:cubicBezTo>
                    <a:pt x="21600" y="5794"/>
                    <a:pt x="21600" y="5794"/>
                    <a:pt x="21600" y="4594"/>
                  </a:cubicBezTo>
                  <a:cubicBezTo>
                    <a:pt x="20520" y="3394"/>
                    <a:pt x="18360" y="2194"/>
                    <a:pt x="17280" y="994"/>
                  </a:cubicBezTo>
                  <a:cubicBezTo>
                    <a:pt x="12960" y="-1406"/>
                    <a:pt x="8640" y="994"/>
                    <a:pt x="4320" y="3394"/>
                  </a:cubicBezTo>
                  <a:cubicBezTo>
                    <a:pt x="2160" y="5794"/>
                    <a:pt x="0" y="8194"/>
                    <a:pt x="0" y="10594"/>
                  </a:cubicBezTo>
                  <a:cubicBezTo>
                    <a:pt x="0" y="12994"/>
                    <a:pt x="0" y="15394"/>
                    <a:pt x="1080" y="16594"/>
                  </a:cubicBezTo>
                  <a:cubicBezTo>
                    <a:pt x="1080" y="17794"/>
                    <a:pt x="3240" y="17794"/>
                    <a:pt x="3240" y="16594"/>
                  </a:cubicBezTo>
                  <a:lnTo>
                    <a:pt x="5400" y="12994"/>
                  </a:lnTo>
                  <a:cubicBezTo>
                    <a:pt x="4320" y="14194"/>
                    <a:pt x="4320" y="16594"/>
                    <a:pt x="4320" y="17794"/>
                  </a:cubicBezTo>
                  <a:cubicBezTo>
                    <a:pt x="4320" y="18994"/>
                    <a:pt x="4320" y="20194"/>
                    <a:pt x="5400" y="20194"/>
                  </a:cubicBezTo>
                  <a:cubicBezTo>
                    <a:pt x="9720" y="18994"/>
                    <a:pt x="12960" y="17794"/>
                    <a:pt x="14040" y="1539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199" name="Google Shape;1199;gf08a7be099_3_177"/>
            <p:cNvSpPr/>
            <p:nvPr/>
          </p:nvSpPr>
          <p:spPr>
            <a:xfrm>
              <a:off x="4708172" y="2717159"/>
              <a:ext cx="127278" cy="107079"/>
            </a:xfrm>
            <a:custGeom>
              <a:avLst/>
              <a:gdLst/>
              <a:ahLst/>
              <a:cxnLst/>
              <a:rect l="l" t="t" r="r" b="b"/>
              <a:pathLst>
                <a:path w="21600" h="20194" extrusionOk="0">
                  <a:moveTo>
                    <a:pt x="14040" y="15394"/>
                  </a:moveTo>
                  <a:cubicBezTo>
                    <a:pt x="15120" y="12994"/>
                    <a:pt x="16200" y="10594"/>
                    <a:pt x="17280" y="9394"/>
                  </a:cubicBezTo>
                  <a:cubicBezTo>
                    <a:pt x="18360" y="6994"/>
                    <a:pt x="19440" y="5794"/>
                    <a:pt x="21600" y="5794"/>
                  </a:cubicBezTo>
                  <a:cubicBezTo>
                    <a:pt x="21600" y="5794"/>
                    <a:pt x="21600" y="5794"/>
                    <a:pt x="21600" y="4594"/>
                  </a:cubicBezTo>
                  <a:cubicBezTo>
                    <a:pt x="20520" y="3394"/>
                    <a:pt x="18360" y="2194"/>
                    <a:pt x="17280" y="994"/>
                  </a:cubicBezTo>
                  <a:cubicBezTo>
                    <a:pt x="12960" y="-1406"/>
                    <a:pt x="8640" y="994"/>
                    <a:pt x="4320" y="3394"/>
                  </a:cubicBezTo>
                  <a:cubicBezTo>
                    <a:pt x="2160" y="5794"/>
                    <a:pt x="0" y="8194"/>
                    <a:pt x="0" y="10594"/>
                  </a:cubicBezTo>
                  <a:cubicBezTo>
                    <a:pt x="0" y="12994"/>
                    <a:pt x="0" y="15394"/>
                    <a:pt x="1080" y="16594"/>
                  </a:cubicBezTo>
                  <a:cubicBezTo>
                    <a:pt x="1080" y="17794"/>
                    <a:pt x="3240" y="17794"/>
                    <a:pt x="3240" y="16594"/>
                  </a:cubicBezTo>
                  <a:lnTo>
                    <a:pt x="5400" y="12994"/>
                  </a:lnTo>
                  <a:cubicBezTo>
                    <a:pt x="4320" y="14194"/>
                    <a:pt x="4320" y="16594"/>
                    <a:pt x="4320" y="17794"/>
                  </a:cubicBezTo>
                  <a:cubicBezTo>
                    <a:pt x="4320" y="18994"/>
                    <a:pt x="4320" y="20194"/>
                    <a:pt x="5400" y="20194"/>
                  </a:cubicBezTo>
                  <a:cubicBezTo>
                    <a:pt x="8640" y="20194"/>
                    <a:pt x="11880" y="18994"/>
                    <a:pt x="14040" y="1539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0" name="Google Shape;1200;gf08a7be099_3_177"/>
            <p:cNvSpPr/>
            <p:nvPr/>
          </p:nvSpPr>
          <p:spPr>
            <a:xfrm>
              <a:off x="4644540" y="2526263"/>
              <a:ext cx="127278" cy="107079"/>
            </a:xfrm>
            <a:custGeom>
              <a:avLst/>
              <a:gdLst/>
              <a:ahLst/>
              <a:cxnLst/>
              <a:rect l="l" t="t" r="r" b="b"/>
              <a:pathLst>
                <a:path w="21600" h="20194" extrusionOk="0">
                  <a:moveTo>
                    <a:pt x="14040" y="15394"/>
                  </a:moveTo>
                  <a:cubicBezTo>
                    <a:pt x="15120" y="12994"/>
                    <a:pt x="16200" y="10594"/>
                    <a:pt x="17280" y="9394"/>
                  </a:cubicBezTo>
                  <a:cubicBezTo>
                    <a:pt x="18360" y="6994"/>
                    <a:pt x="19440" y="5794"/>
                    <a:pt x="21600" y="5794"/>
                  </a:cubicBezTo>
                  <a:cubicBezTo>
                    <a:pt x="21600" y="5794"/>
                    <a:pt x="21600" y="5794"/>
                    <a:pt x="21600" y="4594"/>
                  </a:cubicBezTo>
                  <a:cubicBezTo>
                    <a:pt x="20520" y="3394"/>
                    <a:pt x="18360" y="2194"/>
                    <a:pt x="17280" y="994"/>
                  </a:cubicBezTo>
                  <a:cubicBezTo>
                    <a:pt x="12960" y="-1406"/>
                    <a:pt x="8640" y="994"/>
                    <a:pt x="4320" y="3394"/>
                  </a:cubicBezTo>
                  <a:cubicBezTo>
                    <a:pt x="2160" y="5794"/>
                    <a:pt x="0" y="8194"/>
                    <a:pt x="0" y="10594"/>
                  </a:cubicBezTo>
                  <a:cubicBezTo>
                    <a:pt x="0" y="12994"/>
                    <a:pt x="0" y="15394"/>
                    <a:pt x="1080" y="16594"/>
                  </a:cubicBezTo>
                  <a:cubicBezTo>
                    <a:pt x="1080" y="17794"/>
                    <a:pt x="3240" y="17794"/>
                    <a:pt x="3240" y="16594"/>
                  </a:cubicBezTo>
                  <a:lnTo>
                    <a:pt x="5400" y="12994"/>
                  </a:lnTo>
                  <a:cubicBezTo>
                    <a:pt x="4320" y="14194"/>
                    <a:pt x="4320" y="16594"/>
                    <a:pt x="4320" y="17794"/>
                  </a:cubicBezTo>
                  <a:cubicBezTo>
                    <a:pt x="4320" y="18994"/>
                    <a:pt x="4320" y="20194"/>
                    <a:pt x="5400" y="20194"/>
                  </a:cubicBezTo>
                  <a:cubicBezTo>
                    <a:pt x="8640" y="18994"/>
                    <a:pt x="11880" y="17794"/>
                    <a:pt x="14040" y="1539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1" name="Google Shape;1201;gf08a7be099_3_177"/>
            <p:cNvSpPr/>
            <p:nvPr/>
          </p:nvSpPr>
          <p:spPr>
            <a:xfrm>
              <a:off x="4835430" y="3035318"/>
              <a:ext cx="203634" cy="120949"/>
            </a:xfrm>
            <a:custGeom>
              <a:avLst/>
              <a:gdLst/>
              <a:ahLst/>
              <a:cxnLst/>
              <a:rect l="l" t="t" r="r" b="b"/>
              <a:pathLst>
                <a:path w="21600" h="20526" extrusionOk="0">
                  <a:moveTo>
                    <a:pt x="10125" y="19816"/>
                  </a:moveTo>
                  <a:cubicBezTo>
                    <a:pt x="12150" y="18736"/>
                    <a:pt x="13500" y="16576"/>
                    <a:pt x="15525" y="14416"/>
                  </a:cubicBezTo>
                  <a:cubicBezTo>
                    <a:pt x="16875" y="13336"/>
                    <a:pt x="18900" y="12256"/>
                    <a:pt x="20925" y="13336"/>
                  </a:cubicBezTo>
                  <a:cubicBezTo>
                    <a:pt x="20925" y="13336"/>
                    <a:pt x="21600" y="13336"/>
                    <a:pt x="21600" y="12256"/>
                  </a:cubicBezTo>
                  <a:cubicBezTo>
                    <a:pt x="20925" y="10096"/>
                    <a:pt x="20250" y="7936"/>
                    <a:pt x="19575" y="5776"/>
                  </a:cubicBezTo>
                  <a:cubicBezTo>
                    <a:pt x="16875" y="376"/>
                    <a:pt x="12825" y="-704"/>
                    <a:pt x="8775" y="376"/>
                  </a:cubicBezTo>
                  <a:cubicBezTo>
                    <a:pt x="6075" y="1456"/>
                    <a:pt x="4050" y="2536"/>
                    <a:pt x="2025" y="5776"/>
                  </a:cubicBezTo>
                  <a:cubicBezTo>
                    <a:pt x="675" y="7936"/>
                    <a:pt x="0" y="11176"/>
                    <a:pt x="0" y="13336"/>
                  </a:cubicBezTo>
                  <a:cubicBezTo>
                    <a:pt x="0" y="14416"/>
                    <a:pt x="1350" y="15496"/>
                    <a:pt x="2025" y="14416"/>
                  </a:cubicBezTo>
                  <a:lnTo>
                    <a:pt x="5400" y="11176"/>
                  </a:lnTo>
                  <a:cubicBezTo>
                    <a:pt x="4050" y="12256"/>
                    <a:pt x="3375" y="14416"/>
                    <a:pt x="2025" y="15496"/>
                  </a:cubicBezTo>
                  <a:cubicBezTo>
                    <a:pt x="1350" y="16576"/>
                    <a:pt x="1350" y="17656"/>
                    <a:pt x="2025" y="18736"/>
                  </a:cubicBezTo>
                  <a:cubicBezTo>
                    <a:pt x="4725" y="20896"/>
                    <a:pt x="7425" y="20896"/>
                    <a:pt x="10125" y="1981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2" name="Google Shape;1202;gf08a7be099_3_177"/>
            <p:cNvSpPr/>
            <p:nvPr/>
          </p:nvSpPr>
          <p:spPr>
            <a:xfrm>
              <a:off x="4899062" y="3480742"/>
              <a:ext cx="136489" cy="93881"/>
            </a:xfrm>
            <a:custGeom>
              <a:avLst/>
              <a:gdLst/>
              <a:ahLst/>
              <a:cxnLst/>
              <a:rect l="l" t="t" r="r" b="b"/>
              <a:pathLst>
                <a:path w="21055" h="21240" extrusionOk="0">
                  <a:moveTo>
                    <a:pt x="13201" y="18360"/>
                  </a:moveTo>
                  <a:cubicBezTo>
                    <a:pt x="11237" y="18360"/>
                    <a:pt x="9274" y="18360"/>
                    <a:pt x="6328" y="18360"/>
                  </a:cubicBezTo>
                  <a:cubicBezTo>
                    <a:pt x="4364" y="18360"/>
                    <a:pt x="2401" y="19800"/>
                    <a:pt x="1419" y="21240"/>
                  </a:cubicBezTo>
                  <a:cubicBezTo>
                    <a:pt x="1419" y="21240"/>
                    <a:pt x="437" y="21240"/>
                    <a:pt x="437" y="21240"/>
                  </a:cubicBezTo>
                  <a:cubicBezTo>
                    <a:pt x="437" y="18360"/>
                    <a:pt x="-545" y="16920"/>
                    <a:pt x="437" y="14040"/>
                  </a:cubicBezTo>
                  <a:cubicBezTo>
                    <a:pt x="1419" y="8280"/>
                    <a:pt x="4364" y="2520"/>
                    <a:pt x="8291" y="1080"/>
                  </a:cubicBezTo>
                  <a:cubicBezTo>
                    <a:pt x="11237" y="-360"/>
                    <a:pt x="13201" y="-360"/>
                    <a:pt x="16146" y="1080"/>
                  </a:cubicBezTo>
                  <a:cubicBezTo>
                    <a:pt x="18110" y="2520"/>
                    <a:pt x="19091" y="3960"/>
                    <a:pt x="20073" y="6840"/>
                  </a:cubicBezTo>
                  <a:cubicBezTo>
                    <a:pt x="20073" y="8280"/>
                    <a:pt x="20073" y="9720"/>
                    <a:pt x="19091" y="9720"/>
                  </a:cubicBezTo>
                  <a:lnTo>
                    <a:pt x="15164" y="9720"/>
                  </a:lnTo>
                  <a:cubicBezTo>
                    <a:pt x="17128" y="9720"/>
                    <a:pt x="18109" y="11160"/>
                    <a:pt x="20073" y="11160"/>
                  </a:cubicBezTo>
                  <a:cubicBezTo>
                    <a:pt x="21055" y="11160"/>
                    <a:pt x="21055" y="12600"/>
                    <a:pt x="21055" y="14040"/>
                  </a:cubicBezTo>
                  <a:cubicBezTo>
                    <a:pt x="19092" y="14040"/>
                    <a:pt x="16146" y="16920"/>
                    <a:pt x="13201" y="183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3" name="Google Shape;1203;gf08a7be099_3_177"/>
            <p:cNvSpPr/>
            <p:nvPr/>
          </p:nvSpPr>
          <p:spPr>
            <a:xfrm>
              <a:off x="5026331" y="3544374"/>
              <a:ext cx="107487" cy="153958"/>
            </a:xfrm>
            <a:custGeom>
              <a:avLst/>
              <a:gdLst/>
              <a:ahLst/>
              <a:cxnLst/>
              <a:rect l="l" t="t" r="r" b="b"/>
              <a:pathLst>
                <a:path w="20271" h="20904" extrusionOk="0">
                  <a:moveTo>
                    <a:pt x="17400" y="12744"/>
                  </a:moveTo>
                  <a:cubicBezTo>
                    <a:pt x="16200" y="14472"/>
                    <a:pt x="13800" y="15336"/>
                    <a:pt x="11400" y="16200"/>
                  </a:cubicBezTo>
                  <a:cubicBezTo>
                    <a:pt x="10200" y="17064"/>
                    <a:pt x="7800" y="18792"/>
                    <a:pt x="7800" y="20520"/>
                  </a:cubicBezTo>
                  <a:cubicBezTo>
                    <a:pt x="7800" y="20520"/>
                    <a:pt x="7800" y="21384"/>
                    <a:pt x="6600" y="20520"/>
                  </a:cubicBezTo>
                  <a:cubicBezTo>
                    <a:pt x="5400" y="19656"/>
                    <a:pt x="3000" y="18792"/>
                    <a:pt x="1800" y="17064"/>
                  </a:cubicBezTo>
                  <a:cubicBezTo>
                    <a:pt x="-600" y="13608"/>
                    <a:pt x="-600" y="9288"/>
                    <a:pt x="1800" y="5832"/>
                  </a:cubicBezTo>
                  <a:cubicBezTo>
                    <a:pt x="3000" y="4104"/>
                    <a:pt x="5400" y="1512"/>
                    <a:pt x="9000" y="648"/>
                  </a:cubicBezTo>
                  <a:cubicBezTo>
                    <a:pt x="11400" y="-216"/>
                    <a:pt x="13800" y="-216"/>
                    <a:pt x="16200" y="648"/>
                  </a:cubicBezTo>
                  <a:cubicBezTo>
                    <a:pt x="17400" y="648"/>
                    <a:pt x="17400" y="2376"/>
                    <a:pt x="16200" y="2376"/>
                  </a:cubicBezTo>
                  <a:lnTo>
                    <a:pt x="12600" y="4968"/>
                  </a:lnTo>
                  <a:cubicBezTo>
                    <a:pt x="13800" y="4104"/>
                    <a:pt x="16200" y="3240"/>
                    <a:pt x="17400" y="3240"/>
                  </a:cubicBezTo>
                  <a:cubicBezTo>
                    <a:pt x="18600" y="3240"/>
                    <a:pt x="19800" y="3240"/>
                    <a:pt x="19800" y="4104"/>
                  </a:cubicBezTo>
                  <a:cubicBezTo>
                    <a:pt x="21000" y="7560"/>
                    <a:pt x="19800" y="11016"/>
                    <a:pt x="17400" y="1274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4" name="Google Shape;1204;gf08a7be099_3_177"/>
            <p:cNvSpPr/>
            <p:nvPr/>
          </p:nvSpPr>
          <p:spPr>
            <a:xfrm>
              <a:off x="4326375" y="2780786"/>
              <a:ext cx="108162" cy="74765"/>
            </a:xfrm>
            <a:custGeom>
              <a:avLst/>
              <a:gdLst/>
              <a:ahLst/>
              <a:cxnLst/>
              <a:rect l="l" t="t" r="r" b="b"/>
              <a:pathLst>
                <a:path w="21600" h="21150" extrusionOk="0">
                  <a:moveTo>
                    <a:pt x="12706" y="19350"/>
                  </a:moveTo>
                  <a:cubicBezTo>
                    <a:pt x="10164" y="19350"/>
                    <a:pt x="7624" y="19350"/>
                    <a:pt x="6353" y="19350"/>
                  </a:cubicBezTo>
                  <a:cubicBezTo>
                    <a:pt x="3812" y="19350"/>
                    <a:pt x="2541" y="19350"/>
                    <a:pt x="1271" y="21150"/>
                  </a:cubicBezTo>
                  <a:cubicBezTo>
                    <a:pt x="1271" y="21150"/>
                    <a:pt x="1271" y="21150"/>
                    <a:pt x="0" y="21150"/>
                  </a:cubicBezTo>
                  <a:cubicBezTo>
                    <a:pt x="0" y="19350"/>
                    <a:pt x="0" y="15750"/>
                    <a:pt x="0" y="13950"/>
                  </a:cubicBezTo>
                  <a:cubicBezTo>
                    <a:pt x="1271" y="8550"/>
                    <a:pt x="5082" y="3150"/>
                    <a:pt x="8894" y="1350"/>
                  </a:cubicBezTo>
                  <a:cubicBezTo>
                    <a:pt x="11436" y="-450"/>
                    <a:pt x="13976" y="-450"/>
                    <a:pt x="16518" y="1350"/>
                  </a:cubicBezTo>
                  <a:cubicBezTo>
                    <a:pt x="17788" y="3150"/>
                    <a:pt x="20329" y="4950"/>
                    <a:pt x="20329" y="6750"/>
                  </a:cubicBezTo>
                  <a:cubicBezTo>
                    <a:pt x="20329" y="8550"/>
                    <a:pt x="20329" y="8550"/>
                    <a:pt x="19059" y="8550"/>
                  </a:cubicBezTo>
                  <a:lnTo>
                    <a:pt x="15247" y="8550"/>
                  </a:lnTo>
                  <a:cubicBezTo>
                    <a:pt x="16518" y="8550"/>
                    <a:pt x="17788" y="8550"/>
                    <a:pt x="20329" y="10350"/>
                  </a:cubicBezTo>
                  <a:cubicBezTo>
                    <a:pt x="21600" y="10350"/>
                    <a:pt x="21600" y="12150"/>
                    <a:pt x="21600" y="13950"/>
                  </a:cubicBezTo>
                  <a:cubicBezTo>
                    <a:pt x="17788" y="15750"/>
                    <a:pt x="15247" y="17550"/>
                    <a:pt x="12706" y="1935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5" name="Google Shape;1205;gf08a7be099_3_177"/>
            <p:cNvSpPr/>
            <p:nvPr/>
          </p:nvSpPr>
          <p:spPr>
            <a:xfrm>
              <a:off x="4199111" y="2589895"/>
              <a:ext cx="101790" cy="87737"/>
            </a:xfrm>
            <a:custGeom>
              <a:avLst/>
              <a:gdLst/>
              <a:ahLst/>
              <a:cxnLst/>
              <a:rect l="l" t="t" r="r" b="b"/>
              <a:pathLst>
                <a:path w="21600" h="19850" extrusionOk="0">
                  <a:moveTo>
                    <a:pt x="8100" y="16405"/>
                  </a:moveTo>
                  <a:cubicBezTo>
                    <a:pt x="6750" y="14965"/>
                    <a:pt x="5400" y="12085"/>
                    <a:pt x="4050" y="9205"/>
                  </a:cubicBezTo>
                  <a:cubicBezTo>
                    <a:pt x="2700" y="7765"/>
                    <a:pt x="1350" y="4885"/>
                    <a:pt x="0" y="4885"/>
                  </a:cubicBezTo>
                  <a:cubicBezTo>
                    <a:pt x="0" y="4885"/>
                    <a:pt x="0" y="4885"/>
                    <a:pt x="0" y="3445"/>
                  </a:cubicBezTo>
                  <a:cubicBezTo>
                    <a:pt x="1350" y="2005"/>
                    <a:pt x="2700" y="565"/>
                    <a:pt x="4050" y="565"/>
                  </a:cubicBezTo>
                  <a:cubicBezTo>
                    <a:pt x="8100" y="-875"/>
                    <a:pt x="13500" y="565"/>
                    <a:pt x="17550" y="3445"/>
                  </a:cubicBezTo>
                  <a:cubicBezTo>
                    <a:pt x="20250" y="4885"/>
                    <a:pt x="21600" y="7765"/>
                    <a:pt x="21600" y="10645"/>
                  </a:cubicBezTo>
                  <a:cubicBezTo>
                    <a:pt x="21600" y="13525"/>
                    <a:pt x="21600" y="14965"/>
                    <a:pt x="20250" y="16405"/>
                  </a:cubicBezTo>
                  <a:cubicBezTo>
                    <a:pt x="20250" y="17845"/>
                    <a:pt x="18900" y="17845"/>
                    <a:pt x="17550" y="16405"/>
                  </a:cubicBezTo>
                  <a:lnTo>
                    <a:pt x="14849" y="12085"/>
                  </a:lnTo>
                  <a:cubicBezTo>
                    <a:pt x="16200" y="13525"/>
                    <a:pt x="16200" y="14965"/>
                    <a:pt x="16200" y="17845"/>
                  </a:cubicBezTo>
                  <a:cubicBezTo>
                    <a:pt x="16200" y="19285"/>
                    <a:pt x="16200" y="19285"/>
                    <a:pt x="14849" y="19285"/>
                  </a:cubicBezTo>
                  <a:cubicBezTo>
                    <a:pt x="13500" y="20725"/>
                    <a:pt x="10800" y="19285"/>
                    <a:pt x="8100" y="1640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6" name="Google Shape;1206;gf08a7be099_3_177"/>
            <p:cNvSpPr/>
            <p:nvPr/>
          </p:nvSpPr>
          <p:spPr>
            <a:xfrm>
              <a:off x="5153595" y="3608001"/>
              <a:ext cx="63612" cy="112943"/>
            </a:xfrm>
            <a:custGeom>
              <a:avLst/>
              <a:gdLst/>
              <a:ahLst/>
              <a:cxnLst/>
              <a:rect l="l" t="t" r="r" b="b"/>
              <a:pathLst>
                <a:path w="21600" h="21300" extrusionOk="0">
                  <a:moveTo>
                    <a:pt x="21600" y="9300"/>
                  </a:moveTo>
                  <a:cubicBezTo>
                    <a:pt x="21600" y="11700"/>
                    <a:pt x="19440" y="12900"/>
                    <a:pt x="19440" y="15300"/>
                  </a:cubicBezTo>
                  <a:cubicBezTo>
                    <a:pt x="19440" y="17700"/>
                    <a:pt x="19440" y="18900"/>
                    <a:pt x="21600" y="20100"/>
                  </a:cubicBezTo>
                  <a:cubicBezTo>
                    <a:pt x="21600" y="20100"/>
                    <a:pt x="21600" y="21300"/>
                    <a:pt x="21600" y="21300"/>
                  </a:cubicBezTo>
                  <a:cubicBezTo>
                    <a:pt x="19440" y="21300"/>
                    <a:pt x="15120" y="21300"/>
                    <a:pt x="12960" y="21300"/>
                  </a:cubicBezTo>
                  <a:cubicBezTo>
                    <a:pt x="6480" y="20100"/>
                    <a:pt x="0" y="16500"/>
                    <a:pt x="0" y="11700"/>
                  </a:cubicBezTo>
                  <a:cubicBezTo>
                    <a:pt x="0" y="9300"/>
                    <a:pt x="0" y="6900"/>
                    <a:pt x="2160" y="4500"/>
                  </a:cubicBezTo>
                  <a:cubicBezTo>
                    <a:pt x="4320" y="3300"/>
                    <a:pt x="6480" y="2100"/>
                    <a:pt x="8640" y="900"/>
                  </a:cubicBezTo>
                  <a:cubicBezTo>
                    <a:pt x="10800" y="900"/>
                    <a:pt x="10800" y="900"/>
                    <a:pt x="10800" y="2100"/>
                  </a:cubicBezTo>
                  <a:lnTo>
                    <a:pt x="10800" y="5700"/>
                  </a:lnTo>
                  <a:cubicBezTo>
                    <a:pt x="10800" y="4500"/>
                    <a:pt x="12960" y="3300"/>
                    <a:pt x="12960" y="900"/>
                  </a:cubicBezTo>
                  <a:cubicBezTo>
                    <a:pt x="12960" y="-300"/>
                    <a:pt x="15120" y="-300"/>
                    <a:pt x="17280" y="900"/>
                  </a:cubicBezTo>
                  <a:cubicBezTo>
                    <a:pt x="19440" y="3300"/>
                    <a:pt x="21600" y="6900"/>
                    <a:pt x="21600" y="93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7" name="Google Shape;1207;gf08a7be099_3_177"/>
            <p:cNvSpPr/>
            <p:nvPr/>
          </p:nvSpPr>
          <p:spPr>
            <a:xfrm>
              <a:off x="4390012" y="3544369"/>
              <a:ext cx="63612" cy="112943"/>
            </a:xfrm>
            <a:custGeom>
              <a:avLst/>
              <a:gdLst/>
              <a:ahLst/>
              <a:cxnLst/>
              <a:rect l="l" t="t" r="r" b="b"/>
              <a:pathLst>
                <a:path w="21600" h="21300" extrusionOk="0">
                  <a:moveTo>
                    <a:pt x="21600" y="9300"/>
                  </a:moveTo>
                  <a:cubicBezTo>
                    <a:pt x="21600" y="11700"/>
                    <a:pt x="19440" y="12900"/>
                    <a:pt x="19440" y="15300"/>
                  </a:cubicBezTo>
                  <a:cubicBezTo>
                    <a:pt x="19440" y="17700"/>
                    <a:pt x="19440" y="18900"/>
                    <a:pt x="21600" y="20100"/>
                  </a:cubicBezTo>
                  <a:cubicBezTo>
                    <a:pt x="21600" y="20100"/>
                    <a:pt x="21600" y="21300"/>
                    <a:pt x="21600" y="21300"/>
                  </a:cubicBezTo>
                  <a:cubicBezTo>
                    <a:pt x="19440" y="21300"/>
                    <a:pt x="15120" y="21300"/>
                    <a:pt x="12960" y="21300"/>
                  </a:cubicBezTo>
                  <a:cubicBezTo>
                    <a:pt x="6480" y="20100"/>
                    <a:pt x="0" y="16500"/>
                    <a:pt x="0" y="11700"/>
                  </a:cubicBezTo>
                  <a:cubicBezTo>
                    <a:pt x="0" y="9300"/>
                    <a:pt x="0" y="6900"/>
                    <a:pt x="2160" y="4500"/>
                  </a:cubicBezTo>
                  <a:cubicBezTo>
                    <a:pt x="4320" y="3300"/>
                    <a:pt x="6480" y="2100"/>
                    <a:pt x="8640" y="900"/>
                  </a:cubicBezTo>
                  <a:cubicBezTo>
                    <a:pt x="10800" y="900"/>
                    <a:pt x="10800" y="900"/>
                    <a:pt x="10800" y="2100"/>
                  </a:cubicBezTo>
                  <a:lnTo>
                    <a:pt x="10800" y="5700"/>
                  </a:lnTo>
                  <a:cubicBezTo>
                    <a:pt x="10800" y="4500"/>
                    <a:pt x="12960" y="3300"/>
                    <a:pt x="12960" y="900"/>
                  </a:cubicBezTo>
                  <a:cubicBezTo>
                    <a:pt x="12960" y="-300"/>
                    <a:pt x="15120" y="-300"/>
                    <a:pt x="17280" y="900"/>
                  </a:cubicBezTo>
                  <a:cubicBezTo>
                    <a:pt x="19440" y="3300"/>
                    <a:pt x="21600" y="6900"/>
                    <a:pt x="21600" y="93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8" name="Google Shape;1208;gf08a7be099_3_177"/>
            <p:cNvSpPr/>
            <p:nvPr/>
          </p:nvSpPr>
          <p:spPr>
            <a:xfrm>
              <a:off x="4135484" y="3608001"/>
              <a:ext cx="84298" cy="112943"/>
            </a:xfrm>
            <a:custGeom>
              <a:avLst/>
              <a:gdLst/>
              <a:ahLst/>
              <a:cxnLst/>
              <a:rect l="l" t="t" r="r" b="b"/>
              <a:pathLst>
                <a:path w="19072" h="21300" extrusionOk="0">
                  <a:moveTo>
                    <a:pt x="16063" y="12900"/>
                  </a:moveTo>
                  <a:cubicBezTo>
                    <a:pt x="14623" y="14100"/>
                    <a:pt x="11743" y="15300"/>
                    <a:pt x="10303" y="16500"/>
                  </a:cubicBezTo>
                  <a:cubicBezTo>
                    <a:pt x="8863" y="17700"/>
                    <a:pt x="7423" y="18900"/>
                    <a:pt x="7423" y="21300"/>
                  </a:cubicBezTo>
                  <a:cubicBezTo>
                    <a:pt x="7423" y="21300"/>
                    <a:pt x="7423" y="21300"/>
                    <a:pt x="5983" y="21300"/>
                  </a:cubicBezTo>
                  <a:cubicBezTo>
                    <a:pt x="4543" y="20100"/>
                    <a:pt x="3103" y="18900"/>
                    <a:pt x="1663" y="17700"/>
                  </a:cubicBezTo>
                  <a:cubicBezTo>
                    <a:pt x="-1217" y="14100"/>
                    <a:pt x="223" y="9300"/>
                    <a:pt x="1663" y="5700"/>
                  </a:cubicBezTo>
                  <a:cubicBezTo>
                    <a:pt x="3103" y="3300"/>
                    <a:pt x="5983" y="2100"/>
                    <a:pt x="8863" y="900"/>
                  </a:cubicBezTo>
                  <a:cubicBezTo>
                    <a:pt x="10303" y="-300"/>
                    <a:pt x="13183" y="-300"/>
                    <a:pt x="14623" y="900"/>
                  </a:cubicBezTo>
                  <a:cubicBezTo>
                    <a:pt x="16063" y="900"/>
                    <a:pt x="16063" y="2100"/>
                    <a:pt x="14623" y="3300"/>
                  </a:cubicBezTo>
                  <a:lnTo>
                    <a:pt x="11743" y="5700"/>
                  </a:lnTo>
                  <a:cubicBezTo>
                    <a:pt x="13183" y="4500"/>
                    <a:pt x="14623" y="4500"/>
                    <a:pt x="16063" y="3300"/>
                  </a:cubicBezTo>
                  <a:cubicBezTo>
                    <a:pt x="17503" y="3300"/>
                    <a:pt x="17503" y="3300"/>
                    <a:pt x="17503" y="4500"/>
                  </a:cubicBezTo>
                  <a:cubicBezTo>
                    <a:pt x="20383" y="8100"/>
                    <a:pt x="18943" y="10500"/>
                    <a:pt x="16063" y="129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9" name="Google Shape;1209;gf08a7be099_3_177"/>
            <p:cNvSpPr/>
            <p:nvPr/>
          </p:nvSpPr>
          <p:spPr>
            <a:xfrm>
              <a:off x="4071852" y="3608001"/>
              <a:ext cx="63612" cy="112943"/>
            </a:xfrm>
            <a:custGeom>
              <a:avLst/>
              <a:gdLst/>
              <a:ahLst/>
              <a:cxnLst/>
              <a:rect l="l" t="t" r="r" b="b"/>
              <a:pathLst>
                <a:path w="21600" h="21300" extrusionOk="0">
                  <a:moveTo>
                    <a:pt x="21600" y="9300"/>
                  </a:moveTo>
                  <a:cubicBezTo>
                    <a:pt x="21600" y="11700"/>
                    <a:pt x="19440" y="12900"/>
                    <a:pt x="19440" y="15300"/>
                  </a:cubicBezTo>
                  <a:cubicBezTo>
                    <a:pt x="19440" y="17700"/>
                    <a:pt x="19440" y="18900"/>
                    <a:pt x="21600" y="20100"/>
                  </a:cubicBezTo>
                  <a:cubicBezTo>
                    <a:pt x="21600" y="20100"/>
                    <a:pt x="21600" y="21300"/>
                    <a:pt x="21600" y="21300"/>
                  </a:cubicBezTo>
                  <a:cubicBezTo>
                    <a:pt x="19440" y="21300"/>
                    <a:pt x="15120" y="21300"/>
                    <a:pt x="12960" y="21300"/>
                  </a:cubicBezTo>
                  <a:cubicBezTo>
                    <a:pt x="6480" y="20100"/>
                    <a:pt x="0" y="16500"/>
                    <a:pt x="0" y="11700"/>
                  </a:cubicBezTo>
                  <a:cubicBezTo>
                    <a:pt x="0" y="9300"/>
                    <a:pt x="0" y="6900"/>
                    <a:pt x="2160" y="4500"/>
                  </a:cubicBezTo>
                  <a:cubicBezTo>
                    <a:pt x="4320" y="3300"/>
                    <a:pt x="6480" y="2100"/>
                    <a:pt x="8640" y="900"/>
                  </a:cubicBezTo>
                  <a:cubicBezTo>
                    <a:pt x="10800" y="900"/>
                    <a:pt x="10800" y="900"/>
                    <a:pt x="10800" y="2100"/>
                  </a:cubicBezTo>
                  <a:lnTo>
                    <a:pt x="10800" y="5700"/>
                  </a:lnTo>
                  <a:cubicBezTo>
                    <a:pt x="10800" y="4500"/>
                    <a:pt x="12960" y="3300"/>
                    <a:pt x="12960" y="900"/>
                  </a:cubicBezTo>
                  <a:cubicBezTo>
                    <a:pt x="12960" y="-300"/>
                    <a:pt x="15120" y="-300"/>
                    <a:pt x="17280" y="900"/>
                  </a:cubicBezTo>
                  <a:cubicBezTo>
                    <a:pt x="19440" y="3300"/>
                    <a:pt x="21600" y="6900"/>
                    <a:pt x="21600" y="93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0" name="Google Shape;1210;gf08a7be099_3_177"/>
            <p:cNvSpPr/>
            <p:nvPr/>
          </p:nvSpPr>
          <p:spPr>
            <a:xfrm>
              <a:off x="5153595" y="3480742"/>
              <a:ext cx="95472" cy="97082"/>
            </a:xfrm>
            <a:custGeom>
              <a:avLst/>
              <a:gdLst/>
              <a:ahLst/>
              <a:cxnLst/>
              <a:rect l="l" t="t" r="r" b="b"/>
              <a:pathLst>
                <a:path w="21600" h="20601" extrusionOk="0">
                  <a:moveTo>
                    <a:pt x="15840" y="5400"/>
                  </a:moveTo>
                  <a:cubicBezTo>
                    <a:pt x="17280" y="8100"/>
                    <a:pt x="17280" y="9450"/>
                    <a:pt x="17280" y="12150"/>
                  </a:cubicBezTo>
                  <a:cubicBezTo>
                    <a:pt x="17280" y="13500"/>
                    <a:pt x="18720" y="16200"/>
                    <a:pt x="21600" y="17550"/>
                  </a:cubicBezTo>
                  <a:cubicBezTo>
                    <a:pt x="21600" y="17550"/>
                    <a:pt x="21600" y="17550"/>
                    <a:pt x="21600" y="18900"/>
                  </a:cubicBezTo>
                  <a:cubicBezTo>
                    <a:pt x="20160" y="20250"/>
                    <a:pt x="18720" y="20250"/>
                    <a:pt x="15840" y="20250"/>
                  </a:cubicBezTo>
                  <a:cubicBezTo>
                    <a:pt x="11520" y="21600"/>
                    <a:pt x="5760" y="18900"/>
                    <a:pt x="2880" y="14850"/>
                  </a:cubicBezTo>
                  <a:cubicBezTo>
                    <a:pt x="1440" y="12150"/>
                    <a:pt x="0" y="9450"/>
                    <a:pt x="0" y="6750"/>
                  </a:cubicBezTo>
                  <a:cubicBezTo>
                    <a:pt x="0" y="4050"/>
                    <a:pt x="1440" y="2700"/>
                    <a:pt x="2880" y="1350"/>
                  </a:cubicBezTo>
                  <a:cubicBezTo>
                    <a:pt x="4320" y="0"/>
                    <a:pt x="4320" y="1350"/>
                    <a:pt x="5760" y="2700"/>
                  </a:cubicBezTo>
                  <a:lnTo>
                    <a:pt x="7200" y="6750"/>
                  </a:lnTo>
                  <a:cubicBezTo>
                    <a:pt x="7200" y="5400"/>
                    <a:pt x="7200" y="4050"/>
                    <a:pt x="7200" y="1350"/>
                  </a:cubicBezTo>
                  <a:cubicBezTo>
                    <a:pt x="7200" y="0"/>
                    <a:pt x="8641" y="0"/>
                    <a:pt x="8641" y="0"/>
                  </a:cubicBezTo>
                  <a:cubicBezTo>
                    <a:pt x="10080" y="0"/>
                    <a:pt x="14400" y="1350"/>
                    <a:pt x="15840" y="54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1" name="Google Shape;1211;gf08a7be099_3_177"/>
            <p:cNvSpPr/>
            <p:nvPr/>
          </p:nvSpPr>
          <p:spPr>
            <a:xfrm>
              <a:off x="4771798" y="3417110"/>
              <a:ext cx="158194" cy="105180"/>
            </a:xfrm>
            <a:custGeom>
              <a:avLst/>
              <a:gdLst/>
              <a:ahLst/>
              <a:cxnLst/>
              <a:rect l="l" t="t" r="r" b="b"/>
              <a:pathLst>
                <a:path w="20652" h="19836" extrusionOk="0">
                  <a:moveTo>
                    <a:pt x="11144" y="1386"/>
                  </a:moveTo>
                  <a:cubicBezTo>
                    <a:pt x="12805" y="2586"/>
                    <a:pt x="14467" y="4986"/>
                    <a:pt x="15298" y="6186"/>
                  </a:cubicBezTo>
                  <a:cubicBezTo>
                    <a:pt x="16959" y="7386"/>
                    <a:pt x="18621" y="8586"/>
                    <a:pt x="20282" y="8586"/>
                  </a:cubicBezTo>
                  <a:cubicBezTo>
                    <a:pt x="20282" y="8586"/>
                    <a:pt x="21113" y="8586"/>
                    <a:pt x="20282" y="9786"/>
                  </a:cubicBezTo>
                  <a:cubicBezTo>
                    <a:pt x="19451" y="12186"/>
                    <a:pt x="18621" y="13386"/>
                    <a:pt x="17790" y="15786"/>
                  </a:cubicBezTo>
                  <a:cubicBezTo>
                    <a:pt x="15298" y="19386"/>
                    <a:pt x="11144" y="20586"/>
                    <a:pt x="6990" y="19386"/>
                  </a:cubicBezTo>
                  <a:cubicBezTo>
                    <a:pt x="4498" y="18186"/>
                    <a:pt x="2836" y="16986"/>
                    <a:pt x="1175" y="14586"/>
                  </a:cubicBezTo>
                  <a:cubicBezTo>
                    <a:pt x="344" y="12186"/>
                    <a:pt x="-487" y="9786"/>
                    <a:pt x="344" y="7386"/>
                  </a:cubicBezTo>
                  <a:cubicBezTo>
                    <a:pt x="344" y="6186"/>
                    <a:pt x="1175" y="6186"/>
                    <a:pt x="2005" y="6186"/>
                  </a:cubicBezTo>
                  <a:lnTo>
                    <a:pt x="4498" y="8586"/>
                  </a:lnTo>
                  <a:cubicBezTo>
                    <a:pt x="3667" y="7386"/>
                    <a:pt x="2836" y="6186"/>
                    <a:pt x="2005" y="3786"/>
                  </a:cubicBezTo>
                  <a:cubicBezTo>
                    <a:pt x="1175" y="2586"/>
                    <a:pt x="2005" y="1386"/>
                    <a:pt x="2836" y="1386"/>
                  </a:cubicBezTo>
                  <a:cubicBezTo>
                    <a:pt x="6159" y="-1014"/>
                    <a:pt x="8651" y="186"/>
                    <a:pt x="11144" y="138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2" name="Google Shape;1212;gf08a7be099_3_177"/>
            <p:cNvSpPr/>
            <p:nvPr/>
          </p:nvSpPr>
          <p:spPr>
            <a:xfrm>
              <a:off x="4390007" y="2844423"/>
              <a:ext cx="158194" cy="102594"/>
            </a:xfrm>
            <a:custGeom>
              <a:avLst/>
              <a:gdLst/>
              <a:ahLst/>
              <a:cxnLst/>
              <a:rect l="l" t="t" r="r" b="b"/>
              <a:pathLst>
                <a:path w="20652" h="20488" extrusionOk="0">
                  <a:moveTo>
                    <a:pt x="11144" y="953"/>
                  </a:moveTo>
                  <a:cubicBezTo>
                    <a:pt x="12805" y="2223"/>
                    <a:pt x="14467" y="4764"/>
                    <a:pt x="15298" y="6035"/>
                  </a:cubicBezTo>
                  <a:cubicBezTo>
                    <a:pt x="16959" y="7306"/>
                    <a:pt x="18621" y="8576"/>
                    <a:pt x="20282" y="8576"/>
                  </a:cubicBezTo>
                  <a:cubicBezTo>
                    <a:pt x="20282" y="8576"/>
                    <a:pt x="21113" y="8576"/>
                    <a:pt x="20282" y="9847"/>
                  </a:cubicBezTo>
                  <a:cubicBezTo>
                    <a:pt x="19451" y="12388"/>
                    <a:pt x="18621" y="13658"/>
                    <a:pt x="17790" y="16200"/>
                  </a:cubicBezTo>
                  <a:cubicBezTo>
                    <a:pt x="15298" y="20011"/>
                    <a:pt x="11144" y="21282"/>
                    <a:pt x="6990" y="20011"/>
                  </a:cubicBezTo>
                  <a:cubicBezTo>
                    <a:pt x="4498" y="18741"/>
                    <a:pt x="2836" y="17470"/>
                    <a:pt x="1175" y="14929"/>
                  </a:cubicBezTo>
                  <a:cubicBezTo>
                    <a:pt x="344" y="12388"/>
                    <a:pt x="-487" y="9847"/>
                    <a:pt x="344" y="7306"/>
                  </a:cubicBezTo>
                  <a:cubicBezTo>
                    <a:pt x="344" y="6035"/>
                    <a:pt x="1175" y="6035"/>
                    <a:pt x="2005" y="6035"/>
                  </a:cubicBezTo>
                  <a:lnTo>
                    <a:pt x="4498" y="8576"/>
                  </a:lnTo>
                  <a:cubicBezTo>
                    <a:pt x="3667" y="7306"/>
                    <a:pt x="2836" y="6035"/>
                    <a:pt x="2005" y="3494"/>
                  </a:cubicBezTo>
                  <a:cubicBezTo>
                    <a:pt x="1175" y="2223"/>
                    <a:pt x="2005" y="953"/>
                    <a:pt x="2836" y="953"/>
                  </a:cubicBezTo>
                  <a:cubicBezTo>
                    <a:pt x="6159" y="-318"/>
                    <a:pt x="8651" y="-318"/>
                    <a:pt x="11144" y="95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3" name="Google Shape;1213;gf08a7be099_3_177"/>
            <p:cNvSpPr/>
            <p:nvPr/>
          </p:nvSpPr>
          <p:spPr>
            <a:xfrm>
              <a:off x="4517271" y="2653522"/>
              <a:ext cx="149177" cy="101878"/>
            </a:xfrm>
            <a:custGeom>
              <a:avLst/>
              <a:gdLst/>
              <a:ahLst/>
              <a:cxnLst/>
              <a:rect l="l" t="t" r="r" b="b"/>
              <a:pathLst>
                <a:path w="21100" h="20345" extrusionOk="0">
                  <a:moveTo>
                    <a:pt x="9400" y="18548"/>
                  </a:moveTo>
                  <a:cubicBezTo>
                    <a:pt x="7600" y="17277"/>
                    <a:pt x="6700" y="14736"/>
                    <a:pt x="4900" y="12195"/>
                  </a:cubicBezTo>
                  <a:cubicBezTo>
                    <a:pt x="3100" y="10924"/>
                    <a:pt x="2200" y="9654"/>
                    <a:pt x="400" y="9654"/>
                  </a:cubicBezTo>
                  <a:cubicBezTo>
                    <a:pt x="400" y="9654"/>
                    <a:pt x="-500" y="9654"/>
                    <a:pt x="400" y="8383"/>
                  </a:cubicBezTo>
                  <a:cubicBezTo>
                    <a:pt x="1300" y="5842"/>
                    <a:pt x="2200" y="4571"/>
                    <a:pt x="3100" y="3301"/>
                  </a:cubicBezTo>
                  <a:cubicBezTo>
                    <a:pt x="5800" y="-511"/>
                    <a:pt x="11200" y="-511"/>
                    <a:pt x="14800" y="760"/>
                  </a:cubicBezTo>
                  <a:cubicBezTo>
                    <a:pt x="17500" y="2030"/>
                    <a:pt x="19300" y="4571"/>
                    <a:pt x="20200" y="7113"/>
                  </a:cubicBezTo>
                  <a:cubicBezTo>
                    <a:pt x="21100" y="9654"/>
                    <a:pt x="21100" y="12195"/>
                    <a:pt x="21100" y="14736"/>
                  </a:cubicBezTo>
                  <a:cubicBezTo>
                    <a:pt x="21100" y="16007"/>
                    <a:pt x="20200" y="16007"/>
                    <a:pt x="19300" y="16007"/>
                  </a:cubicBezTo>
                  <a:lnTo>
                    <a:pt x="16600" y="12195"/>
                  </a:lnTo>
                  <a:cubicBezTo>
                    <a:pt x="17500" y="13465"/>
                    <a:pt x="18400" y="16007"/>
                    <a:pt x="19300" y="17277"/>
                  </a:cubicBezTo>
                  <a:cubicBezTo>
                    <a:pt x="19300" y="18548"/>
                    <a:pt x="19300" y="19818"/>
                    <a:pt x="18400" y="19818"/>
                  </a:cubicBezTo>
                  <a:cubicBezTo>
                    <a:pt x="14800" y="21089"/>
                    <a:pt x="11200" y="19818"/>
                    <a:pt x="9400" y="1854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4" name="Google Shape;1214;gf08a7be099_3_177"/>
            <p:cNvSpPr/>
            <p:nvPr/>
          </p:nvSpPr>
          <p:spPr>
            <a:xfrm>
              <a:off x="4771798" y="3098950"/>
              <a:ext cx="101844" cy="67112"/>
            </a:xfrm>
            <a:custGeom>
              <a:avLst/>
              <a:gdLst/>
              <a:ahLst/>
              <a:cxnLst/>
              <a:rect l="l" t="t" r="r" b="b"/>
              <a:pathLst>
                <a:path w="21600" h="18985" extrusionOk="0">
                  <a:moveTo>
                    <a:pt x="10800" y="2078"/>
                  </a:moveTo>
                  <a:cubicBezTo>
                    <a:pt x="12150" y="3878"/>
                    <a:pt x="13500" y="5678"/>
                    <a:pt x="16200" y="7478"/>
                  </a:cubicBezTo>
                  <a:cubicBezTo>
                    <a:pt x="17550" y="9278"/>
                    <a:pt x="18900" y="9278"/>
                    <a:pt x="21600" y="9278"/>
                  </a:cubicBezTo>
                  <a:cubicBezTo>
                    <a:pt x="21600" y="9278"/>
                    <a:pt x="21600" y="9278"/>
                    <a:pt x="21600" y="9278"/>
                  </a:cubicBezTo>
                  <a:cubicBezTo>
                    <a:pt x="20250" y="11078"/>
                    <a:pt x="20250" y="12878"/>
                    <a:pt x="18900" y="14678"/>
                  </a:cubicBezTo>
                  <a:cubicBezTo>
                    <a:pt x="16200" y="18278"/>
                    <a:pt x="10800" y="20078"/>
                    <a:pt x="8100" y="18278"/>
                  </a:cubicBezTo>
                  <a:cubicBezTo>
                    <a:pt x="5400" y="18278"/>
                    <a:pt x="2700" y="16478"/>
                    <a:pt x="1350" y="12878"/>
                  </a:cubicBezTo>
                  <a:cubicBezTo>
                    <a:pt x="0" y="11078"/>
                    <a:pt x="0" y="7478"/>
                    <a:pt x="0" y="5678"/>
                  </a:cubicBezTo>
                  <a:cubicBezTo>
                    <a:pt x="0" y="3878"/>
                    <a:pt x="1350" y="3878"/>
                    <a:pt x="1350" y="3878"/>
                  </a:cubicBezTo>
                  <a:lnTo>
                    <a:pt x="4050" y="7478"/>
                  </a:lnTo>
                  <a:cubicBezTo>
                    <a:pt x="2700" y="5678"/>
                    <a:pt x="1350" y="3878"/>
                    <a:pt x="1350" y="3878"/>
                  </a:cubicBezTo>
                  <a:cubicBezTo>
                    <a:pt x="1350" y="3878"/>
                    <a:pt x="1350" y="2078"/>
                    <a:pt x="1350" y="2078"/>
                  </a:cubicBezTo>
                  <a:cubicBezTo>
                    <a:pt x="5400" y="-1522"/>
                    <a:pt x="8100" y="278"/>
                    <a:pt x="10800" y="207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5" name="Google Shape;1215;gf08a7be099_3_177"/>
            <p:cNvSpPr/>
            <p:nvPr/>
          </p:nvSpPr>
          <p:spPr>
            <a:xfrm>
              <a:off x="4326380" y="2908050"/>
              <a:ext cx="57294" cy="101844"/>
            </a:xfrm>
            <a:custGeom>
              <a:avLst/>
              <a:gdLst/>
              <a:ahLst/>
              <a:cxnLst/>
              <a:rect l="l" t="t" r="r" b="b"/>
              <a:pathLst>
                <a:path w="21600" h="21600" extrusionOk="0">
                  <a:moveTo>
                    <a:pt x="21600" y="10800"/>
                  </a:moveTo>
                  <a:cubicBezTo>
                    <a:pt x="21600" y="12150"/>
                    <a:pt x="19200" y="14850"/>
                    <a:pt x="16800" y="16200"/>
                  </a:cubicBezTo>
                  <a:cubicBezTo>
                    <a:pt x="16800" y="17550"/>
                    <a:pt x="14400" y="20250"/>
                    <a:pt x="16800" y="21600"/>
                  </a:cubicBezTo>
                  <a:cubicBezTo>
                    <a:pt x="16800" y="21600"/>
                    <a:pt x="16800" y="21600"/>
                    <a:pt x="16800" y="21600"/>
                  </a:cubicBezTo>
                  <a:cubicBezTo>
                    <a:pt x="14400" y="21600"/>
                    <a:pt x="11999" y="21600"/>
                    <a:pt x="9600" y="20250"/>
                  </a:cubicBezTo>
                  <a:cubicBezTo>
                    <a:pt x="2400" y="18900"/>
                    <a:pt x="0" y="13500"/>
                    <a:pt x="0" y="9450"/>
                  </a:cubicBezTo>
                  <a:cubicBezTo>
                    <a:pt x="0" y="6750"/>
                    <a:pt x="0" y="4050"/>
                    <a:pt x="4800" y="2700"/>
                  </a:cubicBezTo>
                  <a:cubicBezTo>
                    <a:pt x="7200" y="1350"/>
                    <a:pt x="9601" y="0"/>
                    <a:pt x="12000" y="0"/>
                  </a:cubicBezTo>
                  <a:cubicBezTo>
                    <a:pt x="14400" y="0"/>
                    <a:pt x="14400" y="1350"/>
                    <a:pt x="14400" y="1350"/>
                  </a:cubicBezTo>
                  <a:lnTo>
                    <a:pt x="12000" y="5400"/>
                  </a:lnTo>
                  <a:cubicBezTo>
                    <a:pt x="12000" y="4050"/>
                    <a:pt x="14400" y="2700"/>
                    <a:pt x="16800" y="1350"/>
                  </a:cubicBezTo>
                  <a:cubicBezTo>
                    <a:pt x="16800" y="1350"/>
                    <a:pt x="19201" y="1350"/>
                    <a:pt x="19201" y="1350"/>
                  </a:cubicBezTo>
                  <a:cubicBezTo>
                    <a:pt x="21600" y="5400"/>
                    <a:pt x="21600" y="8100"/>
                    <a:pt x="2160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6" name="Google Shape;1216;gf08a7be099_3_177"/>
            <p:cNvSpPr/>
            <p:nvPr/>
          </p:nvSpPr>
          <p:spPr>
            <a:xfrm>
              <a:off x="4008220" y="3353473"/>
              <a:ext cx="57294" cy="101844"/>
            </a:xfrm>
            <a:custGeom>
              <a:avLst/>
              <a:gdLst/>
              <a:ahLst/>
              <a:cxnLst/>
              <a:rect l="l" t="t" r="r" b="b"/>
              <a:pathLst>
                <a:path w="21600" h="21600" extrusionOk="0">
                  <a:moveTo>
                    <a:pt x="21600" y="10800"/>
                  </a:moveTo>
                  <a:cubicBezTo>
                    <a:pt x="21600" y="12150"/>
                    <a:pt x="19200" y="14850"/>
                    <a:pt x="16800" y="16200"/>
                  </a:cubicBezTo>
                  <a:cubicBezTo>
                    <a:pt x="16800" y="17550"/>
                    <a:pt x="14400" y="20250"/>
                    <a:pt x="16800" y="21600"/>
                  </a:cubicBezTo>
                  <a:cubicBezTo>
                    <a:pt x="16800" y="21600"/>
                    <a:pt x="16800" y="21600"/>
                    <a:pt x="16800" y="21600"/>
                  </a:cubicBezTo>
                  <a:cubicBezTo>
                    <a:pt x="14400" y="21600"/>
                    <a:pt x="11999" y="21600"/>
                    <a:pt x="9600" y="20250"/>
                  </a:cubicBezTo>
                  <a:cubicBezTo>
                    <a:pt x="2400" y="18900"/>
                    <a:pt x="0" y="13500"/>
                    <a:pt x="0" y="9450"/>
                  </a:cubicBezTo>
                  <a:cubicBezTo>
                    <a:pt x="0" y="6750"/>
                    <a:pt x="0" y="4050"/>
                    <a:pt x="4800" y="2700"/>
                  </a:cubicBezTo>
                  <a:cubicBezTo>
                    <a:pt x="7200" y="1350"/>
                    <a:pt x="9601" y="0"/>
                    <a:pt x="12000" y="0"/>
                  </a:cubicBezTo>
                  <a:cubicBezTo>
                    <a:pt x="14400" y="0"/>
                    <a:pt x="14400" y="1350"/>
                    <a:pt x="14400" y="1350"/>
                  </a:cubicBezTo>
                  <a:lnTo>
                    <a:pt x="12000" y="5400"/>
                  </a:lnTo>
                  <a:cubicBezTo>
                    <a:pt x="12000" y="4050"/>
                    <a:pt x="14400" y="2700"/>
                    <a:pt x="16800" y="1350"/>
                  </a:cubicBezTo>
                  <a:cubicBezTo>
                    <a:pt x="16800" y="1350"/>
                    <a:pt x="19201" y="1350"/>
                    <a:pt x="19201" y="1350"/>
                  </a:cubicBezTo>
                  <a:cubicBezTo>
                    <a:pt x="21600" y="4050"/>
                    <a:pt x="21600" y="6750"/>
                    <a:pt x="2160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7" name="Google Shape;1217;gf08a7be099_3_177"/>
            <p:cNvSpPr/>
            <p:nvPr/>
          </p:nvSpPr>
          <p:spPr>
            <a:xfrm>
              <a:off x="4199116" y="3226214"/>
              <a:ext cx="69984" cy="49331"/>
            </a:xfrm>
            <a:custGeom>
              <a:avLst/>
              <a:gdLst/>
              <a:ahLst/>
              <a:cxnLst/>
              <a:rect l="l" t="t" r="r" b="b"/>
              <a:pathLst>
                <a:path w="21600" h="20925" extrusionOk="0">
                  <a:moveTo>
                    <a:pt x="11781" y="18900"/>
                  </a:moveTo>
                  <a:cubicBezTo>
                    <a:pt x="9818" y="18900"/>
                    <a:pt x="7854" y="16200"/>
                    <a:pt x="5891" y="13500"/>
                  </a:cubicBezTo>
                  <a:cubicBezTo>
                    <a:pt x="3927" y="10800"/>
                    <a:pt x="1963" y="10800"/>
                    <a:pt x="0" y="10800"/>
                  </a:cubicBezTo>
                  <a:cubicBezTo>
                    <a:pt x="0" y="10800"/>
                    <a:pt x="0" y="10800"/>
                    <a:pt x="0" y="10800"/>
                  </a:cubicBezTo>
                  <a:cubicBezTo>
                    <a:pt x="0" y="8100"/>
                    <a:pt x="1964" y="5400"/>
                    <a:pt x="1964" y="5400"/>
                  </a:cubicBezTo>
                  <a:cubicBezTo>
                    <a:pt x="3927" y="0"/>
                    <a:pt x="9818" y="0"/>
                    <a:pt x="13746" y="0"/>
                  </a:cubicBezTo>
                  <a:cubicBezTo>
                    <a:pt x="15709" y="0"/>
                    <a:pt x="19636" y="2700"/>
                    <a:pt x="19636" y="5400"/>
                  </a:cubicBezTo>
                  <a:cubicBezTo>
                    <a:pt x="21600" y="8100"/>
                    <a:pt x="21600" y="10800"/>
                    <a:pt x="21600" y="13500"/>
                  </a:cubicBezTo>
                  <a:cubicBezTo>
                    <a:pt x="21600" y="13500"/>
                    <a:pt x="19636" y="16200"/>
                    <a:pt x="19636" y="13500"/>
                  </a:cubicBezTo>
                  <a:lnTo>
                    <a:pt x="15709" y="10800"/>
                  </a:lnTo>
                  <a:cubicBezTo>
                    <a:pt x="17673" y="13500"/>
                    <a:pt x="17673" y="13500"/>
                    <a:pt x="19636" y="16200"/>
                  </a:cubicBezTo>
                  <a:cubicBezTo>
                    <a:pt x="19636" y="16200"/>
                    <a:pt x="19636" y="18900"/>
                    <a:pt x="19636" y="18900"/>
                  </a:cubicBezTo>
                  <a:cubicBezTo>
                    <a:pt x="17672" y="21600"/>
                    <a:pt x="13745" y="21600"/>
                    <a:pt x="11781" y="189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8" name="Google Shape;1218;gf08a7be099_3_177"/>
            <p:cNvSpPr/>
            <p:nvPr/>
          </p:nvSpPr>
          <p:spPr>
            <a:xfrm>
              <a:off x="4135479" y="3353478"/>
              <a:ext cx="88422" cy="119316"/>
            </a:xfrm>
            <a:custGeom>
              <a:avLst/>
              <a:gdLst/>
              <a:ahLst/>
              <a:cxnLst/>
              <a:rect l="l" t="t" r="r" b="b"/>
              <a:pathLst>
                <a:path w="20005" h="21316" extrusionOk="0">
                  <a:moveTo>
                    <a:pt x="16560" y="12221"/>
                  </a:moveTo>
                  <a:cubicBezTo>
                    <a:pt x="15120" y="13358"/>
                    <a:pt x="12240" y="14495"/>
                    <a:pt x="10800" y="16769"/>
                  </a:cubicBezTo>
                  <a:cubicBezTo>
                    <a:pt x="9360" y="17905"/>
                    <a:pt x="7920" y="20179"/>
                    <a:pt x="7920" y="21316"/>
                  </a:cubicBezTo>
                  <a:cubicBezTo>
                    <a:pt x="7920" y="21316"/>
                    <a:pt x="7920" y="21316"/>
                    <a:pt x="6480" y="21316"/>
                  </a:cubicBezTo>
                  <a:cubicBezTo>
                    <a:pt x="5040" y="20179"/>
                    <a:pt x="3600" y="19042"/>
                    <a:pt x="2160" y="17905"/>
                  </a:cubicBezTo>
                  <a:cubicBezTo>
                    <a:pt x="-720" y="14495"/>
                    <a:pt x="-720" y="9948"/>
                    <a:pt x="2160" y="6537"/>
                  </a:cubicBezTo>
                  <a:cubicBezTo>
                    <a:pt x="3600" y="4263"/>
                    <a:pt x="6480" y="1990"/>
                    <a:pt x="9360" y="853"/>
                  </a:cubicBezTo>
                  <a:cubicBezTo>
                    <a:pt x="10800" y="-284"/>
                    <a:pt x="13680" y="-284"/>
                    <a:pt x="16560" y="853"/>
                  </a:cubicBezTo>
                  <a:cubicBezTo>
                    <a:pt x="18000" y="853"/>
                    <a:pt x="18000" y="1990"/>
                    <a:pt x="16560" y="3126"/>
                  </a:cubicBezTo>
                  <a:lnTo>
                    <a:pt x="12240" y="5400"/>
                  </a:lnTo>
                  <a:cubicBezTo>
                    <a:pt x="13680" y="4263"/>
                    <a:pt x="15121" y="4263"/>
                    <a:pt x="16560" y="3126"/>
                  </a:cubicBezTo>
                  <a:cubicBezTo>
                    <a:pt x="18000" y="3126"/>
                    <a:pt x="18000" y="3126"/>
                    <a:pt x="19440" y="4263"/>
                  </a:cubicBezTo>
                  <a:cubicBezTo>
                    <a:pt x="20880" y="7674"/>
                    <a:pt x="19440" y="9948"/>
                    <a:pt x="16560" y="1222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9" name="Google Shape;1219;gf08a7be099_3_177"/>
            <p:cNvSpPr/>
            <p:nvPr/>
          </p:nvSpPr>
          <p:spPr>
            <a:xfrm>
              <a:off x="4517276" y="2780786"/>
              <a:ext cx="57294" cy="101844"/>
            </a:xfrm>
            <a:custGeom>
              <a:avLst/>
              <a:gdLst/>
              <a:ahLst/>
              <a:cxnLst/>
              <a:rect l="l" t="t" r="r" b="b"/>
              <a:pathLst>
                <a:path w="21600" h="21600" extrusionOk="0">
                  <a:moveTo>
                    <a:pt x="21600" y="10800"/>
                  </a:moveTo>
                  <a:cubicBezTo>
                    <a:pt x="21600" y="12150"/>
                    <a:pt x="19200" y="14850"/>
                    <a:pt x="16800" y="16200"/>
                  </a:cubicBezTo>
                  <a:cubicBezTo>
                    <a:pt x="16800" y="17550"/>
                    <a:pt x="14400" y="20250"/>
                    <a:pt x="16800" y="21600"/>
                  </a:cubicBezTo>
                  <a:cubicBezTo>
                    <a:pt x="16800" y="21600"/>
                    <a:pt x="16800" y="21600"/>
                    <a:pt x="16800" y="21600"/>
                  </a:cubicBezTo>
                  <a:cubicBezTo>
                    <a:pt x="14400" y="21600"/>
                    <a:pt x="11999" y="21600"/>
                    <a:pt x="9600" y="20250"/>
                  </a:cubicBezTo>
                  <a:cubicBezTo>
                    <a:pt x="2400" y="18900"/>
                    <a:pt x="0" y="13500"/>
                    <a:pt x="0" y="9450"/>
                  </a:cubicBezTo>
                  <a:cubicBezTo>
                    <a:pt x="0" y="6750"/>
                    <a:pt x="0" y="4050"/>
                    <a:pt x="4800" y="2700"/>
                  </a:cubicBezTo>
                  <a:cubicBezTo>
                    <a:pt x="7200" y="1350"/>
                    <a:pt x="9601" y="0"/>
                    <a:pt x="12000" y="0"/>
                  </a:cubicBezTo>
                  <a:cubicBezTo>
                    <a:pt x="14400" y="0"/>
                    <a:pt x="14400" y="1350"/>
                    <a:pt x="14400" y="1350"/>
                  </a:cubicBezTo>
                  <a:lnTo>
                    <a:pt x="12000" y="5400"/>
                  </a:lnTo>
                  <a:cubicBezTo>
                    <a:pt x="12000" y="4050"/>
                    <a:pt x="14400" y="2700"/>
                    <a:pt x="16800" y="1350"/>
                  </a:cubicBezTo>
                  <a:cubicBezTo>
                    <a:pt x="16800" y="1350"/>
                    <a:pt x="19201" y="1350"/>
                    <a:pt x="19201" y="1350"/>
                  </a:cubicBezTo>
                  <a:cubicBezTo>
                    <a:pt x="21600" y="4050"/>
                    <a:pt x="21600" y="8100"/>
                    <a:pt x="2160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0" name="Google Shape;1220;gf08a7be099_3_177"/>
            <p:cNvSpPr/>
            <p:nvPr/>
          </p:nvSpPr>
          <p:spPr>
            <a:xfrm>
              <a:off x="3944588" y="3608001"/>
              <a:ext cx="95472" cy="50922"/>
            </a:xfrm>
            <a:custGeom>
              <a:avLst/>
              <a:gdLst/>
              <a:ahLst/>
              <a:cxnLst/>
              <a:rect l="l" t="t" r="r" b="b"/>
              <a:pathLst>
                <a:path w="21600" h="21600" extrusionOk="0">
                  <a:moveTo>
                    <a:pt x="11520" y="21600"/>
                  </a:moveTo>
                  <a:cubicBezTo>
                    <a:pt x="8639" y="21600"/>
                    <a:pt x="7200" y="18900"/>
                    <a:pt x="5760" y="18900"/>
                  </a:cubicBezTo>
                  <a:cubicBezTo>
                    <a:pt x="4320" y="18900"/>
                    <a:pt x="1440" y="18900"/>
                    <a:pt x="0" y="18900"/>
                  </a:cubicBezTo>
                  <a:cubicBezTo>
                    <a:pt x="0" y="18900"/>
                    <a:pt x="0" y="18900"/>
                    <a:pt x="0" y="18900"/>
                  </a:cubicBezTo>
                  <a:cubicBezTo>
                    <a:pt x="0" y="16200"/>
                    <a:pt x="0" y="13500"/>
                    <a:pt x="1440" y="10800"/>
                  </a:cubicBezTo>
                  <a:cubicBezTo>
                    <a:pt x="2880" y="2700"/>
                    <a:pt x="7200" y="0"/>
                    <a:pt x="11520" y="0"/>
                  </a:cubicBezTo>
                  <a:cubicBezTo>
                    <a:pt x="14400" y="0"/>
                    <a:pt x="17280" y="0"/>
                    <a:pt x="18720" y="2700"/>
                  </a:cubicBezTo>
                  <a:cubicBezTo>
                    <a:pt x="20160" y="5400"/>
                    <a:pt x="21600" y="8100"/>
                    <a:pt x="21600" y="10800"/>
                  </a:cubicBezTo>
                  <a:cubicBezTo>
                    <a:pt x="21600" y="13500"/>
                    <a:pt x="20160" y="13500"/>
                    <a:pt x="20160" y="13500"/>
                  </a:cubicBezTo>
                  <a:lnTo>
                    <a:pt x="15840" y="10800"/>
                  </a:lnTo>
                  <a:cubicBezTo>
                    <a:pt x="17280" y="10800"/>
                    <a:pt x="18720" y="13500"/>
                    <a:pt x="20160" y="16200"/>
                  </a:cubicBezTo>
                  <a:cubicBezTo>
                    <a:pt x="20160" y="16200"/>
                    <a:pt x="21600" y="18900"/>
                    <a:pt x="20160" y="18900"/>
                  </a:cubicBezTo>
                  <a:cubicBezTo>
                    <a:pt x="17279" y="21600"/>
                    <a:pt x="14400" y="21600"/>
                    <a:pt x="11520" y="216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1" name="Google Shape;1221;gf08a7be099_3_177"/>
            <p:cNvSpPr/>
            <p:nvPr/>
          </p:nvSpPr>
          <p:spPr>
            <a:xfrm>
              <a:off x="4771798" y="2780791"/>
              <a:ext cx="101844" cy="64528"/>
            </a:xfrm>
            <a:custGeom>
              <a:avLst/>
              <a:gdLst/>
              <a:ahLst/>
              <a:cxnLst/>
              <a:rect l="l" t="t" r="r" b="b"/>
              <a:pathLst>
                <a:path w="21600" h="19916" extrusionOk="0">
                  <a:moveTo>
                    <a:pt x="10800" y="1473"/>
                  </a:moveTo>
                  <a:cubicBezTo>
                    <a:pt x="12150" y="3436"/>
                    <a:pt x="13500" y="5400"/>
                    <a:pt x="16200" y="7364"/>
                  </a:cubicBezTo>
                  <a:cubicBezTo>
                    <a:pt x="17550" y="9327"/>
                    <a:pt x="18900" y="9327"/>
                    <a:pt x="21600" y="9327"/>
                  </a:cubicBezTo>
                  <a:cubicBezTo>
                    <a:pt x="21600" y="9327"/>
                    <a:pt x="21600" y="9327"/>
                    <a:pt x="21600" y="9327"/>
                  </a:cubicBezTo>
                  <a:cubicBezTo>
                    <a:pt x="20250" y="11291"/>
                    <a:pt x="20250" y="13254"/>
                    <a:pt x="18900" y="15218"/>
                  </a:cubicBezTo>
                  <a:cubicBezTo>
                    <a:pt x="16200" y="19145"/>
                    <a:pt x="10800" y="21109"/>
                    <a:pt x="8100" y="19145"/>
                  </a:cubicBezTo>
                  <a:cubicBezTo>
                    <a:pt x="5400" y="19145"/>
                    <a:pt x="2700" y="17182"/>
                    <a:pt x="1350" y="13254"/>
                  </a:cubicBezTo>
                  <a:cubicBezTo>
                    <a:pt x="0" y="11291"/>
                    <a:pt x="0" y="7363"/>
                    <a:pt x="0" y="5400"/>
                  </a:cubicBezTo>
                  <a:cubicBezTo>
                    <a:pt x="0" y="3436"/>
                    <a:pt x="1350" y="3436"/>
                    <a:pt x="1350" y="3436"/>
                  </a:cubicBezTo>
                  <a:lnTo>
                    <a:pt x="4050" y="7363"/>
                  </a:lnTo>
                  <a:cubicBezTo>
                    <a:pt x="2700" y="5400"/>
                    <a:pt x="1350" y="3436"/>
                    <a:pt x="1350" y="3436"/>
                  </a:cubicBezTo>
                  <a:cubicBezTo>
                    <a:pt x="1350" y="3436"/>
                    <a:pt x="1350" y="1473"/>
                    <a:pt x="1350" y="1473"/>
                  </a:cubicBezTo>
                  <a:cubicBezTo>
                    <a:pt x="5400" y="-491"/>
                    <a:pt x="8100" y="-491"/>
                    <a:pt x="10800" y="147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2" name="Google Shape;1222;gf08a7be099_3_177"/>
            <p:cNvSpPr/>
            <p:nvPr/>
          </p:nvSpPr>
          <p:spPr>
            <a:xfrm>
              <a:off x="5280859" y="3480742"/>
              <a:ext cx="95472" cy="97082"/>
            </a:xfrm>
            <a:custGeom>
              <a:avLst/>
              <a:gdLst/>
              <a:ahLst/>
              <a:cxnLst/>
              <a:rect l="l" t="t" r="r" b="b"/>
              <a:pathLst>
                <a:path w="21600" h="20601" extrusionOk="0">
                  <a:moveTo>
                    <a:pt x="15840" y="5400"/>
                  </a:moveTo>
                  <a:cubicBezTo>
                    <a:pt x="17280" y="8100"/>
                    <a:pt x="17280" y="9450"/>
                    <a:pt x="17280" y="12150"/>
                  </a:cubicBezTo>
                  <a:cubicBezTo>
                    <a:pt x="17280" y="13500"/>
                    <a:pt x="18720" y="16200"/>
                    <a:pt x="21600" y="17550"/>
                  </a:cubicBezTo>
                  <a:cubicBezTo>
                    <a:pt x="21600" y="17550"/>
                    <a:pt x="21600" y="17550"/>
                    <a:pt x="21600" y="18900"/>
                  </a:cubicBezTo>
                  <a:cubicBezTo>
                    <a:pt x="20160" y="20250"/>
                    <a:pt x="18720" y="20250"/>
                    <a:pt x="15840" y="20250"/>
                  </a:cubicBezTo>
                  <a:cubicBezTo>
                    <a:pt x="11520" y="21600"/>
                    <a:pt x="5760" y="18900"/>
                    <a:pt x="2880" y="14850"/>
                  </a:cubicBezTo>
                  <a:cubicBezTo>
                    <a:pt x="1440" y="12150"/>
                    <a:pt x="0" y="9450"/>
                    <a:pt x="0" y="6750"/>
                  </a:cubicBezTo>
                  <a:cubicBezTo>
                    <a:pt x="0" y="4050"/>
                    <a:pt x="1440" y="2700"/>
                    <a:pt x="2880" y="1350"/>
                  </a:cubicBezTo>
                  <a:cubicBezTo>
                    <a:pt x="4320" y="0"/>
                    <a:pt x="4320" y="1350"/>
                    <a:pt x="5760" y="2700"/>
                  </a:cubicBezTo>
                  <a:lnTo>
                    <a:pt x="7200" y="6750"/>
                  </a:lnTo>
                  <a:cubicBezTo>
                    <a:pt x="7200" y="5400"/>
                    <a:pt x="7200" y="4050"/>
                    <a:pt x="7200" y="1350"/>
                  </a:cubicBezTo>
                  <a:cubicBezTo>
                    <a:pt x="7200" y="0"/>
                    <a:pt x="8641" y="0"/>
                    <a:pt x="8641" y="0"/>
                  </a:cubicBezTo>
                  <a:cubicBezTo>
                    <a:pt x="11520" y="0"/>
                    <a:pt x="14400" y="2700"/>
                    <a:pt x="15840" y="54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3" name="Google Shape;1223;gf08a7be099_3_177"/>
            <p:cNvSpPr/>
            <p:nvPr/>
          </p:nvSpPr>
          <p:spPr>
            <a:xfrm>
              <a:off x="5217222" y="3608001"/>
              <a:ext cx="146340" cy="91604"/>
            </a:xfrm>
            <a:custGeom>
              <a:avLst/>
              <a:gdLst/>
              <a:ahLst/>
              <a:cxnLst/>
              <a:rect l="l" t="t" r="r" b="b"/>
              <a:pathLst>
                <a:path w="21600" h="20725" extrusionOk="0">
                  <a:moveTo>
                    <a:pt x="9391" y="20160"/>
                  </a:moveTo>
                  <a:cubicBezTo>
                    <a:pt x="11270" y="18720"/>
                    <a:pt x="13148" y="17280"/>
                    <a:pt x="15026" y="15840"/>
                  </a:cubicBezTo>
                  <a:cubicBezTo>
                    <a:pt x="16904" y="14400"/>
                    <a:pt x="18782" y="14400"/>
                    <a:pt x="20661" y="14400"/>
                  </a:cubicBezTo>
                  <a:cubicBezTo>
                    <a:pt x="20661" y="14400"/>
                    <a:pt x="21600" y="14400"/>
                    <a:pt x="21600" y="14400"/>
                  </a:cubicBezTo>
                  <a:cubicBezTo>
                    <a:pt x="21600" y="11520"/>
                    <a:pt x="20661" y="10080"/>
                    <a:pt x="19722" y="7200"/>
                  </a:cubicBezTo>
                  <a:cubicBezTo>
                    <a:pt x="16904" y="1440"/>
                    <a:pt x="13148" y="0"/>
                    <a:pt x="8452" y="0"/>
                  </a:cubicBezTo>
                  <a:cubicBezTo>
                    <a:pt x="5635" y="0"/>
                    <a:pt x="3757" y="1440"/>
                    <a:pt x="1878" y="4320"/>
                  </a:cubicBezTo>
                  <a:cubicBezTo>
                    <a:pt x="939" y="5760"/>
                    <a:pt x="0" y="8640"/>
                    <a:pt x="0" y="11520"/>
                  </a:cubicBezTo>
                  <a:cubicBezTo>
                    <a:pt x="0" y="12960"/>
                    <a:pt x="939" y="14400"/>
                    <a:pt x="1878" y="12960"/>
                  </a:cubicBezTo>
                  <a:lnTo>
                    <a:pt x="5635" y="10080"/>
                  </a:lnTo>
                  <a:cubicBezTo>
                    <a:pt x="4696" y="11520"/>
                    <a:pt x="2818" y="12960"/>
                    <a:pt x="1878" y="14400"/>
                  </a:cubicBezTo>
                  <a:cubicBezTo>
                    <a:pt x="939" y="15840"/>
                    <a:pt x="1878" y="17280"/>
                    <a:pt x="1878" y="17280"/>
                  </a:cubicBezTo>
                  <a:cubicBezTo>
                    <a:pt x="3757" y="20160"/>
                    <a:pt x="6574" y="21600"/>
                    <a:pt x="9391" y="2016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4" name="Google Shape;1224;gf08a7be099_3_177"/>
            <p:cNvSpPr/>
            <p:nvPr/>
          </p:nvSpPr>
          <p:spPr>
            <a:xfrm>
              <a:off x="5280859" y="3735270"/>
              <a:ext cx="190890" cy="127278"/>
            </a:xfrm>
            <a:custGeom>
              <a:avLst/>
              <a:gdLst/>
              <a:ahLst/>
              <a:cxnLst/>
              <a:rect l="l" t="t" r="r" b="b"/>
              <a:pathLst>
                <a:path w="21600" h="21600" extrusionOk="0">
                  <a:moveTo>
                    <a:pt x="8640" y="17280"/>
                  </a:moveTo>
                  <a:cubicBezTo>
                    <a:pt x="10800" y="18360"/>
                    <a:pt x="12960" y="18360"/>
                    <a:pt x="15120" y="18360"/>
                  </a:cubicBezTo>
                  <a:cubicBezTo>
                    <a:pt x="17280" y="18360"/>
                    <a:pt x="19440" y="19440"/>
                    <a:pt x="20880" y="21600"/>
                  </a:cubicBezTo>
                  <a:cubicBezTo>
                    <a:pt x="20880" y="21600"/>
                    <a:pt x="21600" y="21600"/>
                    <a:pt x="21600" y="21600"/>
                  </a:cubicBezTo>
                  <a:cubicBezTo>
                    <a:pt x="21600" y="19440"/>
                    <a:pt x="21600" y="17280"/>
                    <a:pt x="21600" y="15120"/>
                  </a:cubicBezTo>
                  <a:cubicBezTo>
                    <a:pt x="20160" y="9720"/>
                    <a:pt x="16560" y="5400"/>
                    <a:pt x="11520" y="2160"/>
                  </a:cubicBezTo>
                  <a:cubicBezTo>
                    <a:pt x="8640" y="1080"/>
                    <a:pt x="5760" y="0"/>
                    <a:pt x="3600" y="0"/>
                  </a:cubicBezTo>
                  <a:cubicBezTo>
                    <a:pt x="2160" y="0"/>
                    <a:pt x="0" y="2160"/>
                    <a:pt x="0" y="3240"/>
                  </a:cubicBezTo>
                  <a:cubicBezTo>
                    <a:pt x="0" y="4320"/>
                    <a:pt x="720" y="5400"/>
                    <a:pt x="1440" y="5400"/>
                  </a:cubicBezTo>
                  <a:lnTo>
                    <a:pt x="5760" y="6480"/>
                  </a:lnTo>
                  <a:cubicBezTo>
                    <a:pt x="4320" y="6480"/>
                    <a:pt x="2880" y="6480"/>
                    <a:pt x="1440" y="6480"/>
                  </a:cubicBezTo>
                  <a:cubicBezTo>
                    <a:pt x="720" y="6480"/>
                    <a:pt x="720" y="7560"/>
                    <a:pt x="720" y="8640"/>
                  </a:cubicBezTo>
                  <a:cubicBezTo>
                    <a:pt x="2160" y="12960"/>
                    <a:pt x="5760" y="16200"/>
                    <a:pt x="8640" y="172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5" name="Google Shape;1225;gf08a7be099_3_177"/>
            <p:cNvSpPr/>
            <p:nvPr/>
          </p:nvSpPr>
          <p:spPr>
            <a:xfrm>
              <a:off x="5217227" y="3353478"/>
              <a:ext cx="198505" cy="133864"/>
            </a:xfrm>
            <a:custGeom>
              <a:avLst/>
              <a:gdLst/>
              <a:ahLst/>
              <a:cxnLst/>
              <a:rect l="l" t="t" r="r" b="b"/>
              <a:pathLst>
                <a:path w="21056" h="20658" extrusionOk="0">
                  <a:moveTo>
                    <a:pt x="11981" y="16731"/>
                  </a:moveTo>
                  <a:cubicBezTo>
                    <a:pt x="13331" y="14767"/>
                    <a:pt x="14681" y="11822"/>
                    <a:pt x="16031" y="9858"/>
                  </a:cubicBezTo>
                  <a:cubicBezTo>
                    <a:pt x="17381" y="7894"/>
                    <a:pt x="18731" y="5931"/>
                    <a:pt x="20756" y="5931"/>
                  </a:cubicBezTo>
                  <a:cubicBezTo>
                    <a:pt x="20756" y="5931"/>
                    <a:pt x="21431" y="4949"/>
                    <a:pt x="20756" y="4949"/>
                  </a:cubicBezTo>
                  <a:cubicBezTo>
                    <a:pt x="20081" y="2985"/>
                    <a:pt x="18731" y="2003"/>
                    <a:pt x="17381" y="1022"/>
                  </a:cubicBezTo>
                  <a:cubicBezTo>
                    <a:pt x="14006" y="-942"/>
                    <a:pt x="9281" y="40"/>
                    <a:pt x="5906" y="2985"/>
                  </a:cubicBezTo>
                  <a:cubicBezTo>
                    <a:pt x="3881" y="4949"/>
                    <a:pt x="1856" y="6913"/>
                    <a:pt x="506" y="10840"/>
                  </a:cubicBezTo>
                  <a:cubicBezTo>
                    <a:pt x="-169" y="12803"/>
                    <a:pt x="-169" y="15749"/>
                    <a:pt x="506" y="17713"/>
                  </a:cubicBezTo>
                  <a:cubicBezTo>
                    <a:pt x="1181" y="18694"/>
                    <a:pt x="1856" y="18694"/>
                    <a:pt x="2531" y="17713"/>
                  </a:cubicBezTo>
                  <a:lnTo>
                    <a:pt x="5231" y="13785"/>
                  </a:lnTo>
                  <a:cubicBezTo>
                    <a:pt x="4556" y="15749"/>
                    <a:pt x="3881" y="17713"/>
                    <a:pt x="3206" y="18694"/>
                  </a:cubicBezTo>
                  <a:cubicBezTo>
                    <a:pt x="3206" y="19676"/>
                    <a:pt x="3206" y="20658"/>
                    <a:pt x="3881" y="20658"/>
                  </a:cubicBezTo>
                  <a:cubicBezTo>
                    <a:pt x="6581" y="20658"/>
                    <a:pt x="9281" y="19676"/>
                    <a:pt x="11981" y="1673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grpSp>
        <p:nvGrpSpPr>
          <p:cNvPr id="1226" name="Google Shape;1226;gf08a7be099_3_177"/>
          <p:cNvGrpSpPr/>
          <p:nvPr/>
        </p:nvGrpSpPr>
        <p:grpSpPr>
          <a:xfrm>
            <a:off x="5496021" y="1479722"/>
            <a:ext cx="1792210" cy="1828791"/>
            <a:chOff x="6296655" y="1826401"/>
            <a:chExt cx="2242505" cy="2278015"/>
          </a:xfrm>
        </p:grpSpPr>
        <p:sp>
          <p:nvSpPr>
            <p:cNvPr id="1227" name="Google Shape;1227;gf08a7be099_3_177"/>
            <p:cNvSpPr/>
            <p:nvPr/>
          </p:nvSpPr>
          <p:spPr>
            <a:xfrm>
              <a:off x="6423919" y="1953665"/>
              <a:ext cx="2042604" cy="2106216"/>
            </a:xfrm>
            <a:custGeom>
              <a:avLst/>
              <a:gdLst/>
              <a:ahLst/>
              <a:cxnLst/>
              <a:rect l="l" t="t" r="r" b="b"/>
              <a:pathLst>
                <a:path w="21600" h="21600" extrusionOk="0">
                  <a:moveTo>
                    <a:pt x="17899" y="16118"/>
                  </a:moveTo>
                  <a:cubicBezTo>
                    <a:pt x="17495" y="15662"/>
                    <a:pt x="17092" y="15205"/>
                    <a:pt x="16822" y="14748"/>
                  </a:cubicBezTo>
                  <a:cubicBezTo>
                    <a:pt x="16621" y="14357"/>
                    <a:pt x="16419" y="13900"/>
                    <a:pt x="16351" y="13508"/>
                  </a:cubicBezTo>
                  <a:cubicBezTo>
                    <a:pt x="16486" y="13573"/>
                    <a:pt x="16553" y="13573"/>
                    <a:pt x="16688" y="13639"/>
                  </a:cubicBezTo>
                  <a:cubicBezTo>
                    <a:pt x="17226" y="13769"/>
                    <a:pt x="17764" y="13900"/>
                    <a:pt x="18303" y="14030"/>
                  </a:cubicBezTo>
                  <a:cubicBezTo>
                    <a:pt x="19379" y="14226"/>
                    <a:pt x="20523" y="14357"/>
                    <a:pt x="21600" y="14291"/>
                  </a:cubicBezTo>
                  <a:cubicBezTo>
                    <a:pt x="20523" y="14226"/>
                    <a:pt x="19379" y="14095"/>
                    <a:pt x="18303" y="13834"/>
                  </a:cubicBezTo>
                  <a:cubicBezTo>
                    <a:pt x="17764" y="13704"/>
                    <a:pt x="17226" y="13573"/>
                    <a:pt x="16688" y="13378"/>
                  </a:cubicBezTo>
                  <a:cubicBezTo>
                    <a:pt x="16553" y="13312"/>
                    <a:pt x="16351" y="13247"/>
                    <a:pt x="16217" y="13182"/>
                  </a:cubicBezTo>
                  <a:cubicBezTo>
                    <a:pt x="16217" y="13182"/>
                    <a:pt x="16217" y="13182"/>
                    <a:pt x="16217" y="13117"/>
                  </a:cubicBezTo>
                  <a:lnTo>
                    <a:pt x="16150" y="13117"/>
                  </a:lnTo>
                  <a:cubicBezTo>
                    <a:pt x="15813" y="12986"/>
                    <a:pt x="15477" y="12856"/>
                    <a:pt x="15140" y="12790"/>
                  </a:cubicBezTo>
                  <a:cubicBezTo>
                    <a:pt x="14602" y="12660"/>
                    <a:pt x="13996" y="12595"/>
                    <a:pt x="13391" y="12725"/>
                  </a:cubicBezTo>
                  <a:cubicBezTo>
                    <a:pt x="12785" y="12856"/>
                    <a:pt x="12247" y="13051"/>
                    <a:pt x="11776" y="13312"/>
                  </a:cubicBezTo>
                  <a:cubicBezTo>
                    <a:pt x="11170" y="13639"/>
                    <a:pt x="10564" y="13965"/>
                    <a:pt x="10026" y="14422"/>
                  </a:cubicBezTo>
                  <a:cubicBezTo>
                    <a:pt x="10093" y="14161"/>
                    <a:pt x="10161" y="13900"/>
                    <a:pt x="10228" y="13704"/>
                  </a:cubicBezTo>
                  <a:cubicBezTo>
                    <a:pt x="10430" y="12790"/>
                    <a:pt x="10632" y="11877"/>
                    <a:pt x="10766" y="10963"/>
                  </a:cubicBezTo>
                  <a:cubicBezTo>
                    <a:pt x="10766" y="10767"/>
                    <a:pt x="10834" y="10506"/>
                    <a:pt x="10834" y="10311"/>
                  </a:cubicBezTo>
                  <a:cubicBezTo>
                    <a:pt x="10834" y="10180"/>
                    <a:pt x="10901" y="10050"/>
                    <a:pt x="11103" y="9919"/>
                  </a:cubicBezTo>
                  <a:cubicBezTo>
                    <a:pt x="12247" y="9332"/>
                    <a:pt x="13525" y="9005"/>
                    <a:pt x="14871" y="9005"/>
                  </a:cubicBezTo>
                  <a:cubicBezTo>
                    <a:pt x="13794" y="8810"/>
                    <a:pt x="12650" y="8875"/>
                    <a:pt x="11574" y="9136"/>
                  </a:cubicBezTo>
                  <a:cubicBezTo>
                    <a:pt x="11237" y="9201"/>
                    <a:pt x="10968" y="9005"/>
                    <a:pt x="10968" y="8679"/>
                  </a:cubicBezTo>
                  <a:cubicBezTo>
                    <a:pt x="10968" y="8483"/>
                    <a:pt x="10968" y="8288"/>
                    <a:pt x="10968" y="8157"/>
                  </a:cubicBezTo>
                  <a:cubicBezTo>
                    <a:pt x="10968" y="7244"/>
                    <a:pt x="10901" y="6330"/>
                    <a:pt x="10834" y="5351"/>
                  </a:cubicBezTo>
                  <a:cubicBezTo>
                    <a:pt x="10834" y="5221"/>
                    <a:pt x="10766" y="5025"/>
                    <a:pt x="10766" y="4894"/>
                  </a:cubicBezTo>
                  <a:cubicBezTo>
                    <a:pt x="11305" y="4894"/>
                    <a:pt x="11843" y="4829"/>
                    <a:pt x="12314" y="4698"/>
                  </a:cubicBezTo>
                  <a:lnTo>
                    <a:pt x="12920" y="4503"/>
                  </a:lnTo>
                  <a:cubicBezTo>
                    <a:pt x="12920" y="4503"/>
                    <a:pt x="12920" y="4503"/>
                    <a:pt x="12987" y="4503"/>
                  </a:cubicBezTo>
                  <a:lnTo>
                    <a:pt x="13525" y="4307"/>
                  </a:lnTo>
                  <a:cubicBezTo>
                    <a:pt x="13525" y="4307"/>
                    <a:pt x="13525" y="4307"/>
                    <a:pt x="13592" y="4307"/>
                  </a:cubicBezTo>
                  <a:lnTo>
                    <a:pt x="14131" y="4046"/>
                  </a:lnTo>
                  <a:cubicBezTo>
                    <a:pt x="14131" y="4046"/>
                    <a:pt x="14131" y="4046"/>
                    <a:pt x="14198" y="4046"/>
                  </a:cubicBezTo>
                  <a:cubicBezTo>
                    <a:pt x="14400" y="3915"/>
                    <a:pt x="14535" y="3850"/>
                    <a:pt x="14736" y="3720"/>
                  </a:cubicBezTo>
                  <a:cubicBezTo>
                    <a:pt x="14535" y="3785"/>
                    <a:pt x="14333" y="3915"/>
                    <a:pt x="14198" y="3981"/>
                  </a:cubicBezTo>
                  <a:cubicBezTo>
                    <a:pt x="14198" y="3981"/>
                    <a:pt x="14198" y="3981"/>
                    <a:pt x="14198" y="3981"/>
                  </a:cubicBezTo>
                  <a:lnTo>
                    <a:pt x="13660" y="4176"/>
                  </a:lnTo>
                  <a:cubicBezTo>
                    <a:pt x="13660" y="4176"/>
                    <a:pt x="13660" y="4176"/>
                    <a:pt x="13660" y="4176"/>
                  </a:cubicBezTo>
                  <a:lnTo>
                    <a:pt x="13054" y="4372"/>
                  </a:lnTo>
                  <a:cubicBezTo>
                    <a:pt x="13054" y="4372"/>
                    <a:pt x="13054" y="4372"/>
                    <a:pt x="12987" y="4372"/>
                  </a:cubicBezTo>
                  <a:lnTo>
                    <a:pt x="12381" y="4503"/>
                  </a:lnTo>
                  <a:cubicBezTo>
                    <a:pt x="11978" y="4568"/>
                    <a:pt x="11641" y="4633"/>
                    <a:pt x="11237" y="4633"/>
                  </a:cubicBezTo>
                  <a:cubicBezTo>
                    <a:pt x="10968" y="4633"/>
                    <a:pt x="10766" y="4503"/>
                    <a:pt x="10766" y="4242"/>
                  </a:cubicBezTo>
                  <a:cubicBezTo>
                    <a:pt x="10699" y="3720"/>
                    <a:pt x="10564" y="3198"/>
                    <a:pt x="10497" y="2676"/>
                  </a:cubicBezTo>
                  <a:cubicBezTo>
                    <a:pt x="10295" y="1762"/>
                    <a:pt x="10026" y="914"/>
                    <a:pt x="9690" y="0"/>
                  </a:cubicBezTo>
                  <a:cubicBezTo>
                    <a:pt x="9959" y="914"/>
                    <a:pt x="10161" y="1762"/>
                    <a:pt x="10363" y="2676"/>
                  </a:cubicBezTo>
                  <a:cubicBezTo>
                    <a:pt x="10430" y="3132"/>
                    <a:pt x="10497" y="3654"/>
                    <a:pt x="10564" y="4111"/>
                  </a:cubicBezTo>
                  <a:cubicBezTo>
                    <a:pt x="10632" y="4372"/>
                    <a:pt x="10363" y="4633"/>
                    <a:pt x="10026" y="4633"/>
                  </a:cubicBezTo>
                  <a:cubicBezTo>
                    <a:pt x="9959" y="4633"/>
                    <a:pt x="9892" y="4633"/>
                    <a:pt x="9824" y="4633"/>
                  </a:cubicBezTo>
                  <a:cubicBezTo>
                    <a:pt x="9017" y="4568"/>
                    <a:pt x="8142" y="4372"/>
                    <a:pt x="7335" y="4111"/>
                  </a:cubicBezTo>
                  <a:cubicBezTo>
                    <a:pt x="6527" y="3850"/>
                    <a:pt x="5787" y="3459"/>
                    <a:pt x="5047" y="3002"/>
                  </a:cubicBezTo>
                  <a:cubicBezTo>
                    <a:pt x="5181" y="3132"/>
                    <a:pt x="5383" y="3263"/>
                    <a:pt x="5518" y="3393"/>
                  </a:cubicBezTo>
                  <a:cubicBezTo>
                    <a:pt x="5518" y="3393"/>
                    <a:pt x="5518" y="3393"/>
                    <a:pt x="5585" y="3393"/>
                  </a:cubicBezTo>
                  <a:lnTo>
                    <a:pt x="6056" y="3720"/>
                  </a:lnTo>
                  <a:cubicBezTo>
                    <a:pt x="6056" y="3720"/>
                    <a:pt x="6056" y="3720"/>
                    <a:pt x="6123" y="3720"/>
                  </a:cubicBezTo>
                  <a:lnTo>
                    <a:pt x="6662" y="3981"/>
                  </a:lnTo>
                  <a:cubicBezTo>
                    <a:pt x="6662" y="3981"/>
                    <a:pt x="6662" y="3981"/>
                    <a:pt x="6729" y="3981"/>
                  </a:cubicBezTo>
                  <a:lnTo>
                    <a:pt x="7267" y="4242"/>
                  </a:lnTo>
                  <a:cubicBezTo>
                    <a:pt x="7402" y="4307"/>
                    <a:pt x="7536" y="4307"/>
                    <a:pt x="7604" y="4372"/>
                  </a:cubicBezTo>
                  <a:cubicBezTo>
                    <a:pt x="7200" y="5286"/>
                    <a:pt x="6662" y="6069"/>
                    <a:pt x="5854" y="6787"/>
                  </a:cubicBezTo>
                  <a:cubicBezTo>
                    <a:pt x="6662" y="6330"/>
                    <a:pt x="7469" y="5677"/>
                    <a:pt x="8007" y="4829"/>
                  </a:cubicBezTo>
                  <a:cubicBezTo>
                    <a:pt x="8142" y="4698"/>
                    <a:pt x="8344" y="4568"/>
                    <a:pt x="8546" y="4633"/>
                  </a:cubicBezTo>
                  <a:cubicBezTo>
                    <a:pt x="8950" y="4698"/>
                    <a:pt x="9353" y="4764"/>
                    <a:pt x="9757" y="4829"/>
                  </a:cubicBezTo>
                  <a:cubicBezTo>
                    <a:pt x="10026" y="4829"/>
                    <a:pt x="10295" y="4829"/>
                    <a:pt x="10564" y="4829"/>
                  </a:cubicBezTo>
                  <a:cubicBezTo>
                    <a:pt x="10564" y="4960"/>
                    <a:pt x="10632" y="5155"/>
                    <a:pt x="10632" y="5286"/>
                  </a:cubicBezTo>
                  <a:cubicBezTo>
                    <a:pt x="10699" y="6199"/>
                    <a:pt x="10699" y="7113"/>
                    <a:pt x="10632" y="8027"/>
                  </a:cubicBezTo>
                  <a:cubicBezTo>
                    <a:pt x="10564" y="8940"/>
                    <a:pt x="10497" y="9854"/>
                    <a:pt x="10363" y="10767"/>
                  </a:cubicBezTo>
                  <a:cubicBezTo>
                    <a:pt x="10228" y="11681"/>
                    <a:pt x="10026" y="12529"/>
                    <a:pt x="9757" y="13443"/>
                  </a:cubicBezTo>
                  <a:cubicBezTo>
                    <a:pt x="9690" y="13769"/>
                    <a:pt x="9555" y="14030"/>
                    <a:pt x="9488" y="14356"/>
                  </a:cubicBezTo>
                  <a:cubicBezTo>
                    <a:pt x="9353" y="14683"/>
                    <a:pt x="9017" y="14748"/>
                    <a:pt x="8748" y="14552"/>
                  </a:cubicBezTo>
                  <a:cubicBezTo>
                    <a:pt x="8411" y="14291"/>
                    <a:pt x="8142" y="14095"/>
                    <a:pt x="7806" y="13900"/>
                  </a:cubicBezTo>
                  <a:lnTo>
                    <a:pt x="7806" y="13900"/>
                  </a:lnTo>
                  <a:cubicBezTo>
                    <a:pt x="7806" y="13900"/>
                    <a:pt x="7806" y="13900"/>
                    <a:pt x="7806" y="13900"/>
                  </a:cubicBezTo>
                  <a:cubicBezTo>
                    <a:pt x="7267" y="13573"/>
                    <a:pt x="6662" y="13247"/>
                    <a:pt x="5989" y="12986"/>
                  </a:cubicBezTo>
                  <a:cubicBezTo>
                    <a:pt x="5854" y="12921"/>
                    <a:pt x="5720" y="12790"/>
                    <a:pt x="5720" y="12595"/>
                  </a:cubicBezTo>
                  <a:cubicBezTo>
                    <a:pt x="5652" y="11942"/>
                    <a:pt x="5518" y="11355"/>
                    <a:pt x="5383" y="10702"/>
                  </a:cubicBezTo>
                  <a:cubicBezTo>
                    <a:pt x="5316" y="10311"/>
                    <a:pt x="5181" y="9984"/>
                    <a:pt x="5047" y="9593"/>
                  </a:cubicBezTo>
                  <a:cubicBezTo>
                    <a:pt x="4912" y="9266"/>
                    <a:pt x="4710" y="8875"/>
                    <a:pt x="4508" y="8549"/>
                  </a:cubicBezTo>
                  <a:cubicBezTo>
                    <a:pt x="4643" y="8875"/>
                    <a:pt x="4845" y="9266"/>
                    <a:pt x="4912" y="9593"/>
                  </a:cubicBezTo>
                  <a:cubicBezTo>
                    <a:pt x="5047" y="9984"/>
                    <a:pt x="5114" y="10311"/>
                    <a:pt x="5114" y="10702"/>
                  </a:cubicBezTo>
                  <a:cubicBezTo>
                    <a:pt x="5181" y="11094"/>
                    <a:pt x="5181" y="11550"/>
                    <a:pt x="5181" y="11942"/>
                  </a:cubicBezTo>
                  <a:cubicBezTo>
                    <a:pt x="5181" y="12268"/>
                    <a:pt x="4912" y="12464"/>
                    <a:pt x="4576" y="12399"/>
                  </a:cubicBezTo>
                  <a:cubicBezTo>
                    <a:pt x="3095" y="12007"/>
                    <a:pt x="1480" y="11811"/>
                    <a:pt x="0" y="12007"/>
                  </a:cubicBezTo>
                  <a:cubicBezTo>
                    <a:pt x="1817" y="11942"/>
                    <a:pt x="3634" y="12268"/>
                    <a:pt x="5249" y="12921"/>
                  </a:cubicBezTo>
                  <a:cubicBezTo>
                    <a:pt x="5249" y="12921"/>
                    <a:pt x="5249" y="12921"/>
                    <a:pt x="5249" y="12921"/>
                  </a:cubicBezTo>
                  <a:lnTo>
                    <a:pt x="5249" y="12921"/>
                  </a:lnTo>
                  <a:cubicBezTo>
                    <a:pt x="5720" y="13117"/>
                    <a:pt x="6191" y="13378"/>
                    <a:pt x="6662" y="13639"/>
                  </a:cubicBezTo>
                  <a:cubicBezTo>
                    <a:pt x="6998" y="13834"/>
                    <a:pt x="6931" y="14291"/>
                    <a:pt x="6594" y="14487"/>
                  </a:cubicBezTo>
                  <a:cubicBezTo>
                    <a:pt x="5921" y="14813"/>
                    <a:pt x="5249" y="15074"/>
                    <a:pt x="4508" y="15270"/>
                  </a:cubicBezTo>
                  <a:cubicBezTo>
                    <a:pt x="3903" y="15466"/>
                    <a:pt x="3364" y="15596"/>
                    <a:pt x="2759" y="15662"/>
                  </a:cubicBezTo>
                  <a:cubicBezTo>
                    <a:pt x="2153" y="15792"/>
                    <a:pt x="1548" y="15857"/>
                    <a:pt x="942" y="16118"/>
                  </a:cubicBezTo>
                  <a:cubicBezTo>
                    <a:pt x="1548" y="15923"/>
                    <a:pt x="2153" y="15923"/>
                    <a:pt x="2759" y="15857"/>
                  </a:cubicBezTo>
                  <a:cubicBezTo>
                    <a:pt x="3364" y="15792"/>
                    <a:pt x="3970" y="15727"/>
                    <a:pt x="4576" y="15596"/>
                  </a:cubicBezTo>
                  <a:cubicBezTo>
                    <a:pt x="5585" y="15401"/>
                    <a:pt x="6594" y="15074"/>
                    <a:pt x="7536" y="14618"/>
                  </a:cubicBezTo>
                  <a:cubicBezTo>
                    <a:pt x="7738" y="14552"/>
                    <a:pt x="7940" y="14552"/>
                    <a:pt x="8075" y="14683"/>
                  </a:cubicBezTo>
                  <a:cubicBezTo>
                    <a:pt x="8411" y="14944"/>
                    <a:pt x="8748" y="15270"/>
                    <a:pt x="9084" y="15596"/>
                  </a:cubicBezTo>
                  <a:cubicBezTo>
                    <a:pt x="9017" y="15727"/>
                    <a:pt x="9017" y="15857"/>
                    <a:pt x="8950" y="15988"/>
                  </a:cubicBezTo>
                  <a:cubicBezTo>
                    <a:pt x="8680" y="16902"/>
                    <a:pt x="8478" y="17880"/>
                    <a:pt x="8411" y="18794"/>
                  </a:cubicBezTo>
                  <a:cubicBezTo>
                    <a:pt x="8344" y="19577"/>
                    <a:pt x="8411" y="20360"/>
                    <a:pt x="8411" y="21143"/>
                  </a:cubicBezTo>
                  <a:cubicBezTo>
                    <a:pt x="8411" y="21404"/>
                    <a:pt x="8680" y="21600"/>
                    <a:pt x="8950" y="21600"/>
                  </a:cubicBezTo>
                  <a:lnTo>
                    <a:pt x="8950" y="21600"/>
                  </a:lnTo>
                  <a:cubicBezTo>
                    <a:pt x="9219" y="21600"/>
                    <a:pt x="9421" y="21339"/>
                    <a:pt x="9353" y="21078"/>
                  </a:cubicBezTo>
                  <a:cubicBezTo>
                    <a:pt x="9286" y="20295"/>
                    <a:pt x="9219" y="19577"/>
                    <a:pt x="9219" y="18859"/>
                  </a:cubicBezTo>
                  <a:cubicBezTo>
                    <a:pt x="9219" y="17946"/>
                    <a:pt x="9353" y="17097"/>
                    <a:pt x="9622" y="16249"/>
                  </a:cubicBezTo>
                  <a:cubicBezTo>
                    <a:pt x="9690" y="16053"/>
                    <a:pt x="9757" y="15857"/>
                    <a:pt x="9757" y="15662"/>
                  </a:cubicBezTo>
                  <a:cubicBezTo>
                    <a:pt x="9757" y="15596"/>
                    <a:pt x="9824" y="15531"/>
                    <a:pt x="9824" y="15531"/>
                  </a:cubicBezTo>
                  <a:cubicBezTo>
                    <a:pt x="10430" y="14748"/>
                    <a:pt x="11237" y="14161"/>
                    <a:pt x="12112" y="13639"/>
                  </a:cubicBezTo>
                  <a:cubicBezTo>
                    <a:pt x="13054" y="13117"/>
                    <a:pt x="14131" y="12790"/>
                    <a:pt x="15140" y="13051"/>
                  </a:cubicBezTo>
                  <a:cubicBezTo>
                    <a:pt x="15207" y="13051"/>
                    <a:pt x="15342" y="13117"/>
                    <a:pt x="15409" y="13117"/>
                  </a:cubicBezTo>
                  <a:cubicBezTo>
                    <a:pt x="15544" y="13182"/>
                    <a:pt x="15678" y="13312"/>
                    <a:pt x="15746" y="13443"/>
                  </a:cubicBezTo>
                  <a:cubicBezTo>
                    <a:pt x="15880" y="13965"/>
                    <a:pt x="16150" y="14487"/>
                    <a:pt x="16486" y="14879"/>
                  </a:cubicBezTo>
                  <a:cubicBezTo>
                    <a:pt x="16822" y="15401"/>
                    <a:pt x="17293" y="15857"/>
                    <a:pt x="17764" y="16249"/>
                  </a:cubicBezTo>
                  <a:cubicBezTo>
                    <a:pt x="18235" y="16640"/>
                    <a:pt x="18707" y="17032"/>
                    <a:pt x="19245" y="17358"/>
                  </a:cubicBezTo>
                  <a:cubicBezTo>
                    <a:pt x="19716" y="17685"/>
                    <a:pt x="20254" y="18076"/>
                    <a:pt x="20860" y="18272"/>
                  </a:cubicBezTo>
                  <a:cubicBezTo>
                    <a:pt x="20321" y="18011"/>
                    <a:pt x="19850" y="17619"/>
                    <a:pt x="19379" y="17228"/>
                  </a:cubicBezTo>
                  <a:cubicBezTo>
                    <a:pt x="18774" y="16967"/>
                    <a:pt x="18303" y="16575"/>
                    <a:pt x="17899" y="16118"/>
                  </a:cubicBezTo>
                  <a:close/>
                </a:path>
              </a:pathLst>
            </a:custGeom>
            <a:solidFill>
              <a:srgbClr val="864A05"/>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8" name="Google Shape;1228;gf08a7be099_3_177"/>
            <p:cNvSpPr/>
            <p:nvPr/>
          </p:nvSpPr>
          <p:spPr>
            <a:xfrm>
              <a:off x="7060239" y="3798992"/>
              <a:ext cx="330912" cy="305424"/>
            </a:xfrm>
            <a:custGeom>
              <a:avLst/>
              <a:gdLst/>
              <a:ahLst/>
              <a:cxnLst/>
              <a:rect l="l" t="t" r="r" b="b"/>
              <a:pathLst>
                <a:path w="21600" h="21600" extrusionOk="0">
                  <a:moveTo>
                    <a:pt x="21600" y="10350"/>
                  </a:moveTo>
                  <a:cubicBezTo>
                    <a:pt x="21600" y="10350"/>
                    <a:pt x="17031" y="13500"/>
                    <a:pt x="14123" y="17550"/>
                  </a:cubicBezTo>
                  <a:cubicBezTo>
                    <a:pt x="14539" y="15300"/>
                    <a:pt x="15369" y="11700"/>
                    <a:pt x="17446" y="8550"/>
                  </a:cubicBezTo>
                  <a:cubicBezTo>
                    <a:pt x="17446" y="8550"/>
                    <a:pt x="13292" y="13050"/>
                    <a:pt x="11215" y="18450"/>
                  </a:cubicBezTo>
                  <a:cubicBezTo>
                    <a:pt x="7892" y="8550"/>
                    <a:pt x="0" y="0"/>
                    <a:pt x="0" y="0"/>
                  </a:cubicBezTo>
                  <a:cubicBezTo>
                    <a:pt x="6646" y="11250"/>
                    <a:pt x="6231" y="21600"/>
                    <a:pt x="6231" y="21600"/>
                  </a:cubicBezTo>
                  <a:lnTo>
                    <a:pt x="10385" y="21600"/>
                  </a:lnTo>
                  <a:lnTo>
                    <a:pt x="12046" y="21600"/>
                  </a:lnTo>
                  <a:lnTo>
                    <a:pt x="12046" y="21600"/>
                  </a:lnTo>
                  <a:lnTo>
                    <a:pt x="13708" y="21600"/>
                  </a:lnTo>
                  <a:lnTo>
                    <a:pt x="16615" y="21600"/>
                  </a:lnTo>
                  <a:cubicBezTo>
                    <a:pt x="16615" y="21150"/>
                    <a:pt x="16200" y="16200"/>
                    <a:pt x="21600" y="10350"/>
                  </a:cubicBezTo>
                  <a:close/>
                </a:path>
              </a:pathLst>
            </a:custGeom>
            <a:solidFill>
              <a:srgbClr val="6DBB6A"/>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9" name="Google Shape;1229;gf08a7be099_3_177"/>
            <p:cNvSpPr/>
            <p:nvPr/>
          </p:nvSpPr>
          <p:spPr>
            <a:xfrm>
              <a:off x="7314762" y="3798992"/>
              <a:ext cx="299052" cy="305424"/>
            </a:xfrm>
            <a:custGeom>
              <a:avLst/>
              <a:gdLst/>
              <a:ahLst/>
              <a:cxnLst/>
              <a:rect l="l" t="t" r="r" b="b"/>
              <a:pathLst>
                <a:path w="21600" h="21600" extrusionOk="0">
                  <a:moveTo>
                    <a:pt x="0" y="19800"/>
                  </a:moveTo>
                  <a:lnTo>
                    <a:pt x="4596" y="21600"/>
                  </a:lnTo>
                  <a:cubicBezTo>
                    <a:pt x="9651" y="9450"/>
                    <a:pt x="21600" y="0"/>
                    <a:pt x="21600" y="0"/>
                  </a:cubicBezTo>
                  <a:cubicBezTo>
                    <a:pt x="9651" y="4950"/>
                    <a:pt x="0" y="19800"/>
                    <a:pt x="0" y="198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0" name="Google Shape;1230;gf08a7be099_3_177"/>
            <p:cNvSpPr/>
            <p:nvPr/>
          </p:nvSpPr>
          <p:spPr>
            <a:xfrm>
              <a:off x="6932975" y="3798987"/>
              <a:ext cx="235440" cy="299052"/>
            </a:xfrm>
            <a:custGeom>
              <a:avLst/>
              <a:gdLst/>
              <a:ahLst/>
              <a:cxnLst/>
              <a:rect l="l" t="t" r="r" b="b"/>
              <a:pathLst>
                <a:path w="21600" h="21600" extrusionOk="0">
                  <a:moveTo>
                    <a:pt x="15762" y="17004"/>
                  </a:moveTo>
                  <a:cubicBezTo>
                    <a:pt x="11676" y="11949"/>
                    <a:pt x="5838" y="8272"/>
                    <a:pt x="5838" y="8272"/>
                  </a:cubicBezTo>
                  <a:cubicBezTo>
                    <a:pt x="9341" y="11489"/>
                    <a:pt x="11092" y="14706"/>
                    <a:pt x="11676" y="17004"/>
                  </a:cubicBezTo>
                  <a:cubicBezTo>
                    <a:pt x="7005" y="13328"/>
                    <a:pt x="0" y="11030"/>
                    <a:pt x="0" y="11030"/>
                  </a:cubicBezTo>
                  <a:cubicBezTo>
                    <a:pt x="8173" y="16085"/>
                    <a:pt x="8757" y="21600"/>
                    <a:pt x="8757" y="21600"/>
                  </a:cubicBezTo>
                  <a:lnTo>
                    <a:pt x="12843" y="21140"/>
                  </a:lnTo>
                  <a:lnTo>
                    <a:pt x="15178" y="21140"/>
                  </a:lnTo>
                  <a:lnTo>
                    <a:pt x="17513" y="20681"/>
                  </a:lnTo>
                  <a:lnTo>
                    <a:pt x="18681" y="20681"/>
                  </a:lnTo>
                  <a:cubicBezTo>
                    <a:pt x="17513" y="10570"/>
                    <a:pt x="21600" y="0"/>
                    <a:pt x="21600" y="0"/>
                  </a:cubicBezTo>
                  <a:cubicBezTo>
                    <a:pt x="18097" y="4596"/>
                    <a:pt x="16346" y="11949"/>
                    <a:pt x="15762" y="17004"/>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1" name="Google Shape;1231;gf08a7be099_3_177"/>
            <p:cNvSpPr/>
            <p:nvPr/>
          </p:nvSpPr>
          <p:spPr>
            <a:xfrm>
              <a:off x="7251130" y="3862619"/>
              <a:ext cx="101844" cy="210006"/>
            </a:xfrm>
            <a:custGeom>
              <a:avLst/>
              <a:gdLst/>
              <a:ahLst/>
              <a:cxnLst/>
              <a:rect l="l" t="t" r="r" b="b"/>
              <a:pathLst>
                <a:path w="21600" h="21600" extrusionOk="0">
                  <a:moveTo>
                    <a:pt x="0" y="21600"/>
                  </a:moveTo>
                  <a:lnTo>
                    <a:pt x="8100" y="21600"/>
                  </a:lnTo>
                  <a:cubicBezTo>
                    <a:pt x="8100" y="10473"/>
                    <a:pt x="21600" y="0"/>
                    <a:pt x="21600" y="0"/>
                  </a:cubicBezTo>
                  <a:cubicBezTo>
                    <a:pt x="6750" y="7200"/>
                    <a:pt x="0" y="21600"/>
                    <a:pt x="0" y="21600"/>
                  </a:cubicBezTo>
                  <a:close/>
                </a:path>
              </a:pathLst>
            </a:custGeom>
            <a:solidFill>
              <a:srgbClr val="499F5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2" name="Google Shape;1232;gf08a7be099_3_177"/>
            <p:cNvSpPr/>
            <p:nvPr/>
          </p:nvSpPr>
          <p:spPr>
            <a:xfrm>
              <a:off x="7696553" y="3035403"/>
              <a:ext cx="265068" cy="185098"/>
            </a:xfrm>
            <a:custGeom>
              <a:avLst/>
              <a:gdLst/>
              <a:ahLst/>
              <a:cxnLst/>
              <a:rect l="l" t="t" r="r" b="b"/>
              <a:pathLst>
                <a:path w="21424" h="20268" extrusionOk="0">
                  <a:moveTo>
                    <a:pt x="11138" y="18149"/>
                  </a:moveTo>
                  <a:cubicBezTo>
                    <a:pt x="12681" y="16755"/>
                    <a:pt x="14224" y="13968"/>
                    <a:pt x="15767" y="11878"/>
                  </a:cubicBezTo>
                  <a:cubicBezTo>
                    <a:pt x="17310" y="10484"/>
                    <a:pt x="18853" y="9091"/>
                    <a:pt x="20910" y="9091"/>
                  </a:cubicBezTo>
                  <a:cubicBezTo>
                    <a:pt x="21424" y="9091"/>
                    <a:pt x="21424" y="8394"/>
                    <a:pt x="21424" y="8394"/>
                  </a:cubicBezTo>
                  <a:cubicBezTo>
                    <a:pt x="20395" y="6304"/>
                    <a:pt x="19367" y="4910"/>
                    <a:pt x="18338" y="2820"/>
                  </a:cubicBezTo>
                  <a:cubicBezTo>
                    <a:pt x="15253" y="-664"/>
                    <a:pt x="10110" y="-664"/>
                    <a:pt x="6510" y="1426"/>
                  </a:cubicBezTo>
                  <a:cubicBezTo>
                    <a:pt x="3938" y="2820"/>
                    <a:pt x="1881" y="4910"/>
                    <a:pt x="853" y="7697"/>
                  </a:cubicBezTo>
                  <a:cubicBezTo>
                    <a:pt x="-176" y="9788"/>
                    <a:pt x="-176" y="12575"/>
                    <a:pt x="338" y="14665"/>
                  </a:cubicBezTo>
                  <a:cubicBezTo>
                    <a:pt x="853" y="16059"/>
                    <a:pt x="1881" y="16059"/>
                    <a:pt x="2395" y="15362"/>
                  </a:cubicBezTo>
                  <a:lnTo>
                    <a:pt x="5481" y="11878"/>
                  </a:lnTo>
                  <a:cubicBezTo>
                    <a:pt x="4453" y="13271"/>
                    <a:pt x="3424" y="15362"/>
                    <a:pt x="2910" y="16755"/>
                  </a:cubicBezTo>
                  <a:cubicBezTo>
                    <a:pt x="2395" y="17452"/>
                    <a:pt x="2910" y="18846"/>
                    <a:pt x="3938" y="19542"/>
                  </a:cubicBezTo>
                  <a:cubicBezTo>
                    <a:pt x="5995" y="20936"/>
                    <a:pt x="9081" y="20239"/>
                    <a:pt x="11138" y="1814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3" name="Google Shape;1233;gf08a7be099_3_177"/>
            <p:cNvSpPr/>
            <p:nvPr/>
          </p:nvSpPr>
          <p:spPr>
            <a:xfrm>
              <a:off x="7951081" y="3099040"/>
              <a:ext cx="206467" cy="183892"/>
            </a:xfrm>
            <a:custGeom>
              <a:avLst/>
              <a:gdLst/>
              <a:ahLst/>
              <a:cxnLst/>
              <a:rect l="l" t="t" r="r" b="b"/>
              <a:pathLst>
                <a:path w="21236" h="20136" extrusionOk="0">
                  <a:moveTo>
                    <a:pt x="14400" y="15069"/>
                  </a:moveTo>
                  <a:cubicBezTo>
                    <a:pt x="15709" y="12978"/>
                    <a:pt x="16364" y="10888"/>
                    <a:pt x="17018" y="8101"/>
                  </a:cubicBezTo>
                  <a:cubicBezTo>
                    <a:pt x="17673" y="6011"/>
                    <a:pt x="18982" y="4617"/>
                    <a:pt x="20945" y="3920"/>
                  </a:cubicBezTo>
                  <a:cubicBezTo>
                    <a:pt x="20945" y="3920"/>
                    <a:pt x="21600" y="3224"/>
                    <a:pt x="20945" y="3224"/>
                  </a:cubicBezTo>
                  <a:cubicBezTo>
                    <a:pt x="19636" y="1830"/>
                    <a:pt x="17673" y="1133"/>
                    <a:pt x="16364" y="437"/>
                  </a:cubicBezTo>
                  <a:cubicBezTo>
                    <a:pt x="11782" y="-957"/>
                    <a:pt x="7200" y="1133"/>
                    <a:pt x="3927" y="4617"/>
                  </a:cubicBezTo>
                  <a:cubicBezTo>
                    <a:pt x="1964" y="6708"/>
                    <a:pt x="655" y="9495"/>
                    <a:pt x="0" y="12282"/>
                  </a:cubicBezTo>
                  <a:cubicBezTo>
                    <a:pt x="0" y="14372"/>
                    <a:pt x="655" y="16462"/>
                    <a:pt x="1964" y="18553"/>
                  </a:cubicBezTo>
                  <a:cubicBezTo>
                    <a:pt x="2618" y="19249"/>
                    <a:pt x="3927" y="19249"/>
                    <a:pt x="3927" y="17856"/>
                  </a:cubicBezTo>
                  <a:lnTo>
                    <a:pt x="5891" y="13675"/>
                  </a:lnTo>
                  <a:cubicBezTo>
                    <a:pt x="5236" y="15069"/>
                    <a:pt x="5236" y="17159"/>
                    <a:pt x="4581" y="18553"/>
                  </a:cubicBezTo>
                  <a:cubicBezTo>
                    <a:pt x="4581" y="19249"/>
                    <a:pt x="5236" y="20643"/>
                    <a:pt x="5891" y="19946"/>
                  </a:cubicBezTo>
                  <a:cubicBezTo>
                    <a:pt x="9818" y="19946"/>
                    <a:pt x="13091" y="17856"/>
                    <a:pt x="14400" y="1506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4" name="Google Shape;1234;gf08a7be099_3_177"/>
            <p:cNvSpPr/>
            <p:nvPr/>
          </p:nvSpPr>
          <p:spPr>
            <a:xfrm>
              <a:off x="6869338" y="3289931"/>
              <a:ext cx="160324" cy="159084"/>
            </a:xfrm>
            <a:custGeom>
              <a:avLst/>
              <a:gdLst/>
              <a:ahLst/>
              <a:cxnLst/>
              <a:rect l="l" t="t" r="r" b="b"/>
              <a:pathLst>
                <a:path w="20930" h="21600" extrusionOk="0">
                  <a:moveTo>
                    <a:pt x="15114" y="6912"/>
                  </a:moveTo>
                  <a:cubicBezTo>
                    <a:pt x="12622" y="6048"/>
                    <a:pt x="10130" y="5184"/>
                    <a:pt x="8468" y="4320"/>
                  </a:cubicBezTo>
                  <a:cubicBezTo>
                    <a:pt x="6807" y="3456"/>
                    <a:pt x="4315" y="2592"/>
                    <a:pt x="3484" y="0"/>
                  </a:cubicBezTo>
                  <a:cubicBezTo>
                    <a:pt x="3484" y="0"/>
                    <a:pt x="2653" y="0"/>
                    <a:pt x="2653" y="0"/>
                  </a:cubicBezTo>
                  <a:cubicBezTo>
                    <a:pt x="1822" y="1728"/>
                    <a:pt x="991" y="3456"/>
                    <a:pt x="161" y="5184"/>
                  </a:cubicBezTo>
                  <a:cubicBezTo>
                    <a:pt x="-670" y="10368"/>
                    <a:pt x="1822" y="15552"/>
                    <a:pt x="5145" y="18144"/>
                  </a:cubicBezTo>
                  <a:cubicBezTo>
                    <a:pt x="7638" y="19872"/>
                    <a:pt x="10130" y="21600"/>
                    <a:pt x="13453" y="21600"/>
                  </a:cubicBezTo>
                  <a:cubicBezTo>
                    <a:pt x="15945" y="21600"/>
                    <a:pt x="17607" y="20736"/>
                    <a:pt x="19268" y="19008"/>
                  </a:cubicBezTo>
                  <a:cubicBezTo>
                    <a:pt x="20099" y="18144"/>
                    <a:pt x="19268" y="17280"/>
                    <a:pt x="18438" y="16416"/>
                  </a:cubicBezTo>
                  <a:lnTo>
                    <a:pt x="14284" y="14688"/>
                  </a:lnTo>
                  <a:cubicBezTo>
                    <a:pt x="15945" y="15552"/>
                    <a:pt x="17607" y="15552"/>
                    <a:pt x="19268" y="15552"/>
                  </a:cubicBezTo>
                  <a:cubicBezTo>
                    <a:pt x="20099" y="15552"/>
                    <a:pt x="20930" y="14688"/>
                    <a:pt x="20930" y="13824"/>
                  </a:cubicBezTo>
                  <a:cubicBezTo>
                    <a:pt x="20929" y="11232"/>
                    <a:pt x="18437" y="8640"/>
                    <a:pt x="15114" y="691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5" name="Google Shape;1235;gf08a7be099_3_177"/>
            <p:cNvSpPr/>
            <p:nvPr/>
          </p:nvSpPr>
          <p:spPr>
            <a:xfrm>
              <a:off x="7632921" y="2208193"/>
              <a:ext cx="206467" cy="183892"/>
            </a:xfrm>
            <a:custGeom>
              <a:avLst/>
              <a:gdLst/>
              <a:ahLst/>
              <a:cxnLst/>
              <a:rect l="l" t="t" r="r" b="b"/>
              <a:pathLst>
                <a:path w="21236" h="20136" extrusionOk="0">
                  <a:moveTo>
                    <a:pt x="14400" y="15069"/>
                  </a:moveTo>
                  <a:cubicBezTo>
                    <a:pt x="15709" y="12978"/>
                    <a:pt x="16364" y="10888"/>
                    <a:pt x="17018" y="8101"/>
                  </a:cubicBezTo>
                  <a:cubicBezTo>
                    <a:pt x="17673" y="6011"/>
                    <a:pt x="18982" y="4617"/>
                    <a:pt x="20945" y="3920"/>
                  </a:cubicBezTo>
                  <a:cubicBezTo>
                    <a:pt x="20945" y="3920"/>
                    <a:pt x="21600" y="3224"/>
                    <a:pt x="20945" y="3224"/>
                  </a:cubicBezTo>
                  <a:cubicBezTo>
                    <a:pt x="19636" y="1830"/>
                    <a:pt x="17673" y="1133"/>
                    <a:pt x="16364" y="437"/>
                  </a:cubicBezTo>
                  <a:cubicBezTo>
                    <a:pt x="11782" y="-957"/>
                    <a:pt x="7200" y="1133"/>
                    <a:pt x="3927" y="4617"/>
                  </a:cubicBezTo>
                  <a:cubicBezTo>
                    <a:pt x="1964" y="6708"/>
                    <a:pt x="655" y="9495"/>
                    <a:pt x="0" y="12282"/>
                  </a:cubicBezTo>
                  <a:cubicBezTo>
                    <a:pt x="0" y="14372"/>
                    <a:pt x="655" y="16462"/>
                    <a:pt x="1964" y="18553"/>
                  </a:cubicBezTo>
                  <a:cubicBezTo>
                    <a:pt x="2618" y="19249"/>
                    <a:pt x="3927" y="19249"/>
                    <a:pt x="3927" y="17856"/>
                  </a:cubicBezTo>
                  <a:lnTo>
                    <a:pt x="5891" y="13675"/>
                  </a:lnTo>
                  <a:cubicBezTo>
                    <a:pt x="5236" y="15069"/>
                    <a:pt x="5236" y="17159"/>
                    <a:pt x="4581" y="18553"/>
                  </a:cubicBezTo>
                  <a:cubicBezTo>
                    <a:pt x="4581" y="19249"/>
                    <a:pt x="5236" y="20643"/>
                    <a:pt x="5891" y="19946"/>
                  </a:cubicBezTo>
                  <a:cubicBezTo>
                    <a:pt x="9818" y="19946"/>
                    <a:pt x="13091" y="18553"/>
                    <a:pt x="14400" y="15069"/>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6" name="Google Shape;1236;gf08a7be099_3_177"/>
            <p:cNvSpPr/>
            <p:nvPr/>
          </p:nvSpPr>
          <p:spPr>
            <a:xfrm>
              <a:off x="8332878" y="3289931"/>
              <a:ext cx="206282" cy="155357"/>
            </a:xfrm>
            <a:custGeom>
              <a:avLst/>
              <a:gdLst/>
              <a:ahLst/>
              <a:cxnLst/>
              <a:rect l="l" t="t" r="r" b="b"/>
              <a:pathLst>
                <a:path w="21217" h="21094" extrusionOk="0">
                  <a:moveTo>
                    <a:pt x="8126" y="18502"/>
                  </a:moveTo>
                  <a:cubicBezTo>
                    <a:pt x="10090" y="18502"/>
                    <a:pt x="12708" y="18502"/>
                    <a:pt x="14672" y="18502"/>
                  </a:cubicBezTo>
                  <a:cubicBezTo>
                    <a:pt x="16635" y="18502"/>
                    <a:pt x="18599" y="19366"/>
                    <a:pt x="19908" y="21094"/>
                  </a:cubicBezTo>
                  <a:cubicBezTo>
                    <a:pt x="19908" y="21094"/>
                    <a:pt x="20562" y="21094"/>
                    <a:pt x="20562" y="21094"/>
                  </a:cubicBezTo>
                  <a:cubicBezTo>
                    <a:pt x="21217" y="18502"/>
                    <a:pt x="21217" y="16774"/>
                    <a:pt x="21217" y="14182"/>
                  </a:cubicBezTo>
                  <a:cubicBezTo>
                    <a:pt x="20562" y="8134"/>
                    <a:pt x="16635" y="3814"/>
                    <a:pt x="12708" y="1222"/>
                  </a:cubicBezTo>
                  <a:cubicBezTo>
                    <a:pt x="10090" y="358"/>
                    <a:pt x="7472" y="-506"/>
                    <a:pt x="4853" y="358"/>
                  </a:cubicBezTo>
                  <a:cubicBezTo>
                    <a:pt x="2890" y="1222"/>
                    <a:pt x="1581" y="2950"/>
                    <a:pt x="272" y="5542"/>
                  </a:cubicBezTo>
                  <a:cubicBezTo>
                    <a:pt x="-383" y="6406"/>
                    <a:pt x="272" y="8134"/>
                    <a:pt x="1581" y="8134"/>
                  </a:cubicBezTo>
                  <a:lnTo>
                    <a:pt x="5508" y="8134"/>
                  </a:lnTo>
                  <a:cubicBezTo>
                    <a:pt x="3544" y="8134"/>
                    <a:pt x="2235" y="8998"/>
                    <a:pt x="926" y="9862"/>
                  </a:cubicBezTo>
                  <a:cubicBezTo>
                    <a:pt x="272" y="9862"/>
                    <a:pt x="-383" y="11590"/>
                    <a:pt x="272" y="12454"/>
                  </a:cubicBezTo>
                  <a:cubicBezTo>
                    <a:pt x="2235" y="15910"/>
                    <a:pt x="4853" y="18502"/>
                    <a:pt x="8126" y="1850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7" name="Google Shape;1237;gf08a7be099_3_177"/>
            <p:cNvSpPr/>
            <p:nvPr/>
          </p:nvSpPr>
          <p:spPr>
            <a:xfrm>
              <a:off x="6296655" y="3099035"/>
              <a:ext cx="218964" cy="131466"/>
            </a:xfrm>
            <a:custGeom>
              <a:avLst/>
              <a:gdLst/>
              <a:ahLst/>
              <a:cxnLst/>
              <a:rect l="l" t="t" r="r" b="b"/>
              <a:pathLst>
                <a:path w="21238" h="21247" extrusionOk="0">
                  <a:moveTo>
                    <a:pt x="12343" y="0"/>
                  </a:moveTo>
                  <a:cubicBezTo>
                    <a:pt x="10491" y="0"/>
                    <a:pt x="8023" y="1029"/>
                    <a:pt x="6171" y="2057"/>
                  </a:cubicBezTo>
                  <a:cubicBezTo>
                    <a:pt x="4320" y="2057"/>
                    <a:pt x="2469" y="2057"/>
                    <a:pt x="617" y="0"/>
                  </a:cubicBezTo>
                  <a:cubicBezTo>
                    <a:pt x="617" y="0"/>
                    <a:pt x="0" y="0"/>
                    <a:pt x="0" y="0"/>
                  </a:cubicBezTo>
                  <a:cubicBezTo>
                    <a:pt x="0" y="3086"/>
                    <a:pt x="0" y="6171"/>
                    <a:pt x="617" y="8229"/>
                  </a:cubicBezTo>
                  <a:cubicBezTo>
                    <a:pt x="1852" y="15429"/>
                    <a:pt x="6171" y="19543"/>
                    <a:pt x="9874" y="20571"/>
                  </a:cubicBezTo>
                  <a:cubicBezTo>
                    <a:pt x="12343" y="21600"/>
                    <a:pt x="15428" y="21600"/>
                    <a:pt x="17280" y="19543"/>
                  </a:cubicBezTo>
                  <a:cubicBezTo>
                    <a:pt x="19131" y="18514"/>
                    <a:pt x="20366" y="15429"/>
                    <a:pt x="20983" y="12343"/>
                  </a:cubicBezTo>
                  <a:cubicBezTo>
                    <a:pt x="20983" y="11314"/>
                    <a:pt x="20366" y="9257"/>
                    <a:pt x="19748" y="9257"/>
                  </a:cubicBezTo>
                  <a:lnTo>
                    <a:pt x="16046" y="10286"/>
                  </a:lnTo>
                  <a:cubicBezTo>
                    <a:pt x="17280" y="9257"/>
                    <a:pt x="19131" y="8229"/>
                    <a:pt x="20366" y="7200"/>
                  </a:cubicBezTo>
                  <a:cubicBezTo>
                    <a:pt x="20983" y="6171"/>
                    <a:pt x="21600" y="5143"/>
                    <a:pt x="20983" y="4114"/>
                  </a:cubicBezTo>
                  <a:cubicBezTo>
                    <a:pt x="18514" y="2057"/>
                    <a:pt x="15428" y="0"/>
                    <a:pt x="12343" y="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8" name="Google Shape;1238;gf08a7be099_3_177"/>
            <p:cNvSpPr/>
            <p:nvPr/>
          </p:nvSpPr>
          <p:spPr>
            <a:xfrm>
              <a:off x="6932975" y="2144556"/>
              <a:ext cx="121026" cy="184518"/>
            </a:xfrm>
            <a:custGeom>
              <a:avLst/>
              <a:gdLst/>
              <a:ahLst/>
              <a:cxnLst/>
              <a:rect l="l" t="t" r="r" b="b"/>
              <a:pathLst>
                <a:path w="20539" h="21600" extrusionOk="0">
                  <a:moveTo>
                    <a:pt x="19830" y="11172"/>
                  </a:moveTo>
                  <a:cubicBezTo>
                    <a:pt x="18750" y="8938"/>
                    <a:pt x="16590" y="7448"/>
                    <a:pt x="14430" y="5959"/>
                  </a:cubicBezTo>
                  <a:cubicBezTo>
                    <a:pt x="13350" y="4469"/>
                    <a:pt x="12270" y="2234"/>
                    <a:pt x="12270" y="745"/>
                  </a:cubicBezTo>
                  <a:cubicBezTo>
                    <a:pt x="12270" y="745"/>
                    <a:pt x="12270" y="0"/>
                    <a:pt x="11190" y="0"/>
                  </a:cubicBezTo>
                  <a:cubicBezTo>
                    <a:pt x="9030" y="745"/>
                    <a:pt x="6870" y="1490"/>
                    <a:pt x="4710" y="2235"/>
                  </a:cubicBezTo>
                  <a:cubicBezTo>
                    <a:pt x="390" y="5214"/>
                    <a:pt x="-690" y="9683"/>
                    <a:pt x="390" y="13407"/>
                  </a:cubicBezTo>
                  <a:cubicBezTo>
                    <a:pt x="1470" y="15641"/>
                    <a:pt x="2550" y="18621"/>
                    <a:pt x="5790" y="20110"/>
                  </a:cubicBezTo>
                  <a:cubicBezTo>
                    <a:pt x="7950" y="21600"/>
                    <a:pt x="11190" y="21600"/>
                    <a:pt x="13350" y="21600"/>
                  </a:cubicBezTo>
                  <a:cubicBezTo>
                    <a:pt x="14430" y="21600"/>
                    <a:pt x="15510" y="20110"/>
                    <a:pt x="14430" y="19365"/>
                  </a:cubicBezTo>
                  <a:lnTo>
                    <a:pt x="11190" y="16386"/>
                  </a:lnTo>
                  <a:cubicBezTo>
                    <a:pt x="12270" y="17876"/>
                    <a:pt x="14430" y="18621"/>
                    <a:pt x="15510" y="19365"/>
                  </a:cubicBezTo>
                  <a:cubicBezTo>
                    <a:pt x="16590" y="20110"/>
                    <a:pt x="17670" y="19365"/>
                    <a:pt x="18750" y="18621"/>
                  </a:cubicBezTo>
                  <a:cubicBezTo>
                    <a:pt x="20910" y="17131"/>
                    <a:pt x="20910" y="13407"/>
                    <a:pt x="19830" y="1117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9" name="Google Shape;1239;gf08a7be099_3_177"/>
            <p:cNvSpPr/>
            <p:nvPr/>
          </p:nvSpPr>
          <p:spPr>
            <a:xfrm>
              <a:off x="7123871" y="2335452"/>
              <a:ext cx="63612" cy="85565"/>
            </a:xfrm>
            <a:custGeom>
              <a:avLst/>
              <a:gdLst/>
              <a:ahLst/>
              <a:cxnLst/>
              <a:rect l="l" t="t" r="r" b="b"/>
              <a:pathLst>
                <a:path w="21600" h="20743" extrusionOk="0">
                  <a:moveTo>
                    <a:pt x="19440" y="10800"/>
                  </a:moveTo>
                  <a:cubicBezTo>
                    <a:pt x="19440" y="9257"/>
                    <a:pt x="19440" y="6171"/>
                    <a:pt x="19440" y="4629"/>
                  </a:cubicBezTo>
                  <a:cubicBezTo>
                    <a:pt x="19440" y="3086"/>
                    <a:pt x="19440" y="1543"/>
                    <a:pt x="21600" y="0"/>
                  </a:cubicBezTo>
                  <a:cubicBezTo>
                    <a:pt x="21600" y="0"/>
                    <a:pt x="21600" y="0"/>
                    <a:pt x="21600" y="0"/>
                  </a:cubicBezTo>
                  <a:cubicBezTo>
                    <a:pt x="19440" y="0"/>
                    <a:pt x="17280" y="0"/>
                    <a:pt x="15120" y="0"/>
                  </a:cubicBezTo>
                  <a:cubicBezTo>
                    <a:pt x="8641" y="0"/>
                    <a:pt x="4320" y="3086"/>
                    <a:pt x="2160" y="7714"/>
                  </a:cubicBezTo>
                  <a:cubicBezTo>
                    <a:pt x="0" y="9257"/>
                    <a:pt x="0" y="12343"/>
                    <a:pt x="0" y="15428"/>
                  </a:cubicBezTo>
                  <a:cubicBezTo>
                    <a:pt x="0" y="16971"/>
                    <a:pt x="2160" y="18514"/>
                    <a:pt x="4320" y="20057"/>
                  </a:cubicBezTo>
                  <a:cubicBezTo>
                    <a:pt x="4320" y="20057"/>
                    <a:pt x="6480" y="20057"/>
                    <a:pt x="6480" y="18514"/>
                  </a:cubicBezTo>
                  <a:lnTo>
                    <a:pt x="6480" y="15429"/>
                  </a:lnTo>
                  <a:cubicBezTo>
                    <a:pt x="6480" y="16971"/>
                    <a:pt x="6480" y="18514"/>
                    <a:pt x="6480" y="20057"/>
                  </a:cubicBezTo>
                  <a:cubicBezTo>
                    <a:pt x="6480" y="20057"/>
                    <a:pt x="8641" y="21600"/>
                    <a:pt x="8641" y="20057"/>
                  </a:cubicBezTo>
                  <a:cubicBezTo>
                    <a:pt x="17280" y="15428"/>
                    <a:pt x="19440" y="13886"/>
                    <a:pt x="19440" y="10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0" name="Google Shape;1240;gf08a7be099_3_177"/>
            <p:cNvSpPr/>
            <p:nvPr/>
          </p:nvSpPr>
          <p:spPr>
            <a:xfrm>
              <a:off x="7251130" y="1826401"/>
              <a:ext cx="150452" cy="235440"/>
            </a:xfrm>
            <a:custGeom>
              <a:avLst/>
              <a:gdLst/>
              <a:ahLst/>
              <a:cxnLst/>
              <a:rect l="l" t="t" r="r" b="b"/>
              <a:pathLst>
                <a:path w="20428" h="21600" extrusionOk="0">
                  <a:moveTo>
                    <a:pt x="19224" y="11092"/>
                  </a:moveTo>
                  <a:cubicBezTo>
                    <a:pt x="18360" y="9341"/>
                    <a:pt x="15768" y="7589"/>
                    <a:pt x="14040" y="5838"/>
                  </a:cubicBezTo>
                  <a:cubicBezTo>
                    <a:pt x="12312" y="4086"/>
                    <a:pt x="11448" y="2335"/>
                    <a:pt x="12312" y="584"/>
                  </a:cubicBezTo>
                  <a:cubicBezTo>
                    <a:pt x="12312" y="584"/>
                    <a:pt x="12312" y="0"/>
                    <a:pt x="11448" y="0"/>
                  </a:cubicBezTo>
                  <a:cubicBezTo>
                    <a:pt x="8856" y="584"/>
                    <a:pt x="7128" y="1168"/>
                    <a:pt x="5400" y="2335"/>
                  </a:cubicBezTo>
                  <a:cubicBezTo>
                    <a:pt x="1080" y="4670"/>
                    <a:pt x="-648" y="9341"/>
                    <a:pt x="216" y="13427"/>
                  </a:cubicBezTo>
                  <a:cubicBezTo>
                    <a:pt x="1080" y="15762"/>
                    <a:pt x="2808" y="18097"/>
                    <a:pt x="5400" y="19849"/>
                  </a:cubicBezTo>
                  <a:cubicBezTo>
                    <a:pt x="7128" y="21016"/>
                    <a:pt x="10584" y="21600"/>
                    <a:pt x="13176" y="21600"/>
                  </a:cubicBezTo>
                  <a:cubicBezTo>
                    <a:pt x="14040" y="21600"/>
                    <a:pt x="14904" y="20432"/>
                    <a:pt x="14040" y="19849"/>
                  </a:cubicBezTo>
                  <a:lnTo>
                    <a:pt x="11448" y="16346"/>
                  </a:lnTo>
                  <a:cubicBezTo>
                    <a:pt x="13176" y="17513"/>
                    <a:pt x="14040" y="18681"/>
                    <a:pt x="15768" y="19265"/>
                  </a:cubicBezTo>
                  <a:cubicBezTo>
                    <a:pt x="16632" y="19849"/>
                    <a:pt x="18360" y="19849"/>
                    <a:pt x="18360" y="18681"/>
                  </a:cubicBezTo>
                  <a:cubicBezTo>
                    <a:pt x="20952" y="16346"/>
                    <a:pt x="20952" y="13427"/>
                    <a:pt x="19224" y="1109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1" name="Google Shape;1241;gf08a7be099_3_177"/>
            <p:cNvSpPr/>
            <p:nvPr/>
          </p:nvSpPr>
          <p:spPr>
            <a:xfrm>
              <a:off x="7442031" y="3099035"/>
              <a:ext cx="112349" cy="171828"/>
            </a:xfrm>
            <a:custGeom>
              <a:avLst/>
              <a:gdLst/>
              <a:ahLst/>
              <a:cxnLst/>
              <a:rect l="l" t="t" r="r" b="b"/>
              <a:pathLst>
                <a:path w="21188" h="21600" extrusionOk="0">
                  <a:moveTo>
                    <a:pt x="19988" y="12800"/>
                  </a:moveTo>
                  <a:cubicBezTo>
                    <a:pt x="19988" y="10400"/>
                    <a:pt x="18788" y="8800"/>
                    <a:pt x="18788" y="6400"/>
                  </a:cubicBezTo>
                  <a:cubicBezTo>
                    <a:pt x="18788" y="4800"/>
                    <a:pt x="18788" y="2400"/>
                    <a:pt x="21188" y="800"/>
                  </a:cubicBezTo>
                  <a:cubicBezTo>
                    <a:pt x="21188" y="800"/>
                    <a:pt x="21188" y="0"/>
                    <a:pt x="21188" y="0"/>
                  </a:cubicBezTo>
                  <a:cubicBezTo>
                    <a:pt x="18788" y="0"/>
                    <a:pt x="16388" y="0"/>
                    <a:pt x="12788" y="0"/>
                  </a:cubicBezTo>
                  <a:cubicBezTo>
                    <a:pt x="6788" y="800"/>
                    <a:pt x="1988" y="5600"/>
                    <a:pt x="788" y="9600"/>
                  </a:cubicBezTo>
                  <a:cubicBezTo>
                    <a:pt x="-412" y="12000"/>
                    <a:pt x="-412" y="15200"/>
                    <a:pt x="1988" y="17600"/>
                  </a:cubicBezTo>
                  <a:cubicBezTo>
                    <a:pt x="3188" y="19200"/>
                    <a:pt x="5588" y="20800"/>
                    <a:pt x="7988" y="21600"/>
                  </a:cubicBezTo>
                  <a:cubicBezTo>
                    <a:pt x="9188" y="21600"/>
                    <a:pt x="10388" y="20800"/>
                    <a:pt x="10388" y="20000"/>
                  </a:cubicBezTo>
                  <a:lnTo>
                    <a:pt x="9188" y="16000"/>
                  </a:lnTo>
                  <a:cubicBezTo>
                    <a:pt x="9188" y="17600"/>
                    <a:pt x="10388" y="19200"/>
                    <a:pt x="11588" y="20800"/>
                  </a:cubicBezTo>
                  <a:cubicBezTo>
                    <a:pt x="11588" y="21600"/>
                    <a:pt x="13988" y="21600"/>
                    <a:pt x="15188" y="21600"/>
                  </a:cubicBezTo>
                  <a:cubicBezTo>
                    <a:pt x="17588" y="18400"/>
                    <a:pt x="19988" y="15200"/>
                    <a:pt x="19988" y="12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2" name="Google Shape;1242;gf08a7be099_3_177"/>
            <p:cNvSpPr/>
            <p:nvPr/>
          </p:nvSpPr>
          <p:spPr>
            <a:xfrm>
              <a:off x="6678447" y="2971771"/>
              <a:ext cx="112349" cy="171828"/>
            </a:xfrm>
            <a:custGeom>
              <a:avLst/>
              <a:gdLst/>
              <a:ahLst/>
              <a:cxnLst/>
              <a:rect l="l" t="t" r="r" b="b"/>
              <a:pathLst>
                <a:path w="21188" h="21600" extrusionOk="0">
                  <a:moveTo>
                    <a:pt x="19988" y="12800"/>
                  </a:moveTo>
                  <a:cubicBezTo>
                    <a:pt x="19988" y="10400"/>
                    <a:pt x="18788" y="8800"/>
                    <a:pt x="18788" y="6400"/>
                  </a:cubicBezTo>
                  <a:cubicBezTo>
                    <a:pt x="18788" y="4800"/>
                    <a:pt x="18788" y="2400"/>
                    <a:pt x="21188" y="800"/>
                  </a:cubicBezTo>
                  <a:cubicBezTo>
                    <a:pt x="21188" y="800"/>
                    <a:pt x="21188" y="0"/>
                    <a:pt x="21188" y="0"/>
                  </a:cubicBezTo>
                  <a:cubicBezTo>
                    <a:pt x="18788" y="0"/>
                    <a:pt x="16388" y="0"/>
                    <a:pt x="12788" y="0"/>
                  </a:cubicBezTo>
                  <a:cubicBezTo>
                    <a:pt x="6788" y="800"/>
                    <a:pt x="1988" y="5600"/>
                    <a:pt x="788" y="9600"/>
                  </a:cubicBezTo>
                  <a:cubicBezTo>
                    <a:pt x="-412" y="12000"/>
                    <a:pt x="-412" y="15200"/>
                    <a:pt x="1988" y="17600"/>
                  </a:cubicBezTo>
                  <a:cubicBezTo>
                    <a:pt x="3188" y="19200"/>
                    <a:pt x="5588" y="20800"/>
                    <a:pt x="7988" y="21600"/>
                  </a:cubicBezTo>
                  <a:cubicBezTo>
                    <a:pt x="9188" y="21600"/>
                    <a:pt x="10388" y="20800"/>
                    <a:pt x="10388" y="20000"/>
                  </a:cubicBezTo>
                  <a:lnTo>
                    <a:pt x="9188" y="16000"/>
                  </a:lnTo>
                  <a:cubicBezTo>
                    <a:pt x="9188" y="17600"/>
                    <a:pt x="10388" y="19200"/>
                    <a:pt x="11588" y="20800"/>
                  </a:cubicBezTo>
                  <a:cubicBezTo>
                    <a:pt x="11588" y="21600"/>
                    <a:pt x="13988" y="21600"/>
                    <a:pt x="15188" y="21600"/>
                  </a:cubicBezTo>
                  <a:cubicBezTo>
                    <a:pt x="17588" y="19200"/>
                    <a:pt x="19988" y="16000"/>
                    <a:pt x="19988" y="128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3" name="Google Shape;1243;gf08a7be099_3_177"/>
            <p:cNvSpPr/>
            <p:nvPr/>
          </p:nvSpPr>
          <p:spPr>
            <a:xfrm>
              <a:off x="6742079" y="2653611"/>
              <a:ext cx="124450" cy="187161"/>
            </a:xfrm>
            <a:custGeom>
              <a:avLst/>
              <a:gdLst/>
              <a:ahLst/>
              <a:cxnLst/>
              <a:rect l="l" t="t" r="r" b="b"/>
              <a:pathLst>
                <a:path w="21120" h="21178" extrusionOk="0">
                  <a:moveTo>
                    <a:pt x="17880" y="10080"/>
                  </a:moveTo>
                  <a:cubicBezTo>
                    <a:pt x="15720" y="8640"/>
                    <a:pt x="13560" y="7200"/>
                    <a:pt x="12480" y="5760"/>
                  </a:cubicBezTo>
                  <a:cubicBezTo>
                    <a:pt x="10320" y="4320"/>
                    <a:pt x="9240" y="2880"/>
                    <a:pt x="10320" y="720"/>
                  </a:cubicBezTo>
                  <a:cubicBezTo>
                    <a:pt x="10320" y="720"/>
                    <a:pt x="10320" y="0"/>
                    <a:pt x="9240" y="0"/>
                  </a:cubicBezTo>
                  <a:cubicBezTo>
                    <a:pt x="7080" y="720"/>
                    <a:pt x="4920" y="1440"/>
                    <a:pt x="3840" y="2880"/>
                  </a:cubicBezTo>
                  <a:cubicBezTo>
                    <a:pt x="-480" y="5760"/>
                    <a:pt x="-480" y="10800"/>
                    <a:pt x="600" y="14400"/>
                  </a:cubicBezTo>
                  <a:cubicBezTo>
                    <a:pt x="1680" y="16560"/>
                    <a:pt x="3840" y="18720"/>
                    <a:pt x="7080" y="20160"/>
                  </a:cubicBezTo>
                  <a:cubicBezTo>
                    <a:pt x="9240" y="20880"/>
                    <a:pt x="12480" y="21600"/>
                    <a:pt x="14640" y="20880"/>
                  </a:cubicBezTo>
                  <a:cubicBezTo>
                    <a:pt x="15720" y="20880"/>
                    <a:pt x="16800" y="19440"/>
                    <a:pt x="15720" y="18720"/>
                  </a:cubicBezTo>
                  <a:lnTo>
                    <a:pt x="12480" y="15840"/>
                  </a:lnTo>
                  <a:cubicBezTo>
                    <a:pt x="13560" y="16560"/>
                    <a:pt x="15720" y="18000"/>
                    <a:pt x="17880" y="18720"/>
                  </a:cubicBezTo>
                  <a:cubicBezTo>
                    <a:pt x="18960" y="19440"/>
                    <a:pt x="20040" y="18720"/>
                    <a:pt x="21120" y="18000"/>
                  </a:cubicBezTo>
                  <a:cubicBezTo>
                    <a:pt x="21120" y="15840"/>
                    <a:pt x="20040" y="12960"/>
                    <a:pt x="17880" y="100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4" name="Google Shape;1244;gf08a7be099_3_177"/>
            <p:cNvSpPr/>
            <p:nvPr/>
          </p:nvSpPr>
          <p:spPr>
            <a:xfrm>
              <a:off x="6869338" y="2844512"/>
              <a:ext cx="108162" cy="109825"/>
            </a:xfrm>
            <a:custGeom>
              <a:avLst/>
              <a:gdLst/>
              <a:ahLst/>
              <a:cxnLst/>
              <a:rect l="l" t="t" r="r" b="b"/>
              <a:pathLst>
                <a:path w="21600" h="20712" extrusionOk="0">
                  <a:moveTo>
                    <a:pt x="15247" y="14712"/>
                  </a:moveTo>
                  <a:cubicBezTo>
                    <a:pt x="16518" y="12312"/>
                    <a:pt x="16518" y="9912"/>
                    <a:pt x="17788" y="8712"/>
                  </a:cubicBezTo>
                  <a:cubicBezTo>
                    <a:pt x="19059" y="6312"/>
                    <a:pt x="20330" y="5112"/>
                    <a:pt x="21600" y="3912"/>
                  </a:cubicBezTo>
                  <a:cubicBezTo>
                    <a:pt x="21600" y="3912"/>
                    <a:pt x="21600" y="3912"/>
                    <a:pt x="21600" y="2712"/>
                  </a:cubicBezTo>
                  <a:cubicBezTo>
                    <a:pt x="20329" y="1512"/>
                    <a:pt x="17788" y="312"/>
                    <a:pt x="16518" y="312"/>
                  </a:cubicBezTo>
                  <a:cubicBezTo>
                    <a:pt x="11435" y="-888"/>
                    <a:pt x="6353" y="1512"/>
                    <a:pt x="3812" y="5112"/>
                  </a:cubicBezTo>
                  <a:cubicBezTo>
                    <a:pt x="1270" y="7512"/>
                    <a:pt x="0" y="9912"/>
                    <a:pt x="0" y="12312"/>
                  </a:cubicBezTo>
                  <a:cubicBezTo>
                    <a:pt x="0" y="14712"/>
                    <a:pt x="0" y="17112"/>
                    <a:pt x="2541" y="18312"/>
                  </a:cubicBezTo>
                  <a:cubicBezTo>
                    <a:pt x="3812" y="19512"/>
                    <a:pt x="5083" y="18312"/>
                    <a:pt x="5083" y="18312"/>
                  </a:cubicBezTo>
                  <a:lnTo>
                    <a:pt x="6353" y="14712"/>
                  </a:lnTo>
                  <a:cubicBezTo>
                    <a:pt x="6353" y="15912"/>
                    <a:pt x="5083" y="18312"/>
                    <a:pt x="5083" y="19512"/>
                  </a:cubicBezTo>
                  <a:cubicBezTo>
                    <a:pt x="5083" y="20712"/>
                    <a:pt x="6353" y="20712"/>
                    <a:pt x="6353" y="20712"/>
                  </a:cubicBezTo>
                  <a:cubicBezTo>
                    <a:pt x="10165" y="19512"/>
                    <a:pt x="12706" y="17112"/>
                    <a:pt x="15247" y="1471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5" name="Google Shape;1245;gf08a7be099_3_177"/>
            <p:cNvSpPr/>
            <p:nvPr/>
          </p:nvSpPr>
          <p:spPr>
            <a:xfrm>
              <a:off x="6932970" y="2971776"/>
              <a:ext cx="160331" cy="116365"/>
            </a:xfrm>
            <a:custGeom>
              <a:avLst/>
              <a:gdLst/>
              <a:ahLst/>
              <a:cxnLst/>
              <a:rect l="l" t="t" r="r" b="b"/>
              <a:pathLst>
                <a:path w="20931" h="19748" extrusionOk="0">
                  <a:moveTo>
                    <a:pt x="12254" y="17165"/>
                  </a:moveTo>
                  <a:cubicBezTo>
                    <a:pt x="13915" y="15005"/>
                    <a:pt x="14746" y="12845"/>
                    <a:pt x="16407" y="10685"/>
                  </a:cubicBezTo>
                  <a:cubicBezTo>
                    <a:pt x="17238" y="8525"/>
                    <a:pt x="18900" y="7445"/>
                    <a:pt x="20561" y="7445"/>
                  </a:cubicBezTo>
                  <a:cubicBezTo>
                    <a:pt x="20561" y="7445"/>
                    <a:pt x="21392" y="7445"/>
                    <a:pt x="20561" y="6365"/>
                  </a:cubicBezTo>
                  <a:cubicBezTo>
                    <a:pt x="19730" y="5285"/>
                    <a:pt x="18900" y="3125"/>
                    <a:pt x="17238" y="2045"/>
                  </a:cubicBezTo>
                  <a:cubicBezTo>
                    <a:pt x="13915" y="-1195"/>
                    <a:pt x="8930" y="-115"/>
                    <a:pt x="5607" y="2045"/>
                  </a:cubicBezTo>
                  <a:cubicBezTo>
                    <a:pt x="3115" y="3125"/>
                    <a:pt x="1454" y="6365"/>
                    <a:pt x="623" y="8525"/>
                  </a:cubicBezTo>
                  <a:cubicBezTo>
                    <a:pt x="-208" y="10685"/>
                    <a:pt x="-208" y="12845"/>
                    <a:pt x="623" y="15005"/>
                  </a:cubicBezTo>
                  <a:cubicBezTo>
                    <a:pt x="623" y="16085"/>
                    <a:pt x="2284" y="16085"/>
                    <a:pt x="2284" y="15005"/>
                  </a:cubicBezTo>
                  <a:lnTo>
                    <a:pt x="4777" y="11765"/>
                  </a:lnTo>
                  <a:cubicBezTo>
                    <a:pt x="3946" y="12845"/>
                    <a:pt x="3115" y="15005"/>
                    <a:pt x="3115" y="17165"/>
                  </a:cubicBezTo>
                  <a:cubicBezTo>
                    <a:pt x="3115" y="18245"/>
                    <a:pt x="3115" y="19325"/>
                    <a:pt x="3946" y="19325"/>
                  </a:cubicBezTo>
                  <a:cubicBezTo>
                    <a:pt x="7269" y="20405"/>
                    <a:pt x="9761" y="19325"/>
                    <a:pt x="12254" y="1716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6" name="Google Shape;1246;gf08a7be099_3_177"/>
            <p:cNvSpPr/>
            <p:nvPr/>
          </p:nvSpPr>
          <p:spPr>
            <a:xfrm>
              <a:off x="7442026" y="2717243"/>
              <a:ext cx="177257" cy="145112"/>
            </a:xfrm>
            <a:custGeom>
              <a:avLst/>
              <a:gdLst/>
              <a:ahLst/>
              <a:cxnLst/>
              <a:rect l="l" t="t" r="r" b="b"/>
              <a:pathLst>
                <a:path w="20750" h="20525" extrusionOk="0">
                  <a:moveTo>
                    <a:pt x="12971" y="16025"/>
                  </a:moveTo>
                  <a:cubicBezTo>
                    <a:pt x="14461" y="14225"/>
                    <a:pt x="15205" y="11525"/>
                    <a:pt x="15950" y="9725"/>
                  </a:cubicBezTo>
                  <a:cubicBezTo>
                    <a:pt x="16695" y="7925"/>
                    <a:pt x="18185" y="6125"/>
                    <a:pt x="20419" y="5225"/>
                  </a:cubicBezTo>
                  <a:cubicBezTo>
                    <a:pt x="20419" y="5225"/>
                    <a:pt x="21164" y="4325"/>
                    <a:pt x="20419" y="4325"/>
                  </a:cubicBezTo>
                  <a:cubicBezTo>
                    <a:pt x="18929" y="3425"/>
                    <a:pt x="18185" y="1625"/>
                    <a:pt x="16695" y="725"/>
                  </a:cubicBezTo>
                  <a:cubicBezTo>
                    <a:pt x="12971" y="-1075"/>
                    <a:pt x="8502" y="725"/>
                    <a:pt x="4778" y="3425"/>
                  </a:cubicBezTo>
                  <a:cubicBezTo>
                    <a:pt x="2543" y="5225"/>
                    <a:pt x="1054" y="7925"/>
                    <a:pt x="309" y="10625"/>
                  </a:cubicBezTo>
                  <a:cubicBezTo>
                    <a:pt x="-436" y="12425"/>
                    <a:pt x="309" y="15125"/>
                    <a:pt x="1054" y="16925"/>
                  </a:cubicBezTo>
                  <a:cubicBezTo>
                    <a:pt x="1799" y="17825"/>
                    <a:pt x="2543" y="17825"/>
                    <a:pt x="3288" y="16925"/>
                  </a:cubicBezTo>
                  <a:lnTo>
                    <a:pt x="5522" y="13325"/>
                  </a:lnTo>
                  <a:cubicBezTo>
                    <a:pt x="4778" y="15125"/>
                    <a:pt x="4033" y="16925"/>
                    <a:pt x="4033" y="18725"/>
                  </a:cubicBezTo>
                  <a:cubicBezTo>
                    <a:pt x="4033" y="19625"/>
                    <a:pt x="4778" y="20525"/>
                    <a:pt x="5522" y="20525"/>
                  </a:cubicBezTo>
                  <a:cubicBezTo>
                    <a:pt x="8502" y="20525"/>
                    <a:pt x="11481" y="18725"/>
                    <a:pt x="12971" y="1602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7" name="Google Shape;1247;gf08a7be099_3_177"/>
            <p:cNvSpPr/>
            <p:nvPr/>
          </p:nvSpPr>
          <p:spPr>
            <a:xfrm>
              <a:off x="7442026" y="2271820"/>
              <a:ext cx="177257" cy="145112"/>
            </a:xfrm>
            <a:custGeom>
              <a:avLst/>
              <a:gdLst/>
              <a:ahLst/>
              <a:cxnLst/>
              <a:rect l="l" t="t" r="r" b="b"/>
              <a:pathLst>
                <a:path w="20750" h="20525" extrusionOk="0">
                  <a:moveTo>
                    <a:pt x="12971" y="16025"/>
                  </a:moveTo>
                  <a:cubicBezTo>
                    <a:pt x="14461" y="14225"/>
                    <a:pt x="15205" y="11525"/>
                    <a:pt x="15950" y="9725"/>
                  </a:cubicBezTo>
                  <a:cubicBezTo>
                    <a:pt x="16695" y="7925"/>
                    <a:pt x="18185" y="6125"/>
                    <a:pt x="20419" y="5225"/>
                  </a:cubicBezTo>
                  <a:cubicBezTo>
                    <a:pt x="20419" y="5225"/>
                    <a:pt x="21164" y="4325"/>
                    <a:pt x="20419" y="4325"/>
                  </a:cubicBezTo>
                  <a:cubicBezTo>
                    <a:pt x="18929" y="3425"/>
                    <a:pt x="18185" y="1625"/>
                    <a:pt x="16695" y="725"/>
                  </a:cubicBezTo>
                  <a:cubicBezTo>
                    <a:pt x="12971" y="-1075"/>
                    <a:pt x="8502" y="725"/>
                    <a:pt x="4778" y="3425"/>
                  </a:cubicBezTo>
                  <a:cubicBezTo>
                    <a:pt x="2543" y="5225"/>
                    <a:pt x="1054" y="7925"/>
                    <a:pt x="309" y="10625"/>
                  </a:cubicBezTo>
                  <a:cubicBezTo>
                    <a:pt x="-436" y="12425"/>
                    <a:pt x="309" y="15125"/>
                    <a:pt x="1054" y="16925"/>
                  </a:cubicBezTo>
                  <a:cubicBezTo>
                    <a:pt x="1799" y="17825"/>
                    <a:pt x="2543" y="17825"/>
                    <a:pt x="3288" y="16925"/>
                  </a:cubicBezTo>
                  <a:lnTo>
                    <a:pt x="5522" y="13325"/>
                  </a:lnTo>
                  <a:cubicBezTo>
                    <a:pt x="4778" y="15125"/>
                    <a:pt x="4033" y="16925"/>
                    <a:pt x="4033" y="18725"/>
                  </a:cubicBezTo>
                  <a:cubicBezTo>
                    <a:pt x="4033" y="19625"/>
                    <a:pt x="4778" y="20525"/>
                    <a:pt x="5522" y="20525"/>
                  </a:cubicBezTo>
                  <a:cubicBezTo>
                    <a:pt x="8502" y="19625"/>
                    <a:pt x="11481" y="18725"/>
                    <a:pt x="12971" y="1602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8" name="Google Shape;1248;gf08a7be099_3_177"/>
            <p:cNvSpPr/>
            <p:nvPr/>
          </p:nvSpPr>
          <p:spPr>
            <a:xfrm>
              <a:off x="7378394" y="2080924"/>
              <a:ext cx="177257" cy="145112"/>
            </a:xfrm>
            <a:custGeom>
              <a:avLst/>
              <a:gdLst/>
              <a:ahLst/>
              <a:cxnLst/>
              <a:rect l="l" t="t" r="r" b="b"/>
              <a:pathLst>
                <a:path w="20750" h="20525" extrusionOk="0">
                  <a:moveTo>
                    <a:pt x="12971" y="16025"/>
                  </a:moveTo>
                  <a:cubicBezTo>
                    <a:pt x="14461" y="14225"/>
                    <a:pt x="15205" y="11525"/>
                    <a:pt x="15950" y="9725"/>
                  </a:cubicBezTo>
                  <a:cubicBezTo>
                    <a:pt x="16695" y="7925"/>
                    <a:pt x="18185" y="6125"/>
                    <a:pt x="20419" y="5225"/>
                  </a:cubicBezTo>
                  <a:cubicBezTo>
                    <a:pt x="20419" y="5225"/>
                    <a:pt x="21164" y="4325"/>
                    <a:pt x="20419" y="4325"/>
                  </a:cubicBezTo>
                  <a:cubicBezTo>
                    <a:pt x="18929" y="3425"/>
                    <a:pt x="18185" y="1625"/>
                    <a:pt x="16695" y="725"/>
                  </a:cubicBezTo>
                  <a:cubicBezTo>
                    <a:pt x="12971" y="-1075"/>
                    <a:pt x="8502" y="725"/>
                    <a:pt x="4778" y="3425"/>
                  </a:cubicBezTo>
                  <a:cubicBezTo>
                    <a:pt x="2543" y="5225"/>
                    <a:pt x="1054" y="7925"/>
                    <a:pt x="309" y="10625"/>
                  </a:cubicBezTo>
                  <a:cubicBezTo>
                    <a:pt x="-436" y="12425"/>
                    <a:pt x="309" y="15125"/>
                    <a:pt x="1054" y="16925"/>
                  </a:cubicBezTo>
                  <a:cubicBezTo>
                    <a:pt x="1799" y="17825"/>
                    <a:pt x="2543" y="17825"/>
                    <a:pt x="3288" y="16925"/>
                  </a:cubicBezTo>
                  <a:lnTo>
                    <a:pt x="5522" y="13325"/>
                  </a:lnTo>
                  <a:cubicBezTo>
                    <a:pt x="4778" y="15125"/>
                    <a:pt x="4033" y="16925"/>
                    <a:pt x="4033" y="18725"/>
                  </a:cubicBezTo>
                  <a:cubicBezTo>
                    <a:pt x="4033" y="19625"/>
                    <a:pt x="4778" y="20525"/>
                    <a:pt x="5522" y="20525"/>
                  </a:cubicBezTo>
                  <a:cubicBezTo>
                    <a:pt x="8502" y="20525"/>
                    <a:pt x="11481" y="18725"/>
                    <a:pt x="12971" y="1602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9" name="Google Shape;1249;gf08a7be099_3_177"/>
            <p:cNvSpPr/>
            <p:nvPr/>
          </p:nvSpPr>
          <p:spPr>
            <a:xfrm>
              <a:off x="7632921" y="2717248"/>
              <a:ext cx="262569" cy="163841"/>
            </a:xfrm>
            <a:custGeom>
              <a:avLst/>
              <a:gdLst/>
              <a:ahLst/>
              <a:cxnLst/>
              <a:rect l="l" t="t" r="r" b="b"/>
              <a:pathLst>
                <a:path w="21222" h="20596" extrusionOk="0">
                  <a:moveTo>
                    <a:pt x="10422" y="19396"/>
                  </a:moveTo>
                  <a:cubicBezTo>
                    <a:pt x="12479" y="17796"/>
                    <a:pt x="14022" y="16196"/>
                    <a:pt x="15565" y="14596"/>
                  </a:cubicBezTo>
                  <a:cubicBezTo>
                    <a:pt x="17108" y="12996"/>
                    <a:pt x="19165" y="12196"/>
                    <a:pt x="20708" y="12996"/>
                  </a:cubicBezTo>
                  <a:cubicBezTo>
                    <a:pt x="21222" y="12996"/>
                    <a:pt x="21222" y="12996"/>
                    <a:pt x="21222" y="12196"/>
                  </a:cubicBezTo>
                  <a:cubicBezTo>
                    <a:pt x="20708" y="9796"/>
                    <a:pt x="20193" y="7396"/>
                    <a:pt x="19165" y="5796"/>
                  </a:cubicBezTo>
                  <a:cubicBezTo>
                    <a:pt x="16593" y="996"/>
                    <a:pt x="11965" y="-604"/>
                    <a:pt x="8365" y="196"/>
                  </a:cubicBezTo>
                  <a:cubicBezTo>
                    <a:pt x="5793" y="996"/>
                    <a:pt x="3736" y="2596"/>
                    <a:pt x="1679" y="4996"/>
                  </a:cubicBezTo>
                  <a:cubicBezTo>
                    <a:pt x="650" y="7396"/>
                    <a:pt x="-378" y="9796"/>
                    <a:pt x="136" y="12996"/>
                  </a:cubicBezTo>
                  <a:cubicBezTo>
                    <a:pt x="136" y="14596"/>
                    <a:pt x="1165" y="15396"/>
                    <a:pt x="2193" y="14596"/>
                  </a:cubicBezTo>
                  <a:lnTo>
                    <a:pt x="5279" y="11396"/>
                  </a:lnTo>
                  <a:cubicBezTo>
                    <a:pt x="4251" y="12996"/>
                    <a:pt x="3222" y="14596"/>
                    <a:pt x="2193" y="16196"/>
                  </a:cubicBezTo>
                  <a:cubicBezTo>
                    <a:pt x="1679" y="16996"/>
                    <a:pt x="1679" y="18596"/>
                    <a:pt x="2708" y="19396"/>
                  </a:cubicBezTo>
                  <a:cubicBezTo>
                    <a:pt x="4765" y="20996"/>
                    <a:pt x="7850" y="20996"/>
                    <a:pt x="10422" y="1939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0" name="Google Shape;1250;gf08a7be099_3_177"/>
            <p:cNvSpPr/>
            <p:nvPr/>
          </p:nvSpPr>
          <p:spPr>
            <a:xfrm>
              <a:off x="7760185" y="3289936"/>
              <a:ext cx="177257" cy="129919"/>
            </a:xfrm>
            <a:custGeom>
              <a:avLst/>
              <a:gdLst/>
              <a:ahLst/>
              <a:cxnLst/>
              <a:rect l="l" t="t" r="r" b="b"/>
              <a:pathLst>
                <a:path w="20750" h="20997" extrusionOk="0">
                  <a:moveTo>
                    <a:pt x="12993" y="18940"/>
                  </a:moveTo>
                  <a:cubicBezTo>
                    <a:pt x="10759" y="18940"/>
                    <a:pt x="8524" y="18940"/>
                    <a:pt x="6290" y="18940"/>
                  </a:cubicBezTo>
                  <a:cubicBezTo>
                    <a:pt x="4055" y="18940"/>
                    <a:pt x="2565" y="19968"/>
                    <a:pt x="1076" y="20997"/>
                  </a:cubicBezTo>
                  <a:cubicBezTo>
                    <a:pt x="1076" y="20997"/>
                    <a:pt x="331" y="20997"/>
                    <a:pt x="331" y="20997"/>
                  </a:cubicBezTo>
                  <a:cubicBezTo>
                    <a:pt x="331" y="18940"/>
                    <a:pt x="-414" y="15854"/>
                    <a:pt x="331" y="13797"/>
                  </a:cubicBezTo>
                  <a:cubicBezTo>
                    <a:pt x="1076" y="7626"/>
                    <a:pt x="4800" y="3511"/>
                    <a:pt x="8524" y="1454"/>
                  </a:cubicBezTo>
                  <a:cubicBezTo>
                    <a:pt x="10758" y="426"/>
                    <a:pt x="13738" y="-603"/>
                    <a:pt x="15972" y="426"/>
                  </a:cubicBezTo>
                  <a:cubicBezTo>
                    <a:pt x="17462" y="1454"/>
                    <a:pt x="19696" y="3511"/>
                    <a:pt x="20441" y="5568"/>
                  </a:cubicBezTo>
                  <a:cubicBezTo>
                    <a:pt x="21186" y="6597"/>
                    <a:pt x="20441" y="7626"/>
                    <a:pt x="18951" y="7626"/>
                  </a:cubicBezTo>
                  <a:lnTo>
                    <a:pt x="15227" y="7626"/>
                  </a:lnTo>
                  <a:cubicBezTo>
                    <a:pt x="16717" y="7626"/>
                    <a:pt x="18207" y="8654"/>
                    <a:pt x="19696" y="8654"/>
                  </a:cubicBezTo>
                  <a:cubicBezTo>
                    <a:pt x="20441" y="8654"/>
                    <a:pt x="21186" y="10711"/>
                    <a:pt x="20441" y="11740"/>
                  </a:cubicBezTo>
                  <a:cubicBezTo>
                    <a:pt x="18952" y="15854"/>
                    <a:pt x="16717" y="18940"/>
                    <a:pt x="12993" y="189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1" name="Google Shape;1251;gf08a7be099_3_177"/>
            <p:cNvSpPr/>
            <p:nvPr/>
          </p:nvSpPr>
          <p:spPr>
            <a:xfrm>
              <a:off x="7887449" y="3417200"/>
              <a:ext cx="141831" cy="192139"/>
            </a:xfrm>
            <a:custGeom>
              <a:avLst/>
              <a:gdLst/>
              <a:ahLst/>
              <a:cxnLst/>
              <a:rect l="l" t="t" r="r" b="b"/>
              <a:pathLst>
                <a:path w="20061" h="21039" extrusionOk="0">
                  <a:moveTo>
                    <a:pt x="17325" y="11671"/>
                  </a:moveTo>
                  <a:cubicBezTo>
                    <a:pt x="15525" y="13065"/>
                    <a:pt x="12825" y="14458"/>
                    <a:pt x="11025" y="15852"/>
                  </a:cubicBezTo>
                  <a:cubicBezTo>
                    <a:pt x="9225" y="17245"/>
                    <a:pt x="7425" y="18639"/>
                    <a:pt x="7425" y="20729"/>
                  </a:cubicBezTo>
                  <a:cubicBezTo>
                    <a:pt x="7425" y="20729"/>
                    <a:pt x="6525" y="21426"/>
                    <a:pt x="6525" y="20729"/>
                  </a:cubicBezTo>
                  <a:cubicBezTo>
                    <a:pt x="4725" y="20032"/>
                    <a:pt x="2925" y="18639"/>
                    <a:pt x="2025" y="17245"/>
                  </a:cubicBezTo>
                  <a:cubicBezTo>
                    <a:pt x="-675" y="13761"/>
                    <a:pt x="-675" y="8884"/>
                    <a:pt x="2025" y="5400"/>
                  </a:cubicBezTo>
                  <a:cubicBezTo>
                    <a:pt x="3825" y="3310"/>
                    <a:pt x="5625" y="1220"/>
                    <a:pt x="8325" y="523"/>
                  </a:cubicBezTo>
                  <a:cubicBezTo>
                    <a:pt x="10125" y="-174"/>
                    <a:pt x="12825" y="-174"/>
                    <a:pt x="15525" y="523"/>
                  </a:cubicBezTo>
                  <a:cubicBezTo>
                    <a:pt x="16425" y="523"/>
                    <a:pt x="16425" y="1916"/>
                    <a:pt x="15525" y="2613"/>
                  </a:cubicBezTo>
                  <a:lnTo>
                    <a:pt x="11925" y="5400"/>
                  </a:lnTo>
                  <a:cubicBezTo>
                    <a:pt x="13725" y="4703"/>
                    <a:pt x="15525" y="4007"/>
                    <a:pt x="17325" y="3310"/>
                  </a:cubicBezTo>
                  <a:cubicBezTo>
                    <a:pt x="18225" y="3310"/>
                    <a:pt x="19125" y="3310"/>
                    <a:pt x="19125" y="4007"/>
                  </a:cubicBezTo>
                  <a:cubicBezTo>
                    <a:pt x="20925" y="6097"/>
                    <a:pt x="20025" y="9581"/>
                    <a:pt x="17325" y="11671"/>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2" name="Google Shape;1252;gf08a7be099_3_177"/>
            <p:cNvSpPr/>
            <p:nvPr/>
          </p:nvSpPr>
          <p:spPr>
            <a:xfrm>
              <a:off x="6996607" y="2399089"/>
              <a:ext cx="142803" cy="100202"/>
            </a:xfrm>
            <a:custGeom>
              <a:avLst/>
              <a:gdLst/>
              <a:ahLst/>
              <a:cxnLst/>
              <a:rect l="l" t="t" r="r" b="b"/>
              <a:pathLst>
                <a:path w="21078" h="21263" extrusionOk="0">
                  <a:moveTo>
                    <a:pt x="13565" y="18563"/>
                  </a:moveTo>
                  <a:cubicBezTo>
                    <a:pt x="11687" y="18563"/>
                    <a:pt x="8870" y="18563"/>
                    <a:pt x="6991" y="18563"/>
                  </a:cubicBezTo>
                  <a:cubicBezTo>
                    <a:pt x="5113" y="18563"/>
                    <a:pt x="3235" y="18563"/>
                    <a:pt x="1356" y="21263"/>
                  </a:cubicBezTo>
                  <a:cubicBezTo>
                    <a:pt x="1356" y="21263"/>
                    <a:pt x="417" y="21263"/>
                    <a:pt x="417" y="21263"/>
                  </a:cubicBezTo>
                  <a:cubicBezTo>
                    <a:pt x="417" y="18563"/>
                    <a:pt x="-522" y="15863"/>
                    <a:pt x="417" y="14513"/>
                  </a:cubicBezTo>
                  <a:cubicBezTo>
                    <a:pt x="1356" y="7763"/>
                    <a:pt x="5113" y="3713"/>
                    <a:pt x="8869" y="1013"/>
                  </a:cubicBezTo>
                  <a:cubicBezTo>
                    <a:pt x="11687" y="-337"/>
                    <a:pt x="14504" y="-337"/>
                    <a:pt x="16382" y="1013"/>
                  </a:cubicBezTo>
                  <a:cubicBezTo>
                    <a:pt x="18261" y="2363"/>
                    <a:pt x="20139" y="3713"/>
                    <a:pt x="20139" y="6413"/>
                  </a:cubicBezTo>
                  <a:cubicBezTo>
                    <a:pt x="20139" y="7763"/>
                    <a:pt x="20139" y="9113"/>
                    <a:pt x="19200" y="9113"/>
                  </a:cubicBezTo>
                  <a:lnTo>
                    <a:pt x="15443" y="9113"/>
                  </a:lnTo>
                  <a:cubicBezTo>
                    <a:pt x="17322" y="9113"/>
                    <a:pt x="18260" y="10463"/>
                    <a:pt x="20139" y="10463"/>
                  </a:cubicBezTo>
                  <a:cubicBezTo>
                    <a:pt x="21078" y="10463"/>
                    <a:pt x="21078" y="11813"/>
                    <a:pt x="21078" y="13163"/>
                  </a:cubicBezTo>
                  <a:cubicBezTo>
                    <a:pt x="19200" y="15863"/>
                    <a:pt x="16383" y="17213"/>
                    <a:pt x="13565" y="1856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3" name="Google Shape;1253;gf08a7be099_3_177"/>
            <p:cNvSpPr/>
            <p:nvPr/>
          </p:nvSpPr>
          <p:spPr>
            <a:xfrm>
              <a:off x="6805706" y="2144556"/>
              <a:ext cx="146340" cy="126046"/>
            </a:xfrm>
            <a:custGeom>
              <a:avLst/>
              <a:gdLst/>
              <a:ahLst/>
              <a:cxnLst/>
              <a:rect l="l" t="t" r="r" b="b"/>
              <a:pathLst>
                <a:path w="21600" h="20371" extrusionOk="0">
                  <a:moveTo>
                    <a:pt x="7513" y="15228"/>
                  </a:moveTo>
                  <a:cubicBezTo>
                    <a:pt x="6574" y="13171"/>
                    <a:pt x="5635" y="11114"/>
                    <a:pt x="4696" y="9057"/>
                  </a:cubicBezTo>
                  <a:cubicBezTo>
                    <a:pt x="3756" y="7000"/>
                    <a:pt x="1878" y="5971"/>
                    <a:pt x="0" y="4942"/>
                  </a:cubicBezTo>
                  <a:cubicBezTo>
                    <a:pt x="0" y="4942"/>
                    <a:pt x="0" y="4942"/>
                    <a:pt x="0" y="3914"/>
                  </a:cubicBezTo>
                  <a:cubicBezTo>
                    <a:pt x="939" y="2885"/>
                    <a:pt x="2817" y="1857"/>
                    <a:pt x="4696" y="828"/>
                  </a:cubicBezTo>
                  <a:cubicBezTo>
                    <a:pt x="8452" y="-1229"/>
                    <a:pt x="13148" y="828"/>
                    <a:pt x="16904" y="3914"/>
                  </a:cubicBezTo>
                  <a:cubicBezTo>
                    <a:pt x="18783" y="5971"/>
                    <a:pt x="20661" y="8028"/>
                    <a:pt x="21600" y="11114"/>
                  </a:cubicBezTo>
                  <a:cubicBezTo>
                    <a:pt x="21600" y="13171"/>
                    <a:pt x="21600" y="15228"/>
                    <a:pt x="20661" y="17285"/>
                  </a:cubicBezTo>
                  <a:cubicBezTo>
                    <a:pt x="19722" y="18314"/>
                    <a:pt x="18782" y="18314"/>
                    <a:pt x="18782" y="17285"/>
                  </a:cubicBezTo>
                  <a:lnTo>
                    <a:pt x="16904" y="13171"/>
                  </a:lnTo>
                  <a:cubicBezTo>
                    <a:pt x="17843" y="15228"/>
                    <a:pt x="17843" y="16257"/>
                    <a:pt x="18782" y="18314"/>
                  </a:cubicBezTo>
                  <a:cubicBezTo>
                    <a:pt x="18782" y="19342"/>
                    <a:pt x="17843" y="20371"/>
                    <a:pt x="17843" y="20371"/>
                  </a:cubicBezTo>
                  <a:cubicBezTo>
                    <a:pt x="12209" y="19343"/>
                    <a:pt x="9391" y="18314"/>
                    <a:pt x="7513" y="1522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4" name="Google Shape;1254;gf08a7be099_3_177"/>
            <p:cNvSpPr/>
            <p:nvPr/>
          </p:nvSpPr>
          <p:spPr>
            <a:xfrm>
              <a:off x="8014713" y="3544464"/>
              <a:ext cx="86918" cy="139968"/>
            </a:xfrm>
            <a:custGeom>
              <a:avLst/>
              <a:gdLst/>
              <a:ahLst/>
              <a:cxnLst/>
              <a:rect l="l" t="t" r="r" b="b"/>
              <a:pathLst>
                <a:path w="21071" h="21600" extrusionOk="0">
                  <a:moveTo>
                    <a:pt x="21071" y="7855"/>
                  </a:moveTo>
                  <a:cubicBezTo>
                    <a:pt x="21071" y="9818"/>
                    <a:pt x="19528" y="12764"/>
                    <a:pt x="19528" y="14727"/>
                  </a:cubicBezTo>
                  <a:cubicBezTo>
                    <a:pt x="19528" y="16691"/>
                    <a:pt x="19528" y="18655"/>
                    <a:pt x="21071" y="20618"/>
                  </a:cubicBezTo>
                  <a:cubicBezTo>
                    <a:pt x="21071" y="20618"/>
                    <a:pt x="21071" y="21600"/>
                    <a:pt x="21071" y="21600"/>
                  </a:cubicBezTo>
                  <a:cubicBezTo>
                    <a:pt x="17985" y="21600"/>
                    <a:pt x="14900" y="21600"/>
                    <a:pt x="13357" y="21600"/>
                  </a:cubicBezTo>
                  <a:cubicBezTo>
                    <a:pt x="7185" y="20618"/>
                    <a:pt x="2556" y="15709"/>
                    <a:pt x="1014" y="11782"/>
                  </a:cubicBezTo>
                  <a:cubicBezTo>
                    <a:pt x="-529" y="8836"/>
                    <a:pt x="-529" y="5891"/>
                    <a:pt x="2557" y="3927"/>
                  </a:cubicBezTo>
                  <a:cubicBezTo>
                    <a:pt x="4100" y="1964"/>
                    <a:pt x="7185" y="982"/>
                    <a:pt x="10271" y="0"/>
                  </a:cubicBezTo>
                  <a:cubicBezTo>
                    <a:pt x="11814" y="0"/>
                    <a:pt x="13357" y="982"/>
                    <a:pt x="13357" y="1964"/>
                  </a:cubicBezTo>
                  <a:lnTo>
                    <a:pt x="11814" y="5891"/>
                  </a:lnTo>
                  <a:cubicBezTo>
                    <a:pt x="11814" y="3927"/>
                    <a:pt x="13357" y="2945"/>
                    <a:pt x="14900" y="982"/>
                  </a:cubicBezTo>
                  <a:cubicBezTo>
                    <a:pt x="14900" y="0"/>
                    <a:pt x="16443" y="0"/>
                    <a:pt x="17986" y="982"/>
                  </a:cubicBezTo>
                  <a:cubicBezTo>
                    <a:pt x="17985" y="982"/>
                    <a:pt x="21071" y="4909"/>
                    <a:pt x="21071" y="785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5" name="Google Shape;1255;gf08a7be099_3_177"/>
            <p:cNvSpPr/>
            <p:nvPr/>
          </p:nvSpPr>
          <p:spPr>
            <a:xfrm>
              <a:off x="7060234" y="3353568"/>
              <a:ext cx="86918" cy="139968"/>
            </a:xfrm>
            <a:custGeom>
              <a:avLst/>
              <a:gdLst/>
              <a:ahLst/>
              <a:cxnLst/>
              <a:rect l="l" t="t" r="r" b="b"/>
              <a:pathLst>
                <a:path w="21071" h="21600" extrusionOk="0">
                  <a:moveTo>
                    <a:pt x="21071" y="7855"/>
                  </a:moveTo>
                  <a:cubicBezTo>
                    <a:pt x="21071" y="9818"/>
                    <a:pt x="19528" y="12764"/>
                    <a:pt x="19528" y="14727"/>
                  </a:cubicBezTo>
                  <a:cubicBezTo>
                    <a:pt x="19528" y="16691"/>
                    <a:pt x="19528" y="18655"/>
                    <a:pt x="21071" y="20618"/>
                  </a:cubicBezTo>
                  <a:cubicBezTo>
                    <a:pt x="21071" y="20618"/>
                    <a:pt x="21071" y="21600"/>
                    <a:pt x="21071" y="21600"/>
                  </a:cubicBezTo>
                  <a:cubicBezTo>
                    <a:pt x="17985" y="21600"/>
                    <a:pt x="14900" y="21600"/>
                    <a:pt x="13357" y="21600"/>
                  </a:cubicBezTo>
                  <a:cubicBezTo>
                    <a:pt x="7185" y="20618"/>
                    <a:pt x="2556" y="15709"/>
                    <a:pt x="1014" y="11782"/>
                  </a:cubicBezTo>
                  <a:cubicBezTo>
                    <a:pt x="-529" y="8836"/>
                    <a:pt x="-529" y="5891"/>
                    <a:pt x="2557" y="3927"/>
                  </a:cubicBezTo>
                  <a:cubicBezTo>
                    <a:pt x="4100" y="1964"/>
                    <a:pt x="7185" y="982"/>
                    <a:pt x="10271" y="0"/>
                  </a:cubicBezTo>
                  <a:cubicBezTo>
                    <a:pt x="11814" y="0"/>
                    <a:pt x="13357" y="982"/>
                    <a:pt x="13357" y="1964"/>
                  </a:cubicBezTo>
                  <a:lnTo>
                    <a:pt x="11814" y="5891"/>
                  </a:lnTo>
                  <a:cubicBezTo>
                    <a:pt x="11814" y="3927"/>
                    <a:pt x="13357" y="2945"/>
                    <a:pt x="14900" y="982"/>
                  </a:cubicBezTo>
                  <a:cubicBezTo>
                    <a:pt x="14900" y="0"/>
                    <a:pt x="16443" y="0"/>
                    <a:pt x="17986" y="982"/>
                  </a:cubicBezTo>
                  <a:cubicBezTo>
                    <a:pt x="17985" y="1964"/>
                    <a:pt x="21071" y="4909"/>
                    <a:pt x="21071" y="785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6" name="Google Shape;1256;gf08a7be099_3_177"/>
            <p:cNvSpPr/>
            <p:nvPr/>
          </p:nvSpPr>
          <p:spPr>
            <a:xfrm>
              <a:off x="6742074" y="3480832"/>
              <a:ext cx="107487" cy="153958"/>
            </a:xfrm>
            <a:custGeom>
              <a:avLst/>
              <a:gdLst/>
              <a:ahLst/>
              <a:cxnLst/>
              <a:rect l="l" t="t" r="r" b="b"/>
              <a:pathLst>
                <a:path w="20271" h="20904" extrusionOk="0">
                  <a:moveTo>
                    <a:pt x="17400" y="12744"/>
                  </a:moveTo>
                  <a:cubicBezTo>
                    <a:pt x="15000" y="14472"/>
                    <a:pt x="12600" y="15336"/>
                    <a:pt x="11400" y="16200"/>
                  </a:cubicBezTo>
                  <a:cubicBezTo>
                    <a:pt x="9000" y="17064"/>
                    <a:pt x="7800" y="18792"/>
                    <a:pt x="7800" y="20520"/>
                  </a:cubicBezTo>
                  <a:cubicBezTo>
                    <a:pt x="7800" y="20520"/>
                    <a:pt x="7800" y="21384"/>
                    <a:pt x="6600" y="20520"/>
                  </a:cubicBezTo>
                  <a:cubicBezTo>
                    <a:pt x="5400" y="19656"/>
                    <a:pt x="3000" y="18792"/>
                    <a:pt x="1800" y="17064"/>
                  </a:cubicBezTo>
                  <a:cubicBezTo>
                    <a:pt x="-600" y="13608"/>
                    <a:pt x="-600" y="9288"/>
                    <a:pt x="1800" y="5832"/>
                  </a:cubicBezTo>
                  <a:cubicBezTo>
                    <a:pt x="3000" y="4104"/>
                    <a:pt x="5400" y="1512"/>
                    <a:pt x="9000" y="648"/>
                  </a:cubicBezTo>
                  <a:cubicBezTo>
                    <a:pt x="11400" y="-216"/>
                    <a:pt x="13800" y="-216"/>
                    <a:pt x="16200" y="648"/>
                  </a:cubicBezTo>
                  <a:cubicBezTo>
                    <a:pt x="17400" y="648"/>
                    <a:pt x="17400" y="2376"/>
                    <a:pt x="16200" y="2376"/>
                  </a:cubicBezTo>
                  <a:lnTo>
                    <a:pt x="12601" y="4968"/>
                  </a:lnTo>
                  <a:cubicBezTo>
                    <a:pt x="13801" y="4104"/>
                    <a:pt x="16200" y="3240"/>
                    <a:pt x="17400" y="3240"/>
                  </a:cubicBezTo>
                  <a:cubicBezTo>
                    <a:pt x="18601" y="3240"/>
                    <a:pt x="19801" y="3240"/>
                    <a:pt x="19801" y="4104"/>
                  </a:cubicBezTo>
                  <a:cubicBezTo>
                    <a:pt x="21000" y="8424"/>
                    <a:pt x="19800" y="11016"/>
                    <a:pt x="17400" y="1274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7" name="Google Shape;1257;gf08a7be099_3_177"/>
            <p:cNvSpPr/>
            <p:nvPr/>
          </p:nvSpPr>
          <p:spPr>
            <a:xfrm>
              <a:off x="6614810" y="3544464"/>
              <a:ext cx="86918" cy="139968"/>
            </a:xfrm>
            <a:custGeom>
              <a:avLst/>
              <a:gdLst/>
              <a:ahLst/>
              <a:cxnLst/>
              <a:rect l="l" t="t" r="r" b="b"/>
              <a:pathLst>
                <a:path w="21071" h="21600" extrusionOk="0">
                  <a:moveTo>
                    <a:pt x="21071" y="7855"/>
                  </a:moveTo>
                  <a:cubicBezTo>
                    <a:pt x="21071" y="9818"/>
                    <a:pt x="19528" y="12764"/>
                    <a:pt x="19528" y="14727"/>
                  </a:cubicBezTo>
                  <a:cubicBezTo>
                    <a:pt x="19528" y="16691"/>
                    <a:pt x="19528" y="18655"/>
                    <a:pt x="21071" y="20618"/>
                  </a:cubicBezTo>
                  <a:cubicBezTo>
                    <a:pt x="21071" y="20618"/>
                    <a:pt x="21071" y="21600"/>
                    <a:pt x="21071" y="21600"/>
                  </a:cubicBezTo>
                  <a:cubicBezTo>
                    <a:pt x="17985" y="21600"/>
                    <a:pt x="14900" y="21600"/>
                    <a:pt x="13357" y="21600"/>
                  </a:cubicBezTo>
                  <a:cubicBezTo>
                    <a:pt x="7185" y="20618"/>
                    <a:pt x="2556" y="15709"/>
                    <a:pt x="1014" y="11782"/>
                  </a:cubicBezTo>
                  <a:cubicBezTo>
                    <a:pt x="-529" y="8836"/>
                    <a:pt x="-529" y="5891"/>
                    <a:pt x="2557" y="3927"/>
                  </a:cubicBezTo>
                  <a:cubicBezTo>
                    <a:pt x="4100" y="1964"/>
                    <a:pt x="7185" y="982"/>
                    <a:pt x="10271" y="0"/>
                  </a:cubicBezTo>
                  <a:cubicBezTo>
                    <a:pt x="11814" y="0"/>
                    <a:pt x="13357" y="982"/>
                    <a:pt x="13357" y="1964"/>
                  </a:cubicBezTo>
                  <a:lnTo>
                    <a:pt x="11814" y="5891"/>
                  </a:lnTo>
                  <a:cubicBezTo>
                    <a:pt x="11814" y="3927"/>
                    <a:pt x="13357" y="2945"/>
                    <a:pt x="14900" y="982"/>
                  </a:cubicBezTo>
                  <a:cubicBezTo>
                    <a:pt x="14900" y="0"/>
                    <a:pt x="16443" y="0"/>
                    <a:pt x="17986" y="982"/>
                  </a:cubicBezTo>
                  <a:cubicBezTo>
                    <a:pt x="19528" y="982"/>
                    <a:pt x="21071" y="4909"/>
                    <a:pt x="21071" y="785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8" name="Google Shape;1258;gf08a7be099_3_177"/>
            <p:cNvSpPr/>
            <p:nvPr/>
          </p:nvSpPr>
          <p:spPr>
            <a:xfrm>
              <a:off x="8014718" y="3289931"/>
              <a:ext cx="127278" cy="131160"/>
            </a:xfrm>
            <a:custGeom>
              <a:avLst/>
              <a:gdLst/>
              <a:ahLst/>
              <a:cxnLst/>
              <a:rect l="l" t="t" r="r" b="b"/>
              <a:pathLst>
                <a:path w="21600" h="20233" extrusionOk="0">
                  <a:moveTo>
                    <a:pt x="15120" y="5316"/>
                  </a:moveTo>
                  <a:cubicBezTo>
                    <a:pt x="16200" y="7280"/>
                    <a:pt x="16200" y="9243"/>
                    <a:pt x="17280" y="12189"/>
                  </a:cubicBezTo>
                  <a:cubicBezTo>
                    <a:pt x="18360" y="14152"/>
                    <a:pt x="19440" y="16116"/>
                    <a:pt x="21600" y="17098"/>
                  </a:cubicBezTo>
                  <a:cubicBezTo>
                    <a:pt x="21600" y="17098"/>
                    <a:pt x="21600" y="18080"/>
                    <a:pt x="21600" y="18080"/>
                  </a:cubicBezTo>
                  <a:cubicBezTo>
                    <a:pt x="19440" y="19061"/>
                    <a:pt x="18360" y="20043"/>
                    <a:pt x="16200" y="20043"/>
                  </a:cubicBezTo>
                  <a:cubicBezTo>
                    <a:pt x="10800" y="21025"/>
                    <a:pt x="6480" y="18080"/>
                    <a:pt x="3240" y="14152"/>
                  </a:cubicBezTo>
                  <a:cubicBezTo>
                    <a:pt x="1080" y="12189"/>
                    <a:pt x="0" y="9243"/>
                    <a:pt x="0" y="6298"/>
                  </a:cubicBezTo>
                  <a:cubicBezTo>
                    <a:pt x="0" y="4334"/>
                    <a:pt x="1080" y="2370"/>
                    <a:pt x="2160" y="1389"/>
                  </a:cubicBezTo>
                  <a:cubicBezTo>
                    <a:pt x="3240" y="407"/>
                    <a:pt x="4320" y="1389"/>
                    <a:pt x="4320" y="2370"/>
                  </a:cubicBezTo>
                  <a:lnTo>
                    <a:pt x="5400" y="6298"/>
                  </a:lnTo>
                  <a:cubicBezTo>
                    <a:pt x="5400" y="4334"/>
                    <a:pt x="5400" y="3352"/>
                    <a:pt x="5400" y="1389"/>
                  </a:cubicBezTo>
                  <a:cubicBezTo>
                    <a:pt x="5400" y="407"/>
                    <a:pt x="6480" y="-575"/>
                    <a:pt x="7560" y="407"/>
                  </a:cubicBezTo>
                  <a:cubicBezTo>
                    <a:pt x="10800" y="-575"/>
                    <a:pt x="14040" y="2370"/>
                    <a:pt x="15120" y="531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9" name="Google Shape;1259;gf08a7be099_3_177"/>
            <p:cNvSpPr/>
            <p:nvPr/>
          </p:nvSpPr>
          <p:spPr>
            <a:xfrm>
              <a:off x="7569289" y="3226299"/>
              <a:ext cx="203634" cy="129579"/>
            </a:xfrm>
            <a:custGeom>
              <a:avLst/>
              <a:gdLst/>
              <a:ahLst/>
              <a:cxnLst/>
              <a:rect l="l" t="t" r="r" b="b"/>
              <a:pathLst>
                <a:path w="21600" h="20942" extrusionOk="0">
                  <a:moveTo>
                    <a:pt x="11475" y="2057"/>
                  </a:moveTo>
                  <a:cubicBezTo>
                    <a:pt x="13500" y="3086"/>
                    <a:pt x="14850" y="6171"/>
                    <a:pt x="16200" y="7200"/>
                  </a:cubicBezTo>
                  <a:cubicBezTo>
                    <a:pt x="17550" y="8229"/>
                    <a:pt x="19575" y="10286"/>
                    <a:pt x="20925" y="9257"/>
                  </a:cubicBezTo>
                  <a:cubicBezTo>
                    <a:pt x="20925" y="9257"/>
                    <a:pt x="21600" y="9257"/>
                    <a:pt x="21600" y="10286"/>
                  </a:cubicBezTo>
                  <a:cubicBezTo>
                    <a:pt x="20925" y="12343"/>
                    <a:pt x="20250" y="14400"/>
                    <a:pt x="18900" y="16457"/>
                  </a:cubicBezTo>
                  <a:cubicBezTo>
                    <a:pt x="16200" y="20571"/>
                    <a:pt x="11475" y="21600"/>
                    <a:pt x="7425" y="20571"/>
                  </a:cubicBezTo>
                  <a:cubicBezTo>
                    <a:pt x="4725" y="19543"/>
                    <a:pt x="2700" y="17486"/>
                    <a:pt x="1350" y="14400"/>
                  </a:cubicBezTo>
                  <a:cubicBezTo>
                    <a:pt x="0" y="12343"/>
                    <a:pt x="0" y="9257"/>
                    <a:pt x="0" y="6171"/>
                  </a:cubicBezTo>
                  <a:cubicBezTo>
                    <a:pt x="0" y="5143"/>
                    <a:pt x="1350" y="4114"/>
                    <a:pt x="2025" y="5143"/>
                  </a:cubicBezTo>
                  <a:lnTo>
                    <a:pt x="5400" y="8229"/>
                  </a:lnTo>
                  <a:cubicBezTo>
                    <a:pt x="4050" y="7200"/>
                    <a:pt x="3375" y="5143"/>
                    <a:pt x="2700" y="3086"/>
                  </a:cubicBezTo>
                  <a:cubicBezTo>
                    <a:pt x="2025" y="2057"/>
                    <a:pt x="2700" y="1029"/>
                    <a:pt x="3375" y="0"/>
                  </a:cubicBezTo>
                  <a:cubicBezTo>
                    <a:pt x="6075" y="0"/>
                    <a:pt x="9450" y="0"/>
                    <a:pt x="11475" y="205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0" name="Google Shape;1260;gf08a7be099_3_177"/>
            <p:cNvSpPr/>
            <p:nvPr/>
          </p:nvSpPr>
          <p:spPr>
            <a:xfrm>
              <a:off x="7060234" y="2462716"/>
              <a:ext cx="203634" cy="129579"/>
            </a:xfrm>
            <a:custGeom>
              <a:avLst/>
              <a:gdLst/>
              <a:ahLst/>
              <a:cxnLst/>
              <a:rect l="l" t="t" r="r" b="b"/>
              <a:pathLst>
                <a:path w="21600" h="20942" extrusionOk="0">
                  <a:moveTo>
                    <a:pt x="11475" y="2057"/>
                  </a:moveTo>
                  <a:cubicBezTo>
                    <a:pt x="13500" y="3086"/>
                    <a:pt x="14850" y="6171"/>
                    <a:pt x="16200" y="7200"/>
                  </a:cubicBezTo>
                  <a:cubicBezTo>
                    <a:pt x="17550" y="8229"/>
                    <a:pt x="19575" y="10286"/>
                    <a:pt x="20925" y="9257"/>
                  </a:cubicBezTo>
                  <a:cubicBezTo>
                    <a:pt x="20925" y="9257"/>
                    <a:pt x="21600" y="9257"/>
                    <a:pt x="21600" y="10286"/>
                  </a:cubicBezTo>
                  <a:cubicBezTo>
                    <a:pt x="20925" y="12343"/>
                    <a:pt x="20250" y="14400"/>
                    <a:pt x="18900" y="16457"/>
                  </a:cubicBezTo>
                  <a:cubicBezTo>
                    <a:pt x="16200" y="20571"/>
                    <a:pt x="11475" y="21600"/>
                    <a:pt x="7425" y="20571"/>
                  </a:cubicBezTo>
                  <a:cubicBezTo>
                    <a:pt x="4725" y="19543"/>
                    <a:pt x="2700" y="17486"/>
                    <a:pt x="1350" y="14400"/>
                  </a:cubicBezTo>
                  <a:cubicBezTo>
                    <a:pt x="0" y="12343"/>
                    <a:pt x="0" y="9257"/>
                    <a:pt x="0" y="6171"/>
                  </a:cubicBezTo>
                  <a:cubicBezTo>
                    <a:pt x="0" y="5143"/>
                    <a:pt x="1350" y="4114"/>
                    <a:pt x="2025" y="5143"/>
                  </a:cubicBezTo>
                  <a:lnTo>
                    <a:pt x="5400" y="8229"/>
                  </a:lnTo>
                  <a:cubicBezTo>
                    <a:pt x="4050" y="7200"/>
                    <a:pt x="3375" y="5143"/>
                    <a:pt x="2700" y="3086"/>
                  </a:cubicBezTo>
                  <a:cubicBezTo>
                    <a:pt x="2025" y="2057"/>
                    <a:pt x="2700" y="1029"/>
                    <a:pt x="3375" y="0"/>
                  </a:cubicBezTo>
                  <a:cubicBezTo>
                    <a:pt x="6075" y="0"/>
                    <a:pt x="9450" y="0"/>
                    <a:pt x="11475" y="2057"/>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1" name="Google Shape;1261;gf08a7be099_3_177"/>
            <p:cNvSpPr/>
            <p:nvPr/>
          </p:nvSpPr>
          <p:spPr>
            <a:xfrm>
              <a:off x="7187498" y="2208188"/>
              <a:ext cx="193536" cy="139416"/>
            </a:xfrm>
            <a:custGeom>
              <a:avLst/>
              <a:gdLst/>
              <a:ahLst/>
              <a:cxnLst/>
              <a:rect l="l" t="t" r="r" b="b"/>
              <a:pathLst>
                <a:path w="21192" h="20578" extrusionOk="0">
                  <a:moveTo>
                    <a:pt x="10452" y="18138"/>
                  </a:moveTo>
                  <a:cubicBezTo>
                    <a:pt x="9058" y="16259"/>
                    <a:pt x="7665" y="14381"/>
                    <a:pt x="5574" y="12503"/>
                  </a:cubicBezTo>
                  <a:cubicBezTo>
                    <a:pt x="4181" y="10625"/>
                    <a:pt x="2090" y="9685"/>
                    <a:pt x="697" y="9685"/>
                  </a:cubicBezTo>
                  <a:cubicBezTo>
                    <a:pt x="697" y="9685"/>
                    <a:pt x="0" y="9685"/>
                    <a:pt x="0" y="8746"/>
                  </a:cubicBezTo>
                  <a:cubicBezTo>
                    <a:pt x="697" y="6868"/>
                    <a:pt x="2090" y="4990"/>
                    <a:pt x="2787" y="3112"/>
                  </a:cubicBezTo>
                  <a:cubicBezTo>
                    <a:pt x="6271" y="-645"/>
                    <a:pt x="10452" y="-645"/>
                    <a:pt x="14632" y="1233"/>
                  </a:cubicBezTo>
                  <a:cubicBezTo>
                    <a:pt x="16723" y="2172"/>
                    <a:pt x="19510" y="4051"/>
                    <a:pt x="20206" y="7807"/>
                  </a:cubicBezTo>
                  <a:cubicBezTo>
                    <a:pt x="20903" y="9685"/>
                    <a:pt x="21600" y="12503"/>
                    <a:pt x="20903" y="15320"/>
                  </a:cubicBezTo>
                  <a:cubicBezTo>
                    <a:pt x="20903" y="16259"/>
                    <a:pt x="19510" y="17199"/>
                    <a:pt x="18813" y="16259"/>
                  </a:cubicBezTo>
                  <a:lnTo>
                    <a:pt x="16026" y="12503"/>
                  </a:lnTo>
                  <a:cubicBezTo>
                    <a:pt x="16723" y="14381"/>
                    <a:pt x="18116" y="15320"/>
                    <a:pt x="18813" y="17199"/>
                  </a:cubicBezTo>
                  <a:cubicBezTo>
                    <a:pt x="19510" y="18138"/>
                    <a:pt x="18813" y="19077"/>
                    <a:pt x="18116" y="20016"/>
                  </a:cubicBezTo>
                  <a:cubicBezTo>
                    <a:pt x="16026" y="20955"/>
                    <a:pt x="12542" y="20955"/>
                    <a:pt x="10452" y="18138"/>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2" name="Google Shape;1262;gf08a7be099_3_177"/>
            <p:cNvSpPr/>
            <p:nvPr/>
          </p:nvSpPr>
          <p:spPr>
            <a:xfrm>
              <a:off x="7569289" y="2844512"/>
              <a:ext cx="132755" cy="89903"/>
            </a:xfrm>
            <a:custGeom>
              <a:avLst/>
              <a:gdLst/>
              <a:ahLst/>
              <a:cxnLst/>
              <a:rect l="l" t="t" r="r" b="b"/>
              <a:pathLst>
                <a:path w="20479" h="20340" extrusionOk="0">
                  <a:moveTo>
                    <a:pt x="10225" y="1080"/>
                  </a:moveTo>
                  <a:cubicBezTo>
                    <a:pt x="12189" y="2520"/>
                    <a:pt x="13170" y="3960"/>
                    <a:pt x="15134" y="6840"/>
                  </a:cubicBezTo>
                  <a:cubicBezTo>
                    <a:pt x="16116" y="8280"/>
                    <a:pt x="18079" y="9720"/>
                    <a:pt x="20043" y="8280"/>
                  </a:cubicBezTo>
                  <a:cubicBezTo>
                    <a:pt x="20043" y="8280"/>
                    <a:pt x="21025" y="8280"/>
                    <a:pt x="20043" y="9720"/>
                  </a:cubicBezTo>
                  <a:cubicBezTo>
                    <a:pt x="19061" y="11160"/>
                    <a:pt x="19061" y="14040"/>
                    <a:pt x="18079" y="15480"/>
                  </a:cubicBezTo>
                  <a:cubicBezTo>
                    <a:pt x="15134" y="19800"/>
                    <a:pt x="11207" y="21240"/>
                    <a:pt x="7280" y="19800"/>
                  </a:cubicBezTo>
                  <a:cubicBezTo>
                    <a:pt x="5316" y="18360"/>
                    <a:pt x="2371" y="16920"/>
                    <a:pt x="1389" y="14040"/>
                  </a:cubicBezTo>
                  <a:cubicBezTo>
                    <a:pt x="407" y="12600"/>
                    <a:pt x="-575" y="9720"/>
                    <a:pt x="407" y="6840"/>
                  </a:cubicBezTo>
                  <a:cubicBezTo>
                    <a:pt x="407" y="5400"/>
                    <a:pt x="1389" y="5400"/>
                    <a:pt x="2371" y="5400"/>
                  </a:cubicBezTo>
                  <a:lnTo>
                    <a:pt x="5316" y="8280"/>
                  </a:lnTo>
                  <a:cubicBezTo>
                    <a:pt x="4334" y="6840"/>
                    <a:pt x="3352" y="5400"/>
                    <a:pt x="2371" y="3960"/>
                  </a:cubicBezTo>
                  <a:cubicBezTo>
                    <a:pt x="2371" y="2520"/>
                    <a:pt x="2371" y="1080"/>
                    <a:pt x="3352" y="1080"/>
                  </a:cubicBezTo>
                  <a:cubicBezTo>
                    <a:pt x="5316" y="-360"/>
                    <a:pt x="8261" y="-360"/>
                    <a:pt x="10225" y="10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3" name="Google Shape;1263;gf08a7be099_3_177"/>
            <p:cNvSpPr/>
            <p:nvPr/>
          </p:nvSpPr>
          <p:spPr>
            <a:xfrm>
              <a:off x="6932970" y="2589985"/>
              <a:ext cx="79001" cy="127278"/>
            </a:xfrm>
            <a:custGeom>
              <a:avLst/>
              <a:gdLst/>
              <a:ahLst/>
              <a:cxnLst/>
              <a:rect l="l" t="t" r="r" b="b"/>
              <a:pathLst>
                <a:path w="20627" h="21600" extrusionOk="0">
                  <a:moveTo>
                    <a:pt x="19938" y="8640"/>
                  </a:moveTo>
                  <a:cubicBezTo>
                    <a:pt x="19938" y="10800"/>
                    <a:pt x="16615" y="12960"/>
                    <a:pt x="16615" y="15120"/>
                  </a:cubicBezTo>
                  <a:cubicBezTo>
                    <a:pt x="14954" y="17280"/>
                    <a:pt x="14954" y="19440"/>
                    <a:pt x="16615" y="20520"/>
                  </a:cubicBezTo>
                  <a:cubicBezTo>
                    <a:pt x="16615" y="20520"/>
                    <a:pt x="16615" y="21600"/>
                    <a:pt x="16615" y="21600"/>
                  </a:cubicBezTo>
                  <a:cubicBezTo>
                    <a:pt x="13292" y="21600"/>
                    <a:pt x="11631" y="20520"/>
                    <a:pt x="8308" y="20520"/>
                  </a:cubicBezTo>
                  <a:cubicBezTo>
                    <a:pt x="1662" y="18360"/>
                    <a:pt x="0" y="14040"/>
                    <a:pt x="0" y="9720"/>
                  </a:cubicBezTo>
                  <a:cubicBezTo>
                    <a:pt x="0" y="7560"/>
                    <a:pt x="1662" y="4320"/>
                    <a:pt x="3323" y="2160"/>
                  </a:cubicBezTo>
                  <a:cubicBezTo>
                    <a:pt x="4985" y="1080"/>
                    <a:pt x="8308" y="0"/>
                    <a:pt x="11631" y="0"/>
                  </a:cubicBezTo>
                  <a:cubicBezTo>
                    <a:pt x="13292" y="0"/>
                    <a:pt x="13292" y="1080"/>
                    <a:pt x="13292" y="2160"/>
                  </a:cubicBezTo>
                  <a:lnTo>
                    <a:pt x="11631" y="6480"/>
                  </a:lnTo>
                  <a:cubicBezTo>
                    <a:pt x="13292" y="5400"/>
                    <a:pt x="13292" y="3240"/>
                    <a:pt x="14954" y="2160"/>
                  </a:cubicBezTo>
                  <a:cubicBezTo>
                    <a:pt x="16616" y="1080"/>
                    <a:pt x="16616" y="1080"/>
                    <a:pt x="18277" y="2160"/>
                  </a:cubicBezTo>
                  <a:cubicBezTo>
                    <a:pt x="19938" y="3240"/>
                    <a:pt x="21600" y="6480"/>
                    <a:pt x="19938" y="86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4" name="Google Shape;1264;gf08a7be099_3_177"/>
            <p:cNvSpPr/>
            <p:nvPr/>
          </p:nvSpPr>
          <p:spPr>
            <a:xfrm>
              <a:off x="6551178" y="3099040"/>
              <a:ext cx="79001" cy="127278"/>
            </a:xfrm>
            <a:custGeom>
              <a:avLst/>
              <a:gdLst/>
              <a:ahLst/>
              <a:cxnLst/>
              <a:rect l="l" t="t" r="r" b="b"/>
              <a:pathLst>
                <a:path w="20627" h="21600" extrusionOk="0">
                  <a:moveTo>
                    <a:pt x="19938" y="8640"/>
                  </a:moveTo>
                  <a:cubicBezTo>
                    <a:pt x="19938" y="10800"/>
                    <a:pt x="16615" y="12960"/>
                    <a:pt x="16615" y="15120"/>
                  </a:cubicBezTo>
                  <a:cubicBezTo>
                    <a:pt x="14954" y="17280"/>
                    <a:pt x="14954" y="19440"/>
                    <a:pt x="16615" y="20520"/>
                  </a:cubicBezTo>
                  <a:cubicBezTo>
                    <a:pt x="16615" y="20520"/>
                    <a:pt x="16615" y="21600"/>
                    <a:pt x="16615" y="21600"/>
                  </a:cubicBezTo>
                  <a:cubicBezTo>
                    <a:pt x="13292" y="21600"/>
                    <a:pt x="11631" y="20520"/>
                    <a:pt x="8308" y="20520"/>
                  </a:cubicBezTo>
                  <a:cubicBezTo>
                    <a:pt x="1662" y="18360"/>
                    <a:pt x="0" y="14040"/>
                    <a:pt x="0" y="9720"/>
                  </a:cubicBezTo>
                  <a:cubicBezTo>
                    <a:pt x="0" y="7560"/>
                    <a:pt x="1662" y="4320"/>
                    <a:pt x="3323" y="2160"/>
                  </a:cubicBezTo>
                  <a:cubicBezTo>
                    <a:pt x="4985" y="1080"/>
                    <a:pt x="8308" y="0"/>
                    <a:pt x="11631" y="0"/>
                  </a:cubicBezTo>
                  <a:cubicBezTo>
                    <a:pt x="13292" y="0"/>
                    <a:pt x="13292" y="1080"/>
                    <a:pt x="13292" y="2160"/>
                  </a:cubicBezTo>
                  <a:lnTo>
                    <a:pt x="11631" y="6480"/>
                  </a:lnTo>
                  <a:cubicBezTo>
                    <a:pt x="13292" y="5400"/>
                    <a:pt x="13292" y="3240"/>
                    <a:pt x="14954" y="2160"/>
                  </a:cubicBezTo>
                  <a:cubicBezTo>
                    <a:pt x="16616" y="1080"/>
                    <a:pt x="16616" y="1080"/>
                    <a:pt x="18277" y="2160"/>
                  </a:cubicBezTo>
                  <a:cubicBezTo>
                    <a:pt x="19938" y="3240"/>
                    <a:pt x="21600" y="6480"/>
                    <a:pt x="19938" y="86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5" name="Google Shape;1265;gf08a7be099_3_177"/>
            <p:cNvSpPr/>
            <p:nvPr/>
          </p:nvSpPr>
          <p:spPr>
            <a:xfrm>
              <a:off x="6805711" y="2971771"/>
              <a:ext cx="95472" cy="66119"/>
            </a:xfrm>
            <a:custGeom>
              <a:avLst/>
              <a:gdLst/>
              <a:ahLst/>
              <a:cxnLst/>
              <a:rect l="l" t="t" r="r" b="b"/>
              <a:pathLst>
                <a:path w="21600" h="20407" extrusionOk="0">
                  <a:moveTo>
                    <a:pt x="11520" y="18443"/>
                  </a:moveTo>
                  <a:cubicBezTo>
                    <a:pt x="10080" y="16480"/>
                    <a:pt x="8640" y="14516"/>
                    <a:pt x="5760" y="12552"/>
                  </a:cubicBezTo>
                  <a:cubicBezTo>
                    <a:pt x="4320" y="10589"/>
                    <a:pt x="2880" y="10589"/>
                    <a:pt x="0" y="10589"/>
                  </a:cubicBezTo>
                  <a:cubicBezTo>
                    <a:pt x="0" y="10589"/>
                    <a:pt x="0" y="10589"/>
                    <a:pt x="0" y="10589"/>
                  </a:cubicBezTo>
                  <a:cubicBezTo>
                    <a:pt x="0" y="8625"/>
                    <a:pt x="1440" y="6662"/>
                    <a:pt x="2880" y="4698"/>
                  </a:cubicBezTo>
                  <a:cubicBezTo>
                    <a:pt x="5760" y="771"/>
                    <a:pt x="10080" y="-1193"/>
                    <a:pt x="14400" y="771"/>
                  </a:cubicBezTo>
                  <a:cubicBezTo>
                    <a:pt x="17280" y="771"/>
                    <a:pt x="18720" y="2734"/>
                    <a:pt x="20160" y="6662"/>
                  </a:cubicBezTo>
                  <a:cubicBezTo>
                    <a:pt x="21600" y="8625"/>
                    <a:pt x="21600" y="10589"/>
                    <a:pt x="21600" y="14516"/>
                  </a:cubicBezTo>
                  <a:cubicBezTo>
                    <a:pt x="21600" y="16480"/>
                    <a:pt x="20160" y="16480"/>
                    <a:pt x="20160" y="16480"/>
                  </a:cubicBezTo>
                  <a:lnTo>
                    <a:pt x="17280" y="14516"/>
                  </a:lnTo>
                  <a:cubicBezTo>
                    <a:pt x="18720" y="16480"/>
                    <a:pt x="20160" y="16480"/>
                    <a:pt x="20160" y="18443"/>
                  </a:cubicBezTo>
                  <a:cubicBezTo>
                    <a:pt x="20160" y="18443"/>
                    <a:pt x="20160" y="20407"/>
                    <a:pt x="20160" y="20407"/>
                  </a:cubicBezTo>
                  <a:cubicBezTo>
                    <a:pt x="17280" y="20407"/>
                    <a:pt x="14400" y="20407"/>
                    <a:pt x="11520" y="18443"/>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6" name="Google Shape;1266;gf08a7be099_3_177"/>
            <p:cNvSpPr/>
            <p:nvPr/>
          </p:nvSpPr>
          <p:spPr>
            <a:xfrm>
              <a:off x="6678442" y="3162672"/>
              <a:ext cx="116371" cy="160331"/>
            </a:xfrm>
            <a:custGeom>
              <a:avLst/>
              <a:gdLst/>
              <a:ahLst/>
              <a:cxnLst/>
              <a:rect l="l" t="t" r="r" b="b"/>
              <a:pathLst>
                <a:path w="19749" h="20931" extrusionOk="0">
                  <a:moveTo>
                    <a:pt x="17165" y="12254"/>
                  </a:moveTo>
                  <a:cubicBezTo>
                    <a:pt x="15005" y="13915"/>
                    <a:pt x="12845" y="14746"/>
                    <a:pt x="10685" y="16407"/>
                  </a:cubicBezTo>
                  <a:cubicBezTo>
                    <a:pt x="8525" y="17238"/>
                    <a:pt x="7445" y="18900"/>
                    <a:pt x="7445" y="20561"/>
                  </a:cubicBezTo>
                  <a:cubicBezTo>
                    <a:pt x="7445" y="20561"/>
                    <a:pt x="7445" y="21392"/>
                    <a:pt x="6365" y="20561"/>
                  </a:cubicBezTo>
                  <a:cubicBezTo>
                    <a:pt x="4205" y="19730"/>
                    <a:pt x="3125" y="18900"/>
                    <a:pt x="2045" y="17238"/>
                  </a:cubicBezTo>
                  <a:cubicBezTo>
                    <a:pt x="-1195" y="13915"/>
                    <a:pt x="-115" y="9761"/>
                    <a:pt x="2045" y="5607"/>
                  </a:cubicBezTo>
                  <a:cubicBezTo>
                    <a:pt x="3125" y="3115"/>
                    <a:pt x="5285" y="1454"/>
                    <a:pt x="8525" y="623"/>
                  </a:cubicBezTo>
                  <a:cubicBezTo>
                    <a:pt x="10685" y="-208"/>
                    <a:pt x="12845" y="-208"/>
                    <a:pt x="15005" y="623"/>
                  </a:cubicBezTo>
                  <a:cubicBezTo>
                    <a:pt x="16085" y="623"/>
                    <a:pt x="16085" y="2284"/>
                    <a:pt x="15005" y="2284"/>
                  </a:cubicBezTo>
                  <a:lnTo>
                    <a:pt x="11765" y="4777"/>
                  </a:lnTo>
                  <a:cubicBezTo>
                    <a:pt x="12845" y="3946"/>
                    <a:pt x="15005" y="3115"/>
                    <a:pt x="17165" y="3115"/>
                  </a:cubicBezTo>
                  <a:cubicBezTo>
                    <a:pt x="18245" y="3115"/>
                    <a:pt x="19326" y="3115"/>
                    <a:pt x="19326" y="3946"/>
                  </a:cubicBezTo>
                  <a:cubicBezTo>
                    <a:pt x="20405" y="7269"/>
                    <a:pt x="19325" y="10592"/>
                    <a:pt x="17165" y="12254"/>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7" name="Google Shape;1267;gf08a7be099_3_177"/>
            <p:cNvSpPr/>
            <p:nvPr/>
          </p:nvSpPr>
          <p:spPr>
            <a:xfrm>
              <a:off x="7187498" y="2399089"/>
              <a:ext cx="79001" cy="127278"/>
            </a:xfrm>
            <a:custGeom>
              <a:avLst/>
              <a:gdLst/>
              <a:ahLst/>
              <a:cxnLst/>
              <a:rect l="l" t="t" r="r" b="b"/>
              <a:pathLst>
                <a:path w="20627" h="21600" extrusionOk="0">
                  <a:moveTo>
                    <a:pt x="19938" y="8640"/>
                  </a:moveTo>
                  <a:cubicBezTo>
                    <a:pt x="19938" y="10800"/>
                    <a:pt x="16615" y="12960"/>
                    <a:pt x="16615" y="15120"/>
                  </a:cubicBezTo>
                  <a:cubicBezTo>
                    <a:pt x="14954" y="17280"/>
                    <a:pt x="14954" y="19440"/>
                    <a:pt x="16615" y="20520"/>
                  </a:cubicBezTo>
                  <a:cubicBezTo>
                    <a:pt x="16615" y="20520"/>
                    <a:pt x="16615" y="21600"/>
                    <a:pt x="16615" y="21600"/>
                  </a:cubicBezTo>
                  <a:cubicBezTo>
                    <a:pt x="13292" y="21600"/>
                    <a:pt x="11631" y="20520"/>
                    <a:pt x="8308" y="20520"/>
                  </a:cubicBezTo>
                  <a:cubicBezTo>
                    <a:pt x="1662" y="18360"/>
                    <a:pt x="0" y="14040"/>
                    <a:pt x="0" y="9720"/>
                  </a:cubicBezTo>
                  <a:cubicBezTo>
                    <a:pt x="0" y="7560"/>
                    <a:pt x="1662" y="4320"/>
                    <a:pt x="3323" y="2160"/>
                  </a:cubicBezTo>
                  <a:cubicBezTo>
                    <a:pt x="4985" y="1080"/>
                    <a:pt x="8308" y="0"/>
                    <a:pt x="11631" y="0"/>
                  </a:cubicBezTo>
                  <a:cubicBezTo>
                    <a:pt x="13292" y="0"/>
                    <a:pt x="13292" y="1080"/>
                    <a:pt x="13292" y="2160"/>
                  </a:cubicBezTo>
                  <a:lnTo>
                    <a:pt x="11631" y="6480"/>
                  </a:lnTo>
                  <a:cubicBezTo>
                    <a:pt x="13292" y="5400"/>
                    <a:pt x="13292" y="3240"/>
                    <a:pt x="14954" y="2160"/>
                  </a:cubicBezTo>
                  <a:cubicBezTo>
                    <a:pt x="16616" y="1080"/>
                    <a:pt x="16616" y="1080"/>
                    <a:pt x="18277" y="2160"/>
                  </a:cubicBezTo>
                  <a:cubicBezTo>
                    <a:pt x="19938" y="2160"/>
                    <a:pt x="21600" y="5400"/>
                    <a:pt x="19938" y="864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8" name="Google Shape;1268;gf08a7be099_3_177"/>
            <p:cNvSpPr/>
            <p:nvPr/>
          </p:nvSpPr>
          <p:spPr>
            <a:xfrm>
              <a:off x="6423914" y="3480832"/>
              <a:ext cx="133650" cy="82728"/>
            </a:xfrm>
            <a:custGeom>
              <a:avLst/>
              <a:gdLst/>
              <a:ahLst/>
              <a:cxnLst/>
              <a:rect l="l" t="t" r="r" b="b"/>
              <a:pathLst>
                <a:path w="21600" h="21600" extrusionOk="0">
                  <a:moveTo>
                    <a:pt x="12343" y="21600"/>
                  </a:moveTo>
                  <a:cubicBezTo>
                    <a:pt x="10286" y="21600"/>
                    <a:pt x="8229" y="19938"/>
                    <a:pt x="6171" y="18277"/>
                  </a:cubicBezTo>
                  <a:cubicBezTo>
                    <a:pt x="4114" y="16615"/>
                    <a:pt x="2057" y="16615"/>
                    <a:pt x="1029" y="18277"/>
                  </a:cubicBezTo>
                  <a:cubicBezTo>
                    <a:pt x="1029" y="18277"/>
                    <a:pt x="0" y="18277"/>
                    <a:pt x="0" y="18277"/>
                  </a:cubicBezTo>
                  <a:cubicBezTo>
                    <a:pt x="0" y="14954"/>
                    <a:pt x="0" y="13292"/>
                    <a:pt x="1029" y="9969"/>
                  </a:cubicBezTo>
                  <a:cubicBezTo>
                    <a:pt x="3086" y="3323"/>
                    <a:pt x="7200" y="0"/>
                    <a:pt x="11314" y="0"/>
                  </a:cubicBezTo>
                  <a:cubicBezTo>
                    <a:pt x="13372" y="0"/>
                    <a:pt x="16457" y="0"/>
                    <a:pt x="18514" y="3323"/>
                  </a:cubicBezTo>
                  <a:cubicBezTo>
                    <a:pt x="19543" y="4985"/>
                    <a:pt x="20572" y="8308"/>
                    <a:pt x="21600" y="9969"/>
                  </a:cubicBezTo>
                  <a:cubicBezTo>
                    <a:pt x="21600" y="11631"/>
                    <a:pt x="20571" y="13292"/>
                    <a:pt x="19543" y="11631"/>
                  </a:cubicBezTo>
                  <a:lnTo>
                    <a:pt x="15429" y="9969"/>
                  </a:lnTo>
                  <a:cubicBezTo>
                    <a:pt x="16457" y="11631"/>
                    <a:pt x="18514" y="11631"/>
                    <a:pt x="19543" y="13292"/>
                  </a:cubicBezTo>
                  <a:cubicBezTo>
                    <a:pt x="20571" y="13292"/>
                    <a:pt x="20571" y="14954"/>
                    <a:pt x="19543" y="16615"/>
                  </a:cubicBezTo>
                  <a:cubicBezTo>
                    <a:pt x="18514" y="19938"/>
                    <a:pt x="15429" y="21600"/>
                    <a:pt x="12343" y="2160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9" name="Google Shape;1269;gf08a7be099_3_177"/>
            <p:cNvSpPr/>
            <p:nvPr/>
          </p:nvSpPr>
          <p:spPr>
            <a:xfrm>
              <a:off x="7569289" y="2399089"/>
              <a:ext cx="132755" cy="89903"/>
            </a:xfrm>
            <a:custGeom>
              <a:avLst/>
              <a:gdLst/>
              <a:ahLst/>
              <a:cxnLst/>
              <a:rect l="l" t="t" r="r" b="b"/>
              <a:pathLst>
                <a:path w="20479" h="20340" extrusionOk="0">
                  <a:moveTo>
                    <a:pt x="10225" y="1080"/>
                  </a:moveTo>
                  <a:cubicBezTo>
                    <a:pt x="12189" y="2520"/>
                    <a:pt x="13170" y="3960"/>
                    <a:pt x="15134" y="6840"/>
                  </a:cubicBezTo>
                  <a:cubicBezTo>
                    <a:pt x="16116" y="8280"/>
                    <a:pt x="18079" y="9720"/>
                    <a:pt x="20043" y="8280"/>
                  </a:cubicBezTo>
                  <a:cubicBezTo>
                    <a:pt x="20043" y="8280"/>
                    <a:pt x="21025" y="8280"/>
                    <a:pt x="20043" y="9720"/>
                  </a:cubicBezTo>
                  <a:cubicBezTo>
                    <a:pt x="19061" y="11160"/>
                    <a:pt x="19061" y="14040"/>
                    <a:pt x="18079" y="15480"/>
                  </a:cubicBezTo>
                  <a:cubicBezTo>
                    <a:pt x="15134" y="19800"/>
                    <a:pt x="11207" y="21240"/>
                    <a:pt x="7280" y="19800"/>
                  </a:cubicBezTo>
                  <a:cubicBezTo>
                    <a:pt x="5316" y="18360"/>
                    <a:pt x="2371" y="16920"/>
                    <a:pt x="1389" y="14040"/>
                  </a:cubicBezTo>
                  <a:cubicBezTo>
                    <a:pt x="407" y="12600"/>
                    <a:pt x="-575" y="9720"/>
                    <a:pt x="407" y="6840"/>
                  </a:cubicBezTo>
                  <a:cubicBezTo>
                    <a:pt x="407" y="5400"/>
                    <a:pt x="1389" y="5400"/>
                    <a:pt x="2371" y="5400"/>
                  </a:cubicBezTo>
                  <a:lnTo>
                    <a:pt x="5316" y="8280"/>
                  </a:lnTo>
                  <a:cubicBezTo>
                    <a:pt x="4334" y="6840"/>
                    <a:pt x="3352" y="5400"/>
                    <a:pt x="2371" y="3960"/>
                  </a:cubicBezTo>
                  <a:cubicBezTo>
                    <a:pt x="2371" y="2520"/>
                    <a:pt x="2371" y="1080"/>
                    <a:pt x="3352" y="1080"/>
                  </a:cubicBezTo>
                  <a:cubicBezTo>
                    <a:pt x="5316" y="-360"/>
                    <a:pt x="8261" y="-360"/>
                    <a:pt x="10225" y="1080"/>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0" name="Google Shape;1270;gf08a7be099_3_177"/>
            <p:cNvSpPr/>
            <p:nvPr/>
          </p:nvSpPr>
          <p:spPr>
            <a:xfrm>
              <a:off x="8205614" y="3353563"/>
              <a:ext cx="127278" cy="131160"/>
            </a:xfrm>
            <a:custGeom>
              <a:avLst/>
              <a:gdLst/>
              <a:ahLst/>
              <a:cxnLst/>
              <a:rect l="l" t="t" r="r" b="b"/>
              <a:pathLst>
                <a:path w="21600" h="20233" extrusionOk="0">
                  <a:moveTo>
                    <a:pt x="15120" y="5316"/>
                  </a:moveTo>
                  <a:cubicBezTo>
                    <a:pt x="16200" y="7280"/>
                    <a:pt x="16200" y="9243"/>
                    <a:pt x="17280" y="12189"/>
                  </a:cubicBezTo>
                  <a:cubicBezTo>
                    <a:pt x="18360" y="14152"/>
                    <a:pt x="19440" y="16116"/>
                    <a:pt x="21600" y="17098"/>
                  </a:cubicBezTo>
                  <a:cubicBezTo>
                    <a:pt x="21600" y="17098"/>
                    <a:pt x="21600" y="18080"/>
                    <a:pt x="21600" y="18080"/>
                  </a:cubicBezTo>
                  <a:cubicBezTo>
                    <a:pt x="19440" y="19061"/>
                    <a:pt x="18360" y="20043"/>
                    <a:pt x="16200" y="20043"/>
                  </a:cubicBezTo>
                  <a:cubicBezTo>
                    <a:pt x="10800" y="21025"/>
                    <a:pt x="6480" y="18080"/>
                    <a:pt x="3240" y="14152"/>
                  </a:cubicBezTo>
                  <a:cubicBezTo>
                    <a:pt x="1080" y="12189"/>
                    <a:pt x="0" y="9243"/>
                    <a:pt x="0" y="6298"/>
                  </a:cubicBezTo>
                  <a:cubicBezTo>
                    <a:pt x="0" y="4334"/>
                    <a:pt x="1080" y="2370"/>
                    <a:pt x="2160" y="1389"/>
                  </a:cubicBezTo>
                  <a:cubicBezTo>
                    <a:pt x="3240" y="407"/>
                    <a:pt x="4320" y="1389"/>
                    <a:pt x="4320" y="2370"/>
                  </a:cubicBezTo>
                  <a:lnTo>
                    <a:pt x="5400" y="6298"/>
                  </a:lnTo>
                  <a:cubicBezTo>
                    <a:pt x="5400" y="4334"/>
                    <a:pt x="5400" y="3352"/>
                    <a:pt x="5400" y="1389"/>
                  </a:cubicBezTo>
                  <a:cubicBezTo>
                    <a:pt x="5400" y="407"/>
                    <a:pt x="6480" y="-575"/>
                    <a:pt x="7560" y="407"/>
                  </a:cubicBezTo>
                  <a:cubicBezTo>
                    <a:pt x="10800" y="407"/>
                    <a:pt x="12960" y="2371"/>
                    <a:pt x="15120" y="5316"/>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1" name="Google Shape;1271;gf08a7be099_3_177"/>
            <p:cNvSpPr/>
            <p:nvPr/>
          </p:nvSpPr>
          <p:spPr>
            <a:xfrm>
              <a:off x="8078345" y="3480832"/>
              <a:ext cx="203634" cy="123088"/>
            </a:xfrm>
            <a:custGeom>
              <a:avLst/>
              <a:gdLst/>
              <a:ahLst/>
              <a:cxnLst/>
              <a:rect l="l" t="t" r="r" b="b"/>
              <a:pathLst>
                <a:path w="21600" h="19893" extrusionOk="0">
                  <a:moveTo>
                    <a:pt x="10800" y="18772"/>
                  </a:moveTo>
                  <a:cubicBezTo>
                    <a:pt x="12825" y="17743"/>
                    <a:pt x="14175" y="15686"/>
                    <a:pt x="16200" y="14658"/>
                  </a:cubicBezTo>
                  <a:cubicBezTo>
                    <a:pt x="17550" y="13629"/>
                    <a:pt x="19575" y="12600"/>
                    <a:pt x="20925" y="13629"/>
                  </a:cubicBezTo>
                  <a:cubicBezTo>
                    <a:pt x="20925" y="13629"/>
                    <a:pt x="21600" y="13629"/>
                    <a:pt x="21600" y="12600"/>
                  </a:cubicBezTo>
                  <a:cubicBezTo>
                    <a:pt x="20925" y="10543"/>
                    <a:pt x="20925" y="8486"/>
                    <a:pt x="19575" y="6429"/>
                  </a:cubicBezTo>
                  <a:cubicBezTo>
                    <a:pt x="17550" y="1286"/>
                    <a:pt x="12825" y="-771"/>
                    <a:pt x="8775" y="258"/>
                  </a:cubicBezTo>
                  <a:cubicBezTo>
                    <a:pt x="6075" y="258"/>
                    <a:pt x="4050" y="2315"/>
                    <a:pt x="2025" y="4372"/>
                  </a:cubicBezTo>
                  <a:cubicBezTo>
                    <a:pt x="675" y="6429"/>
                    <a:pt x="0" y="8486"/>
                    <a:pt x="0" y="11572"/>
                  </a:cubicBezTo>
                  <a:cubicBezTo>
                    <a:pt x="0" y="12600"/>
                    <a:pt x="675" y="13629"/>
                    <a:pt x="2025" y="12600"/>
                  </a:cubicBezTo>
                  <a:lnTo>
                    <a:pt x="5400" y="10543"/>
                  </a:lnTo>
                  <a:cubicBezTo>
                    <a:pt x="4050" y="11572"/>
                    <a:pt x="3375" y="12600"/>
                    <a:pt x="2025" y="14658"/>
                  </a:cubicBezTo>
                  <a:cubicBezTo>
                    <a:pt x="1350" y="15686"/>
                    <a:pt x="1350" y="16715"/>
                    <a:pt x="2025" y="17743"/>
                  </a:cubicBezTo>
                  <a:cubicBezTo>
                    <a:pt x="4725" y="19800"/>
                    <a:pt x="8100" y="20829"/>
                    <a:pt x="10800" y="1877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2" name="Google Shape;1272;gf08a7be099_3_177"/>
            <p:cNvSpPr/>
            <p:nvPr/>
          </p:nvSpPr>
          <p:spPr>
            <a:xfrm>
              <a:off x="8205609" y="3608096"/>
              <a:ext cx="262569" cy="155217"/>
            </a:xfrm>
            <a:custGeom>
              <a:avLst/>
              <a:gdLst/>
              <a:ahLst/>
              <a:cxnLst/>
              <a:rect l="l" t="t" r="r" b="b"/>
              <a:pathLst>
                <a:path w="21222" h="21075" extrusionOk="0">
                  <a:moveTo>
                    <a:pt x="9393" y="16755"/>
                  </a:moveTo>
                  <a:cubicBezTo>
                    <a:pt x="11450" y="17619"/>
                    <a:pt x="13508" y="17619"/>
                    <a:pt x="15565" y="17619"/>
                  </a:cubicBezTo>
                  <a:cubicBezTo>
                    <a:pt x="17622" y="17619"/>
                    <a:pt x="19679" y="19347"/>
                    <a:pt x="20708" y="21075"/>
                  </a:cubicBezTo>
                  <a:cubicBezTo>
                    <a:pt x="20708" y="21075"/>
                    <a:pt x="21222" y="21075"/>
                    <a:pt x="21222" y="21075"/>
                  </a:cubicBezTo>
                  <a:cubicBezTo>
                    <a:pt x="21222" y="19347"/>
                    <a:pt x="21222" y="16755"/>
                    <a:pt x="20708" y="15027"/>
                  </a:cubicBezTo>
                  <a:cubicBezTo>
                    <a:pt x="19679" y="9843"/>
                    <a:pt x="15565" y="4659"/>
                    <a:pt x="11451" y="2067"/>
                  </a:cubicBezTo>
                  <a:cubicBezTo>
                    <a:pt x="8879" y="339"/>
                    <a:pt x="6308" y="-525"/>
                    <a:pt x="3736" y="339"/>
                  </a:cubicBezTo>
                  <a:cubicBezTo>
                    <a:pt x="2194" y="339"/>
                    <a:pt x="651" y="2067"/>
                    <a:pt x="136" y="3795"/>
                  </a:cubicBezTo>
                  <a:cubicBezTo>
                    <a:pt x="-378" y="4659"/>
                    <a:pt x="651" y="6387"/>
                    <a:pt x="1679" y="6387"/>
                  </a:cubicBezTo>
                  <a:lnTo>
                    <a:pt x="5793" y="7251"/>
                  </a:lnTo>
                  <a:cubicBezTo>
                    <a:pt x="4251" y="7251"/>
                    <a:pt x="2708" y="7251"/>
                    <a:pt x="1679" y="7251"/>
                  </a:cubicBezTo>
                  <a:cubicBezTo>
                    <a:pt x="1165" y="7251"/>
                    <a:pt x="650" y="8979"/>
                    <a:pt x="1165" y="9843"/>
                  </a:cubicBezTo>
                  <a:cubicBezTo>
                    <a:pt x="3222" y="13299"/>
                    <a:pt x="6308" y="15891"/>
                    <a:pt x="9393" y="16755"/>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3" name="Google Shape;1273;gf08a7be099_3_177"/>
            <p:cNvSpPr/>
            <p:nvPr/>
          </p:nvSpPr>
          <p:spPr>
            <a:xfrm>
              <a:off x="8078350" y="3162667"/>
              <a:ext cx="255500" cy="174617"/>
            </a:xfrm>
            <a:custGeom>
              <a:avLst/>
              <a:gdLst/>
              <a:ahLst/>
              <a:cxnLst/>
              <a:rect l="l" t="t" r="r" b="b"/>
              <a:pathLst>
                <a:path w="21155" h="20441" extrusionOk="0">
                  <a:moveTo>
                    <a:pt x="11672" y="15972"/>
                  </a:moveTo>
                  <a:cubicBezTo>
                    <a:pt x="13253" y="13738"/>
                    <a:pt x="14306" y="11503"/>
                    <a:pt x="15887" y="9269"/>
                  </a:cubicBezTo>
                  <a:cubicBezTo>
                    <a:pt x="16940" y="7034"/>
                    <a:pt x="19048" y="5544"/>
                    <a:pt x="20628" y="5544"/>
                  </a:cubicBezTo>
                  <a:cubicBezTo>
                    <a:pt x="21155" y="5544"/>
                    <a:pt x="21155" y="4800"/>
                    <a:pt x="21155" y="4800"/>
                  </a:cubicBezTo>
                  <a:cubicBezTo>
                    <a:pt x="20101" y="3310"/>
                    <a:pt x="19048" y="1820"/>
                    <a:pt x="17994" y="1075"/>
                  </a:cubicBezTo>
                  <a:cubicBezTo>
                    <a:pt x="14306" y="-1159"/>
                    <a:pt x="9565" y="331"/>
                    <a:pt x="5877" y="3310"/>
                  </a:cubicBezTo>
                  <a:cubicBezTo>
                    <a:pt x="3770" y="5544"/>
                    <a:pt x="1662" y="7779"/>
                    <a:pt x="609" y="10758"/>
                  </a:cubicBezTo>
                  <a:cubicBezTo>
                    <a:pt x="82" y="12993"/>
                    <a:pt x="-445" y="15972"/>
                    <a:pt x="609" y="17462"/>
                  </a:cubicBezTo>
                  <a:cubicBezTo>
                    <a:pt x="1136" y="18207"/>
                    <a:pt x="2189" y="18207"/>
                    <a:pt x="2716" y="17462"/>
                  </a:cubicBezTo>
                  <a:lnTo>
                    <a:pt x="5350" y="12993"/>
                  </a:lnTo>
                  <a:cubicBezTo>
                    <a:pt x="4296" y="14482"/>
                    <a:pt x="3770" y="16717"/>
                    <a:pt x="3243" y="18207"/>
                  </a:cubicBezTo>
                  <a:cubicBezTo>
                    <a:pt x="2716" y="18951"/>
                    <a:pt x="3243" y="20441"/>
                    <a:pt x="4297" y="20441"/>
                  </a:cubicBezTo>
                  <a:cubicBezTo>
                    <a:pt x="6404" y="20441"/>
                    <a:pt x="9565" y="18951"/>
                    <a:pt x="11672" y="15972"/>
                  </a:cubicBezTo>
                  <a:close/>
                </a:path>
              </a:pathLst>
            </a:custGeom>
            <a:solidFill>
              <a:srgbClr val="A2B96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sp>
        <p:nvSpPr>
          <p:cNvPr id="1274" name="Google Shape;1274;gf08a7be099_3_177"/>
          <p:cNvSpPr txBox="1"/>
          <p:nvPr/>
        </p:nvSpPr>
        <p:spPr>
          <a:xfrm>
            <a:off x="5691784" y="718813"/>
            <a:ext cx="1294800" cy="526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Tahun Ajaran</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20XX-20XX</a:t>
            </a:r>
            <a:endParaRPr sz="1300" b="0" i="0" u="none" strike="noStrike" cap="none">
              <a:solidFill>
                <a:srgbClr val="000000"/>
              </a:solidFill>
              <a:latin typeface="Arial"/>
              <a:ea typeface="Arial"/>
              <a:cs typeface="Arial"/>
              <a:sym typeface="Arial"/>
            </a:endParaRPr>
          </a:p>
        </p:txBody>
      </p:sp>
      <p:sp>
        <p:nvSpPr>
          <p:cNvPr id="1275" name="Google Shape;1275;gf08a7be099_3_177"/>
          <p:cNvSpPr txBox="1"/>
          <p:nvPr/>
        </p:nvSpPr>
        <p:spPr>
          <a:xfrm>
            <a:off x="7271847" y="592563"/>
            <a:ext cx="1294800" cy="526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Tahun Ajaran</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20XX-20XX</a:t>
            </a:r>
            <a:endParaRPr sz="1300" b="0" i="0" u="none" strike="noStrike" cap="none">
              <a:solidFill>
                <a:srgbClr val="000000"/>
              </a:solidFill>
              <a:latin typeface="Arial"/>
              <a:ea typeface="Arial"/>
              <a:cs typeface="Arial"/>
              <a:sym typeface="Arial"/>
            </a:endParaRPr>
          </a:p>
        </p:txBody>
      </p:sp>
      <p:sp>
        <p:nvSpPr>
          <p:cNvPr id="1276" name="Google Shape;1276;gf08a7be099_3_177"/>
          <p:cNvSpPr txBox="1"/>
          <p:nvPr/>
        </p:nvSpPr>
        <p:spPr>
          <a:xfrm>
            <a:off x="1380925" y="3526400"/>
            <a:ext cx="1294800" cy="1005300"/>
          </a:xfrm>
          <a:prstGeom prst="rect">
            <a:avLst/>
          </a:prstGeom>
          <a:noFill/>
          <a:ln>
            <a:noFill/>
          </a:ln>
        </p:spPr>
        <p:txBody>
          <a:bodyPr spcFirstLastPara="1" wrap="square" lIns="0" tIns="34275" rIns="0"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34 Provinsi</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250 Kab/Kota</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100"/>
              <a:buFont typeface="Arial"/>
              <a:buNone/>
            </a:pPr>
            <a:r>
              <a:rPr lang="en" sz="1400" b="1" i="0" u="none" strike="noStrike" cap="none">
                <a:solidFill>
                  <a:schemeClr val="dk1"/>
                </a:solidFill>
                <a:latin typeface="Arial"/>
                <a:ea typeface="Arial"/>
                <a:cs typeface="Arial"/>
                <a:sym typeface="Arial"/>
              </a:rPr>
              <a:t>10.000 SP</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100"/>
              <a:buFont typeface="Arial"/>
              <a:buNone/>
            </a:pPr>
            <a:r>
              <a:rPr lang="en" sz="1300" b="0" i="0" u="none" strike="noStrike" cap="none">
                <a:solidFill>
                  <a:schemeClr val="dk1"/>
                </a:solidFill>
                <a:latin typeface="Arial"/>
                <a:ea typeface="Arial"/>
                <a:cs typeface="Arial"/>
                <a:sym typeface="Arial"/>
              </a:rPr>
              <a:t>(</a:t>
            </a:r>
            <a:r>
              <a:rPr lang="en" sz="1400" b="1" i="0" u="none" strike="noStrike" cap="none">
                <a:solidFill>
                  <a:schemeClr val="dk1"/>
                </a:solidFill>
                <a:latin typeface="Arial"/>
                <a:ea typeface="Arial"/>
                <a:cs typeface="Arial"/>
                <a:sym typeface="Arial"/>
              </a:rPr>
              <a:t>akumulasi</a:t>
            </a:r>
            <a:r>
              <a:rPr lang="en" sz="1300" b="0"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1277" name="Google Shape;1277;gf08a7be099_3_177"/>
          <p:cNvSpPr txBox="1"/>
          <p:nvPr/>
        </p:nvSpPr>
        <p:spPr>
          <a:xfrm>
            <a:off x="2648500" y="3526400"/>
            <a:ext cx="1419300" cy="1005300"/>
          </a:xfrm>
          <a:prstGeom prst="rect">
            <a:avLst/>
          </a:prstGeom>
          <a:noFill/>
          <a:ln>
            <a:noFill/>
          </a:ln>
        </p:spPr>
        <p:txBody>
          <a:bodyPr spcFirstLastPara="1" wrap="square" lIns="0" tIns="34275" rIns="0"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dirty="0">
                <a:solidFill>
                  <a:schemeClr val="dk1"/>
                </a:solidFill>
                <a:latin typeface="Arial"/>
                <a:ea typeface="Arial"/>
                <a:cs typeface="Arial"/>
                <a:sym typeface="Arial"/>
              </a:rPr>
              <a:t>34 Provinsi</a:t>
            </a:r>
            <a:endParaRPr sz="1400" b="1"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1" i="0" u="none" strike="noStrike" cap="none" dirty="0">
                <a:solidFill>
                  <a:schemeClr val="dk1"/>
                </a:solidFill>
                <a:latin typeface="Arial"/>
                <a:ea typeface="Arial"/>
                <a:cs typeface="Arial"/>
                <a:sym typeface="Arial"/>
              </a:rPr>
              <a:t>514 Kab/Kota</a:t>
            </a:r>
            <a:endParaRPr sz="1400" b="1" i="0" u="none" strike="noStrike" cap="none" dirty="0">
              <a:solidFill>
                <a:schemeClr val="dk1"/>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100"/>
              <a:buFont typeface="Arial"/>
              <a:buNone/>
            </a:pPr>
            <a:r>
              <a:rPr lang="en" sz="1400" b="1" i="0" u="none" strike="noStrike" cap="none" dirty="0">
                <a:solidFill>
                  <a:schemeClr val="dk1"/>
                </a:solidFill>
                <a:latin typeface="Arial"/>
                <a:ea typeface="Arial"/>
                <a:cs typeface="Arial"/>
                <a:sym typeface="Arial"/>
              </a:rPr>
              <a:t>20.000 SP</a:t>
            </a:r>
            <a:endParaRPr sz="1400" b="1" i="0" u="none" strike="noStrike" cap="none" dirty="0">
              <a:solidFill>
                <a:schemeClr val="dk1"/>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100"/>
              <a:buFont typeface="Arial"/>
              <a:buNone/>
            </a:pPr>
            <a:r>
              <a:rPr lang="en" sz="1300" b="0" i="0" u="none" strike="noStrike" cap="none" dirty="0">
                <a:solidFill>
                  <a:schemeClr val="dk1"/>
                </a:solidFill>
                <a:latin typeface="Arial"/>
                <a:ea typeface="Arial"/>
                <a:cs typeface="Arial"/>
                <a:sym typeface="Arial"/>
              </a:rPr>
              <a:t>(</a:t>
            </a:r>
            <a:r>
              <a:rPr lang="en" sz="1400" b="1" i="0" u="none" strike="noStrike" cap="none" dirty="0">
                <a:solidFill>
                  <a:schemeClr val="dk1"/>
                </a:solidFill>
                <a:latin typeface="Arial"/>
                <a:ea typeface="Arial"/>
                <a:cs typeface="Arial"/>
                <a:sym typeface="Arial"/>
              </a:rPr>
              <a:t>akumulasi</a:t>
            </a:r>
            <a:r>
              <a:rPr lang="en" sz="1300" b="0" i="0" u="none" strike="noStrike" cap="none" dirty="0">
                <a:solidFill>
                  <a:schemeClr val="dk1"/>
                </a:solidFill>
                <a:latin typeface="Arial"/>
                <a:ea typeface="Arial"/>
                <a:cs typeface="Arial"/>
                <a:sym typeface="Arial"/>
              </a:rPr>
              <a:t>)</a:t>
            </a:r>
            <a:endParaRPr sz="1400" b="1" i="0" u="none" strike="noStrike" cap="none" dirty="0">
              <a:solidFill>
                <a:schemeClr val="dk1"/>
              </a:solidFill>
              <a:latin typeface="Arial"/>
              <a:ea typeface="Arial"/>
              <a:cs typeface="Arial"/>
              <a:sym typeface="Arial"/>
            </a:endParaRPr>
          </a:p>
        </p:txBody>
      </p:sp>
      <p:sp>
        <p:nvSpPr>
          <p:cNvPr id="1278" name="Google Shape;1278;gf08a7be099_3_177"/>
          <p:cNvSpPr txBox="1"/>
          <p:nvPr/>
        </p:nvSpPr>
        <p:spPr>
          <a:xfrm>
            <a:off x="3919800" y="3526400"/>
            <a:ext cx="1611600" cy="1005300"/>
          </a:xfrm>
          <a:prstGeom prst="rect">
            <a:avLst/>
          </a:prstGeom>
          <a:noFill/>
          <a:ln>
            <a:noFill/>
          </a:ln>
        </p:spPr>
        <p:txBody>
          <a:bodyPr spcFirstLastPara="1" wrap="square" lIns="0" tIns="34275" rIns="0"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34 Provinsi</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514 Kab/Kota</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100"/>
              <a:buFont typeface="Arial"/>
              <a:buNone/>
            </a:pPr>
            <a:r>
              <a:rPr lang="en" sz="1400" b="1" i="0" u="none" strike="noStrike" cap="none">
                <a:solidFill>
                  <a:schemeClr val="dk1"/>
                </a:solidFill>
                <a:latin typeface="Arial"/>
                <a:ea typeface="Arial"/>
                <a:cs typeface="Arial"/>
                <a:sym typeface="Arial"/>
              </a:rPr>
              <a:t>40.000 SP</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600"/>
              </a:spcBef>
              <a:spcAft>
                <a:spcPts val="0"/>
              </a:spcAft>
              <a:buClr>
                <a:schemeClr val="dk1"/>
              </a:buClr>
              <a:buSzPts val="1100"/>
              <a:buFont typeface="Arial"/>
              <a:buNone/>
            </a:pPr>
            <a:r>
              <a:rPr lang="en" sz="1300" b="0" i="0" u="none" strike="noStrike" cap="none">
                <a:solidFill>
                  <a:schemeClr val="dk1"/>
                </a:solidFill>
                <a:latin typeface="Arial"/>
                <a:ea typeface="Arial"/>
                <a:cs typeface="Arial"/>
                <a:sym typeface="Arial"/>
              </a:rPr>
              <a:t>(</a:t>
            </a:r>
            <a:r>
              <a:rPr lang="en" sz="1400" b="1" i="0" u="none" strike="noStrike" cap="none">
                <a:solidFill>
                  <a:schemeClr val="dk1"/>
                </a:solidFill>
                <a:latin typeface="Arial"/>
                <a:ea typeface="Arial"/>
                <a:cs typeface="Arial"/>
                <a:sym typeface="Arial"/>
              </a:rPr>
              <a:t>akumulasi</a:t>
            </a:r>
            <a:r>
              <a:rPr lang="en" sz="1300" b="0"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1279" name="Google Shape;1279;gf08a7be099_3_177"/>
          <p:cNvSpPr txBox="1"/>
          <p:nvPr/>
        </p:nvSpPr>
        <p:spPr>
          <a:xfrm>
            <a:off x="5496025" y="3526400"/>
            <a:ext cx="1611600" cy="1005300"/>
          </a:xfrm>
          <a:prstGeom prst="rect">
            <a:avLst/>
          </a:prstGeom>
          <a:noFill/>
          <a:ln>
            <a:noFill/>
          </a:ln>
        </p:spPr>
        <p:txBody>
          <a:bodyPr spcFirstLastPara="1" wrap="square" lIns="0" tIns="34275" rIns="0"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34 Provinsi</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514 Kab/Kota</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100"/>
              <a:buFont typeface="Arial"/>
              <a:buNone/>
            </a:pPr>
            <a:r>
              <a:rPr lang="en" sz="1400" b="1" i="0" u="none" strike="noStrike" cap="none">
                <a:solidFill>
                  <a:schemeClr val="dk1"/>
                </a:solidFill>
                <a:latin typeface="Arial"/>
                <a:ea typeface="Arial"/>
                <a:cs typeface="Arial"/>
                <a:sym typeface="Arial"/>
              </a:rPr>
              <a:t>Penambahan jumlah SP</a:t>
            </a:r>
            <a:endParaRPr sz="1500" b="1" i="0" u="none" strike="noStrike" cap="none">
              <a:solidFill>
                <a:schemeClr val="dk1"/>
              </a:solidFill>
              <a:latin typeface="Arial"/>
              <a:ea typeface="Arial"/>
              <a:cs typeface="Arial"/>
              <a:sym typeface="Arial"/>
            </a:endParaRPr>
          </a:p>
        </p:txBody>
      </p:sp>
      <p:sp>
        <p:nvSpPr>
          <p:cNvPr id="1280" name="Google Shape;1280;gf08a7be099_3_177"/>
          <p:cNvSpPr txBox="1"/>
          <p:nvPr/>
        </p:nvSpPr>
        <p:spPr>
          <a:xfrm>
            <a:off x="7037250" y="3526400"/>
            <a:ext cx="1611600" cy="1005300"/>
          </a:xfrm>
          <a:prstGeom prst="rect">
            <a:avLst/>
          </a:prstGeom>
          <a:noFill/>
          <a:ln>
            <a:noFill/>
          </a:ln>
        </p:spPr>
        <p:txBody>
          <a:bodyPr spcFirstLastPara="1" wrap="square" lIns="0" tIns="34275" rIns="0"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34 Provinsi</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Arial"/>
                <a:ea typeface="Arial"/>
                <a:cs typeface="Arial"/>
                <a:sym typeface="Arial"/>
              </a:rPr>
              <a:t>514 Kab/Kota</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100"/>
              <a:buFont typeface="Arial"/>
              <a:buNone/>
            </a:pPr>
            <a:r>
              <a:rPr lang="en" sz="1400" b="1" i="0" u="none" strike="noStrike" cap="none">
                <a:solidFill>
                  <a:schemeClr val="dk1"/>
                </a:solidFill>
                <a:latin typeface="Arial"/>
                <a:ea typeface="Arial"/>
                <a:cs typeface="Arial"/>
                <a:sym typeface="Arial"/>
              </a:rPr>
              <a:t>100% sekolah menjadi Sekolah Penggerak</a:t>
            </a:r>
            <a:endParaRPr sz="1500" b="1" i="0" u="none" strike="noStrike" cap="none">
              <a:solidFill>
                <a:schemeClr val="dk1"/>
              </a:solidFill>
              <a:latin typeface="Arial"/>
              <a:ea typeface="Arial"/>
              <a:cs typeface="Arial"/>
              <a:sym typeface="Arial"/>
            </a:endParaRPr>
          </a:p>
        </p:txBody>
      </p:sp>
      <p:sp>
        <p:nvSpPr>
          <p:cNvPr id="1281" name="Google Shape;1281;gf08a7be099_3_177"/>
          <p:cNvSpPr txBox="1">
            <a:spLocks noGrp="1"/>
          </p:cNvSpPr>
          <p:nvPr>
            <p:ph type="sldNum" idx="12"/>
          </p:nvPr>
        </p:nvSpPr>
        <p:spPr>
          <a:xfrm>
            <a:off x="8682175" y="4823394"/>
            <a:ext cx="415200" cy="264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12</a:t>
            </a:fld>
            <a:endParaRPr/>
          </a:p>
        </p:txBody>
      </p:sp>
      <p:sp>
        <p:nvSpPr>
          <p:cNvPr id="1282" name="Google Shape;1282;gf08a7be099_3_177"/>
          <p:cNvSpPr/>
          <p:nvPr/>
        </p:nvSpPr>
        <p:spPr>
          <a:xfrm>
            <a:off x="1428750" y="718825"/>
            <a:ext cx="1333800" cy="4007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FF0000"/>
                </a:solidFill>
                <a:latin typeface="Arial"/>
                <a:ea typeface="Arial"/>
                <a:cs typeface="Arial"/>
                <a:sym typeface="Arial"/>
              </a:rPr>
              <a:t>Angkatan 2</a:t>
            </a:r>
            <a:endParaRPr sz="1400" b="1" i="0" u="none" strike="noStrike" cap="none">
              <a:solidFill>
                <a:srgbClr val="FF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286"/>
        <p:cNvGrpSpPr/>
        <p:nvPr/>
      </p:nvGrpSpPr>
      <p:grpSpPr>
        <a:xfrm>
          <a:off x="0" y="0"/>
          <a:ext cx="0" cy="0"/>
          <a:chOff x="0" y="0"/>
          <a:chExt cx="0" cy="0"/>
        </a:xfrm>
      </p:grpSpPr>
      <p:sp>
        <p:nvSpPr>
          <p:cNvPr id="1287" name="Google Shape;1287;gf08a7be099_3_485"/>
          <p:cNvSpPr/>
          <p:nvPr/>
        </p:nvSpPr>
        <p:spPr>
          <a:xfrm>
            <a:off x="4489950" y="1862725"/>
            <a:ext cx="1929300" cy="651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200" b="1" i="0" u="none" strike="noStrike" cap="none">
                <a:solidFill>
                  <a:schemeClr val="dk1"/>
                </a:solidFill>
                <a:latin typeface="Century Gothic"/>
                <a:ea typeface="Century Gothic"/>
                <a:cs typeface="Century Gothic"/>
                <a:sym typeface="Century Gothic"/>
              </a:rPr>
              <a:t>Percepatan </a:t>
            </a: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200" b="1" i="0" u="none" strike="noStrike" cap="none">
                <a:solidFill>
                  <a:schemeClr val="dk1"/>
                </a:solidFill>
                <a:latin typeface="Century Gothic"/>
                <a:ea typeface="Century Gothic"/>
                <a:cs typeface="Century Gothic"/>
                <a:sym typeface="Century Gothic"/>
              </a:rPr>
              <a:t>Digitalisasi sekolah</a:t>
            </a:r>
            <a:endParaRPr sz="1200" b="1" i="0" u="none" strike="noStrike" cap="none">
              <a:solidFill>
                <a:schemeClr val="dk1"/>
              </a:solidFill>
              <a:latin typeface="Century Gothic"/>
              <a:ea typeface="Century Gothic"/>
              <a:cs typeface="Century Gothic"/>
              <a:sym typeface="Century Gothic"/>
            </a:endParaRPr>
          </a:p>
        </p:txBody>
      </p:sp>
      <p:sp>
        <p:nvSpPr>
          <p:cNvPr id="1288" name="Google Shape;1288;gf08a7be099_3_485"/>
          <p:cNvSpPr/>
          <p:nvPr/>
        </p:nvSpPr>
        <p:spPr>
          <a:xfrm>
            <a:off x="1317350" y="3861600"/>
            <a:ext cx="1842300" cy="870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200" b="1" i="0" u="none" strike="noStrike" cap="none">
                <a:solidFill>
                  <a:schemeClr val="dk1"/>
                </a:solidFill>
                <a:latin typeface="Century Gothic"/>
                <a:ea typeface="Century Gothic"/>
                <a:cs typeface="Century Gothic"/>
                <a:sym typeface="Century Gothic"/>
              </a:rPr>
              <a:t>Percepatan pencapaian profil pelajar Pancasila</a:t>
            </a:r>
            <a:endParaRPr sz="1200" b="1" i="0" u="none" strike="noStrike" cap="none">
              <a:solidFill>
                <a:schemeClr val="dk1"/>
              </a:solidFill>
              <a:latin typeface="Century Gothic"/>
              <a:ea typeface="Century Gothic"/>
              <a:cs typeface="Century Gothic"/>
              <a:sym typeface="Century Gothic"/>
            </a:endParaRPr>
          </a:p>
        </p:txBody>
      </p:sp>
      <p:pic>
        <p:nvPicPr>
          <p:cNvPr id="1289" name="Google Shape;1289;gf08a7be099_3_485"/>
          <p:cNvPicPr preferRelativeResize="0"/>
          <p:nvPr/>
        </p:nvPicPr>
        <p:blipFill rotWithShape="1">
          <a:blip r:embed="rId3">
            <a:alphaModFix/>
          </a:blip>
          <a:srcRect/>
          <a:stretch/>
        </p:blipFill>
        <p:spPr>
          <a:xfrm>
            <a:off x="5118981" y="771511"/>
            <a:ext cx="975438" cy="975438"/>
          </a:xfrm>
          <a:prstGeom prst="rect">
            <a:avLst/>
          </a:prstGeom>
          <a:noFill/>
          <a:ln>
            <a:noFill/>
          </a:ln>
        </p:spPr>
      </p:pic>
      <p:sp>
        <p:nvSpPr>
          <p:cNvPr id="1290" name="Google Shape;1290;gf08a7be099_3_485"/>
          <p:cNvSpPr/>
          <p:nvPr/>
        </p:nvSpPr>
        <p:spPr>
          <a:xfrm>
            <a:off x="3379500" y="3861575"/>
            <a:ext cx="2049000" cy="870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200" b="1" i="0" u="none" strike="noStrike" cap="none">
                <a:solidFill>
                  <a:schemeClr val="dk1"/>
                </a:solidFill>
                <a:latin typeface="Century Gothic"/>
                <a:ea typeface="Century Gothic"/>
                <a:cs typeface="Century Gothic"/>
                <a:sym typeface="Century Gothic"/>
              </a:rPr>
              <a:t>Mendapatkan pendampingan intensif untuk transformasi sekolah</a:t>
            </a:r>
            <a:endParaRPr sz="1200" b="1" i="0" u="none" strike="noStrike" cap="none">
              <a:solidFill>
                <a:schemeClr val="dk1"/>
              </a:solidFill>
              <a:latin typeface="Century Gothic"/>
              <a:ea typeface="Century Gothic"/>
              <a:cs typeface="Century Gothic"/>
              <a:sym typeface="Century Gothic"/>
            </a:endParaRPr>
          </a:p>
        </p:txBody>
      </p:sp>
      <p:pic>
        <p:nvPicPr>
          <p:cNvPr id="1291" name="Google Shape;1291;gf08a7be099_3_485"/>
          <p:cNvPicPr preferRelativeResize="0"/>
          <p:nvPr/>
        </p:nvPicPr>
        <p:blipFill rotWithShape="1">
          <a:blip r:embed="rId4">
            <a:alphaModFix/>
          </a:blip>
          <a:srcRect l="21884" r="21362"/>
          <a:stretch/>
        </p:blipFill>
        <p:spPr>
          <a:xfrm>
            <a:off x="1694589" y="2728505"/>
            <a:ext cx="1087819" cy="956256"/>
          </a:xfrm>
          <a:prstGeom prst="rect">
            <a:avLst/>
          </a:prstGeom>
          <a:noFill/>
          <a:ln>
            <a:noFill/>
          </a:ln>
        </p:spPr>
      </p:pic>
      <p:sp>
        <p:nvSpPr>
          <p:cNvPr id="1292" name="Google Shape;1292;gf08a7be099_3_485"/>
          <p:cNvSpPr/>
          <p:nvPr/>
        </p:nvSpPr>
        <p:spPr>
          <a:xfrm>
            <a:off x="5655450" y="3852425"/>
            <a:ext cx="2453100" cy="651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200" b="1" i="0" u="none" strike="noStrike" cap="none">
                <a:solidFill>
                  <a:schemeClr val="dk1"/>
                </a:solidFill>
                <a:latin typeface="Century Gothic"/>
                <a:ea typeface="Century Gothic"/>
                <a:cs typeface="Century Gothic"/>
                <a:sym typeface="Century Gothic"/>
              </a:rPr>
              <a:t>Memperoleh tambahan anggaran untuk pelaksanaan Program Sekolah Penggerak</a:t>
            </a:r>
            <a:endParaRPr sz="1200" b="0" i="0" u="none" strike="noStrike" cap="none">
              <a:solidFill>
                <a:srgbClr val="000000"/>
              </a:solidFill>
              <a:latin typeface="Arial"/>
              <a:ea typeface="Arial"/>
              <a:cs typeface="Arial"/>
              <a:sym typeface="Arial"/>
            </a:endParaRPr>
          </a:p>
        </p:txBody>
      </p:sp>
      <p:sp>
        <p:nvSpPr>
          <p:cNvPr id="1293" name="Google Shape;1293;gf08a7be099_3_485"/>
          <p:cNvSpPr/>
          <p:nvPr/>
        </p:nvSpPr>
        <p:spPr>
          <a:xfrm>
            <a:off x="304775" y="1862700"/>
            <a:ext cx="2049000" cy="651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200" b="1" i="0" u="none" strike="noStrike" cap="none">
                <a:solidFill>
                  <a:schemeClr val="dk1"/>
                </a:solidFill>
                <a:latin typeface="Century Gothic"/>
                <a:ea typeface="Century Gothic"/>
                <a:cs typeface="Century Gothic"/>
                <a:sym typeface="Century Gothic"/>
              </a:rPr>
              <a:t>Meningkatkan hasil mutu pendidikan dalam kurun waktu 3 tahun ajaran</a:t>
            </a:r>
            <a:endParaRPr sz="1200" b="1" i="0" u="none" strike="noStrike" cap="none">
              <a:solidFill>
                <a:schemeClr val="dk1"/>
              </a:solidFill>
              <a:latin typeface="Century Gothic"/>
              <a:ea typeface="Century Gothic"/>
              <a:cs typeface="Century Gothic"/>
              <a:sym typeface="Century Gothic"/>
            </a:endParaRPr>
          </a:p>
        </p:txBody>
      </p:sp>
      <p:sp>
        <p:nvSpPr>
          <p:cNvPr id="1294" name="Google Shape;1294;gf08a7be099_3_485"/>
          <p:cNvSpPr/>
          <p:nvPr/>
        </p:nvSpPr>
        <p:spPr>
          <a:xfrm>
            <a:off x="2429700" y="1857725"/>
            <a:ext cx="1929300" cy="651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200" b="1" i="0" u="none" strike="noStrike" cap="none">
                <a:solidFill>
                  <a:schemeClr val="dk1"/>
                </a:solidFill>
                <a:latin typeface="Century Gothic"/>
                <a:ea typeface="Century Gothic"/>
                <a:cs typeface="Century Gothic"/>
                <a:sym typeface="Century Gothic"/>
              </a:rPr>
              <a:t>Meningkatnya Kompetensi kepala Sekolah, Guru</a:t>
            </a:r>
            <a:endParaRPr sz="1200" b="0" i="0" u="none" strike="noStrike" cap="none">
              <a:solidFill>
                <a:srgbClr val="000000"/>
              </a:solidFill>
              <a:latin typeface="Arial"/>
              <a:ea typeface="Arial"/>
              <a:cs typeface="Arial"/>
              <a:sym typeface="Arial"/>
            </a:endParaRPr>
          </a:p>
        </p:txBody>
      </p:sp>
      <p:sp>
        <p:nvSpPr>
          <p:cNvPr id="1295" name="Google Shape;1295;gf08a7be099_3_485"/>
          <p:cNvSpPr/>
          <p:nvPr/>
        </p:nvSpPr>
        <p:spPr>
          <a:xfrm>
            <a:off x="6527850" y="1862725"/>
            <a:ext cx="2124900" cy="651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200" b="1" i="0" u="none" strike="noStrike" cap="none">
                <a:solidFill>
                  <a:schemeClr val="dk1"/>
                </a:solidFill>
                <a:latin typeface="Century Gothic"/>
                <a:ea typeface="Century Gothic"/>
                <a:cs typeface="Century Gothic"/>
                <a:sym typeface="Century Gothic"/>
              </a:rPr>
              <a:t>Kesempatan untuk menjadi katalis perubahan bagi sekolah lain </a:t>
            </a:r>
            <a:endParaRPr sz="1200" b="0" i="0" u="none" strike="noStrike" cap="none">
              <a:solidFill>
                <a:srgbClr val="000000"/>
              </a:solidFill>
              <a:latin typeface="Arial"/>
              <a:ea typeface="Arial"/>
              <a:cs typeface="Arial"/>
              <a:sym typeface="Arial"/>
            </a:endParaRPr>
          </a:p>
        </p:txBody>
      </p:sp>
      <p:pic>
        <p:nvPicPr>
          <p:cNvPr id="1296" name="Google Shape;1296;gf08a7be099_3_485"/>
          <p:cNvPicPr preferRelativeResize="0"/>
          <p:nvPr/>
        </p:nvPicPr>
        <p:blipFill rotWithShape="1">
          <a:blip r:embed="rId5">
            <a:alphaModFix/>
          </a:blip>
          <a:srcRect/>
          <a:stretch/>
        </p:blipFill>
        <p:spPr>
          <a:xfrm>
            <a:off x="771568" y="743915"/>
            <a:ext cx="1303387" cy="1030585"/>
          </a:xfrm>
          <a:prstGeom prst="rect">
            <a:avLst/>
          </a:prstGeom>
          <a:noFill/>
          <a:ln>
            <a:noFill/>
          </a:ln>
        </p:spPr>
      </p:pic>
      <p:pic>
        <p:nvPicPr>
          <p:cNvPr id="1297" name="Google Shape;1297;gf08a7be099_3_485"/>
          <p:cNvPicPr preferRelativeResize="0"/>
          <p:nvPr/>
        </p:nvPicPr>
        <p:blipFill rotWithShape="1">
          <a:blip r:embed="rId6">
            <a:alphaModFix/>
          </a:blip>
          <a:srcRect r="882" b="7552"/>
          <a:stretch/>
        </p:blipFill>
        <p:spPr>
          <a:xfrm>
            <a:off x="2983145" y="765444"/>
            <a:ext cx="987552" cy="987552"/>
          </a:xfrm>
          <a:prstGeom prst="rect">
            <a:avLst/>
          </a:prstGeom>
          <a:noFill/>
          <a:ln>
            <a:noFill/>
          </a:ln>
        </p:spPr>
      </p:pic>
      <p:pic>
        <p:nvPicPr>
          <p:cNvPr id="1298" name="Google Shape;1298;gf08a7be099_3_485"/>
          <p:cNvPicPr preferRelativeResize="0"/>
          <p:nvPr/>
        </p:nvPicPr>
        <p:blipFill rotWithShape="1">
          <a:blip r:embed="rId7">
            <a:alphaModFix/>
          </a:blip>
          <a:srcRect/>
          <a:stretch/>
        </p:blipFill>
        <p:spPr>
          <a:xfrm>
            <a:off x="7082200" y="780174"/>
            <a:ext cx="1016200" cy="1030575"/>
          </a:xfrm>
          <a:prstGeom prst="rect">
            <a:avLst/>
          </a:prstGeom>
          <a:noFill/>
          <a:ln>
            <a:noFill/>
          </a:ln>
        </p:spPr>
      </p:pic>
      <p:pic>
        <p:nvPicPr>
          <p:cNvPr id="1299" name="Google Shape;1299;gf08a7be099_3_485"/>
          <p:cNvPicPr preferRelativeResize="0"/>
          <p:nvPr/>
        </p:nvPicPr>
        <p:blipFill rotWithShape="1">
          <a:blip r:embed="rId8">
            <a:alphaModFix/>
          </a:blip>
          <a:srcRect/>
          <a:stretch/>
        </p:blipFill>
        <p:spPr>
          <a:xfrm>
            <a:off x="4008076" y="2722926"/>
            <a:ext cx="975450" cy="975450"/>
          </a:xfrm>
          <a:prstGeom prst="rect">
            <a:avLst/>
          </a:prstGeom>
          <a:noFill/>
          <a:ln>
            <a:noFill/>
          </a:ln>
        </p:spPr>
      </p:pic>
      <p:sp>
        <p:nvSpPr>
          <p:cNvPr id="1300" name="Google Shape;1300;gf08a7be099_3_485"/>
          <p:cNvSpPr txBox="1">
            <a:spLocks noGrp="1"/>
          </p:cNvSpPr>
          <p:nvPr>
            <p:ph type="title"/>
          </p:nvPr>
        </p:nvSpPr>
        <p:spPr>
          <a:xfrm>
            <a:off x="153675" y="132750"/>
            <a:ext cx="8859300" cy="376200"/>
          </a:xfrm>
          <a:prstGeom prst="rect">
            <a:avLst/>
          </a:prstGeom>
          <a:noFill/>
          <a:ln>
            <a:noFill/>
          </a:ln>
        </p:spPr>
        <p:txBody>
          <a:bodyPr spcFirstLastPara="1" wrap="square" lIns="182875" tIns="91425" rIns="91425" bIns="91425" anchor="ctr" anchorCtr="0">
            <a:noAutofit/>
          </a:bodyPr>
          <a:lstStyle/>
          <a:p>
            <a:pPr marL="0" lvl="0" indent="0" algn="l" rtl="0">
              <a:lnSpc>
                <a:spcPct val="90000"/>
              </a:lnSpc>
              <a:spcBef>
                <a:spcPts val="0"/>
              </a:spcBef>
              <a:spcAft>
                <a:spcPts val="0"/>
              </a:spcAft>
              <a:buSzPts val="1800"/>
              <a:buNone/>
            </a:pPr>
            <a:r>
              <a:rPr lang="en" sz="1700" b="1">
                <a:latin typeface="Arial"/>
                <a:ea typeface="Arial"/>
                <a:cs typeface="Arial"/>
                <a:sym typeface="Arial"/>
              </a:rPr>
              <a:t>Manfaat untuk </a:t>
            </a:r>
            <a:r>
              <a:rPr lang="en" sz="1700" b="1"/>
              <a:t>sekolah</a:t>
            </a:r>
            <a:endParaRPr sz="1700" b="1">
              <a:latin typeface="Arial"/>
              <a:ea typeface="Arial"/>
              <a:cs typeface="Arial"/>
              <a:sym typeface="Arial"/>
            </a:endParaRPr>
          </a:p>
        </p:txBody>
      </p:sp>
      <p:sp>
        <p:nvSpPr>
          <p:cNvPr id="1301" name="Google Shape;1301;gf08a7be099_3_485"/>
          <p:cNvSpPr txBox="1">
            <a:spLocks noGrp="1"/>
          </p:cNvSpPr>
          <p:nvPr>
            <p:ph type="sldNum" idx="12"/>
          </p:nvPr>
        </p:nvSpPr>
        <p:spPr>
          <a:xfrm>
            <a:off x="8682175" y="4823394"/>
            <a:ext cx="415200" cy="264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a:t>
            </a:fld>
            <a:endParaRPr/>
          </a:p>
        </p:txBody>
      </p:sp>
      <p:pic>
        <p:nvPicPr>
          <p:cNvPr id="1302" name="Google Shape;1302;gf08a7be099_3_485"/>
          <p:cNvPicPr preferRelativeResize="0"/>
          <p:nvPr/>
        </p:nvPicPr>
        <p:blipFill rotWithShape="1">
          <a:blip r:embed="rId9">
            <a:alphaModFix/>
          </a:blip>
          <a:srcRect/>
          <a:stretch/>
        </p:blipFill>
        <p:spPr>
          <a:xfrm>
            <a:off x="6379075" y="2713300"/>
            <a:ext cx="1005839" cy="100583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339"/>
        <p:cNvGrpSpPr/>
        <p:nvPr/>
      </p:nvGrpSpPr>
      <p:grpSpPr>
        <a:xfrm>
          <a:off x="0" y="0"/>
          <a:ext cx="0" cy="0"/>
          <a:chOff x="0" y="0"/>
          <a:chExt cx="0" cy="0"/>
        </a:xfrm>
      </p:grpSpPr>
      <p:sp>
        <p:nvSpPr>
          <p:cNvPr id="1340" name="Google Shape;1340;gf08a7be099_3_1054"/>
          <p:cNvSpPr txBox="1"/>
          <p:nvPr/>
        </p:nvSpPr>
        <p:spPr>
          <a:xfrm>
            <a:off x="166237" y="2945150"/>
            <a:ext cx="3027600" cy="158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lt1"/>
                </a:solidFill>
                <a:latin typeface="Arial"/>
                <a:ea typeface="Arial"/>
                <a:cs typeface="Arial"/>
                <a:sym typeface="Arial"/>
              </a:rPr>
              <a:t>Kemdikbud melalui UPT di masing masing provinsi akan memberikan </a:t>
            </a:r>
            <a:r>
              <a:rPr lang="en" sz="1400" b="1" i="0" u="none" strike="noStrike" cap="none">
                <a:solidFill>
                  <a:schemeClr val="lt1"/>
                </a:solidFill>
                <a:latin typeface="Arial"/>
                <a:ea typeface="Arial"/>
                <a:cs typeface="Arial"/>
                <a:sym typeface="Arial"/>
              </a:rPr>
              <a:t>pendampingan bagi Pemda provinsi dan kab/kota dalam perencanaan Program Sekolah Penggerak.</a:t>
            </a:r>
            <a:endParaRPr sz="1400" b="0" i="0" u="none" strike="noStrike" cap="none">
              <a:solidFill>
                <a:schemeClr val="lt1"/>
              </a:solidFill>
              <a:latin typeface="Arial"/>
              <a:ea typeface="Arial"/>
              <a:cs typeface="Arial"/>
              <a:sym typeface="Arial"/>
            </a:endParaRPr>
          </a:p>
        </p:txBody>
      </p:sp>
      <p:sp>
        <p:nvSpPr>
          <p:cNvPr id="1341" name="Google Shape;1341;gf08a7be099_3_1054"/>
          <p:cNvSpPr txBox="1"/>
          <p:nvPr/>
        </p:nvSpPr>
        <p:spPr>
          <a:xfrm>
            <a:off x="5043288" y="2945150"/>
            <a:ext cx="3978000" cy="158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lt1"/>
                </a:solidFill>
                <a:latin typeface="Arial"/>
                <a:ea typeface="Arial"/>
                <a:cs typeface="Arial"/>
                <a:sym typeface="Arial"/>
              </a:rPr>
              <a:t>UPT Kemdikbud di masing masing provinsi akan memberikan </a:t>
            </a:r>
            <a:r>
              <a:rPr lang="en" sz="1400" b="1" i="0" u="none" strike="noStrike" cap="none">
                <a:solidFill>
                  <a:schemeClr val="lt1"/>
                </a:solidFill>
                <a:latin typeface="Arial"/>
                <a:ea typeface="Arial"/>
                <a:cs typeface="Arial"/>
                <a:sym typeface="Arial"/>
              </a:rPr>
              <a:t>pendampingan Pemda selama implementasi </a:t>
            </a:r>
            <a:r>
              <a:rPr lang="en" sz="1400" b="0" i="0" u="none" strike="noStrike" cap="none">
                <a:solidFill>
                  <a:schemeClr val="lt1"/>
                </a:solidFill>
                <a:latin typeface="Arial"/>
                <a:ea typeface="Arial"/>
                <a:cs typeface="Arial"/>
                <a:sym typeface="Arial"/>
              </a:rPr>
              <a:t>Sekolah Penggerak seperti fasilitasi Pemda dalam sosialisasi terhadap pihak pihak yang dibutuhkan hingga mencarikan solusi terhadap kendala lapangan pada waktu implementasi </a:t>
            </a:r>
            <a:endParaRPr sz="1400" b="0" i="0" u="none" strike="noStrike" cap="none">
              <a:solidFill>
                <a:schemeClr val="lt1"/>
              </a:solidFill>
              <a:latin typeface="Arial"/>
              <a:ea typeface="Arial"/>
              <a:cs typeface="Arial"/>
              <a:sym typeface="Arial"/>
            </a:endParaRPr>
          </a:p>
        </p:txBody>
      </p:sp>
      <p:sp>
        <p:nvSpPr>
          <p:cNvPr id="1342" name="Google Shape;1342;gf08a7be099_3_1054"/>
          <p:cNvSpPr txBox="1">
            <a:spLocks noGrp="1"/>
          </p:cNvSpPr>
          <p:nvPr>
            <p:ph type="title"/>
          </p:nvPr>
        </p:nvSpPr>
        <p:spPr>
          <a:xfrm>
            <a:off x="153675" y="132750"/>
            <a:ext cx="8859300" cy="376200"/>
          </a:xfrm>
          <a:prstGeom prst="rect">
            <a:avLst/>
          </a:prstGeom>
          <a:noFill/>
          <a:ln>
            <a:noFill/>
          </a:ln>
        </p:spPr>
        <p:txBody>
          <a:bodyPr spcFirstLastPara="1" wrap="square" lIns="18287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1700" b="1">
                <a:solidFill>
                  <a:srgbClr val="002060"/>
                </a:solidFill>
              </a:rPr>
              <a:t>01. Pendampingan konsultatif dan asimetris</a:t>
            </a:r>
            <a:endParaRPr sz="1700" b="1">
              <a:solidFill>
                <a:srgbClr val="002060"/>
              </a:solidFill>
              <a:latin typeface="Arial"/>
              <a:ea typeface="Arial"/>
              <a:cs typeface="Arial"/>
              <a:sym typeface="Arial"/>
            </a:endParaRPr>
          </a:p>
        </p:txBody>
      </p:sp>
      <p:sp>
        <p:nvSpPr>
          <p:cNvPr id="1343" name="Google Shape;1343;gf08a7be099_3_1054"/>
          <p:cNvSpPr txBox="1">
            <a:spLocks noGrp="1"/>
          </p:cNvSpPr>
          <p:nvPr>
            <p:ph type="title"/>
          </p:nvPr>
        </p:nvSpPr>
        <p:spPr>
          <a:xfrm>
            <a:off x="479325" y="543425"/>
            <a:ext cx="7968300" cy="759900"/>
          </a:xfrm>
          <a:prstGeom prst="rect">
            <a:avLst/>
          </a:prstGeom>
          <a:noFill/>
          <a:ln>
            <a:noFill/>
          </a:ln>
        </p:spPr>
        <p:txBody>
          <a:bodyPr spcFirstLastPara="1" wrap="square" lIns="182875" tIns="91425" rIns="91425" bIns="91425" anchor="ctr" anchorCtr="0">
            <a:noAutofit/>
          </a:bodyPr>
          <a:lstStyle/>
          <a:p>
            <a:pPr marL="0" lvl="0" indent="0" algn="l" rtl="0">
              <a:lnSpc>
                <a:spcPct val="100000"/>
              </a:lnSpc>
              <a:spcBef>
                <a:spcPts val="0"/>
              </a:spcBef>
              <a:spcAft>
                <a:spcPts val="0"/>
              </a:spcAft>
              <a:buSzPts val="1500"/>
              <a:buNone/>
            </a:pPr>
            <a:r>
              <a:rPr lang="en" sz="1400" b="0">
                <a:solidFill>
                  <a:schemeClr val="dk1"/>
                </a:solidFill>
              </a:rPr>
              <a:t>Pendampingan Program Sekolah Penggerak dilakukan baik di level daerah maupun di level pusat.  Di level daerah, UPT Paud Dikdasmen, UPT GTK dan Pemerintah Daerah berkoordinasi dan bekerjasama untuk memonitor kemajuan kegiatan, identifikasi hambatan dan mencarikan solusi penyelesaian hambatan dalam mekanisme Pokja Manajemen Operasional (PMO) PSP.</a:t>
            </a:r>
            <a:endParaRPr sz="1400" b="0"/>
          </a:p>
        </p:txBody>
      </p:sp>
      <p:sp>
        <p:nvSpPr>
          <p:cNvPr id="1344" name="Google Shape;1344;gf08a7be099_3_1054"/>
          <p:cNvSpPr txBox="1">
            <a:spLocks noGrp="1"/>
          </p:cNvSpPr>
          <p:nvPr>
            <p:ph type="sldNum" idx="12"/>
          </p:nvPr>
        </p:nvSpPr>
        <p:spPr>
          <a:xfrm>
            <a:off x="8682175" y="4823394"/>
            <a:ext cx="415200" cy="264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p:pic>
        <p:nvPicPr>
          <p:cNvPr id="1345" name="Google Shape;1345;gf08a7be099_3_1054"/>
          <p:cNvPicPr preferRelativeResize="0"/>
          <p:nvPr/>
        </p:nvPicPr>
        <p:blipFill rotWithShape="1">
          <a:blip r:embed="rId3">
            <a:alphaModFix/>
          </a:blip>
          <a:srcRect/>
          <a:stretch/>
        </p:blipFill>
        <p:spPr>
          <a:xfrm>
            <a:off x="974362" y="1508125"/>
            <a:ext cx="6944124" cy="3171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349"/>
        <p:cNvGrpSpPr/>
        <p:nvPr/>
      </p:nvGrpSpPr>
      <p:grpSpPr>
        <a:xfrm>
          <a:off x="0" y="0"/>
          <a:ext cx="0" cy="0"/>
          <a:chOff x="0" y="0"/>
          <a:chExt cx="0" cy="0"/>
        </a:xfrm>
      </p:grpSpPr>
      <p:sp>
        <p:nvSpPr>
          <p:cNvPr id="1350" name="Google Shape;1350;gf08a7be099_3_1063"/>
          <p:cNvSpPr txBox="1">
            <a:spLocks noGrp="1"/>
          </p:cNvSpPr>
          <p:nvPr>
            <p:ph type="sldNum" idx="12"/>
          </p:nvPr>
        </p:nvSpPr>
        <p:spPr>
          <a:xfrm>
            <a:off x="8682175" y="4823394"/>
            <a:ext cx="415200" cy="264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1351" name="Google Shape;1351;gf08a7be099_3_1063"/>
          <p:cNvSpPr txBox="1">
            <a:spLocks noGrp="1"/>
          </p:cNvSpPr>
          <p:nvPr>
            <p:ph type="title"/>
          </p:nvPr>
        </p:nvSpPr>
        <p:spPr>
          <a:xfrm>
            <a:off x="153675" y="132750"/>
            <a:ext cx="8859300" cy="376200"/>
          </a:xfrm>
          <a:prstGeom prst="rect">
            <a:avLst/>
          </a:prstGeom>
          <a:noFill/>
          <a:ln>
            <a:noFill/>
          </a:ln>
        </p:spPr>
        <p:txBody>
          <a:bodyPr spcFirstLastPara="1" wrap="square" lIns="18287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1700" b="1"/>
              <a:t>02. Penguatan SDM Sekolah</a:t>
            </a:r>
            <a:endParaRPr sz="1700" b="1"/>
          </a:p>
        </p:txBody>
      </p:sp>
      <p:sp>
        <p:nvSpPr>
          <p:cNvPr id="1352" name="Google Shape;1352;gf08a7be099_3_1063"/>
          <p:cNvSpPr txBox="1">
            <a:spLocks noGrp="1"/>
          </p:cNvSpPr>
          <p:nvPr>
            <p:ph type="title" idx="4294967295"/>
          </p:nvPr>
        </p:nvSpPr>
        <p:spPr>
          <a:xfrm>
            <a:off x="414525" y="228400"/>
            <a:ext cx="8866800" cy="883500"/>
          </a:xfrm>
          <a:prstGeom prst="rect">
            <a:avLst/>
          </a:prstGeom>
          <a:noFill/>
          <a:ln>
            <a:noFill/>
          </a:ln>
        </p:spPr>
        <p:txBody>
          <a:bodyPr spcFirstLastPara="1" wrap="square" lIns="182875" tIns="91425" rIns="91425" bIns="91425" anchor="ctr" anchorCtr="0">
            <a:noAutofit/>
          </a:bodyPr>
          <a:lstStyle/>
          <a:p>
            <a:pPr marL="0" lvl="0" indent="0" algn="l" rtl="0">
              <a:lnSpc>
                <a:spcPct val="100000"/>
              </a:lnSpc>
              <a:spcBef>
                <a:spcPts val="0"/>
              </a:spcBef>
              <a:spcAft>
                <a:spcPts val="0"/>
              </a:spcAft>
              <a:buSzPts val="1500"/>
              <a:buNone/>
            </a:pPr>
            <a:r>
              <a:rPr lang="en" sz="1400" b="0">
                <a:solidFill>
                  <a:srgbClr val="1155CC"/>
                </a:solidFill>
              </a:rPr>
              <a:t>Penguatan Kepala Sekolah, Pengawas Sekolah, Penilik, dan Guru </a:t>
            </a:r>
            <a:r>
              <a:rPr lang="en" sz="1400" b="0">
                <a:solidFill>
                  <a:schemeClr val="dk1"/>
                </a:solidFill>
              </a:rPr>
              <a:t>melalui program pelatihan dan pendampingan intensif (</a:t>
            </a:r>
            <a:r>
              <a:rPr lang="en" sz="1400" b="0" i="1">
                <a:solidFill>
                  <a:schemeClr val="dk1"/>
                </a:solidFill>
              </a:rPr>
              <a:t>coaching</a:t>
            </a:r>
            <a:r>
              <a:rPr lang="en" sz="1400" b="0">
                <a:solidFill>
                  <a:schemeClr val="dk1"/>
                </a:solidFill>
              </a:rPr>
              <a:t>) one to one dengan pelatih ahli yang disediakan oleh Kemdikbud.</a:t>
            </a:r>
            <a:endParaRPr sz="1400" b="0">
              <a:solidFill>
                <a:schemeClr val="dk1"/>
              </a:solidFill>
            </a:endParaRPr>
          </a:p>
        </p:txBody>
      </p:sp>
      <p:grpSp>
        <p:nvGrpSpPr>
          <p:cNvPr id="1353" name="Google Shape;1353;gf08a7be099_3_1063"/>
          <p:cNvGrpSpPr/>
          <p:nvPr/>
        </p:nvGrpSpPr>
        <p:grpSpPr>
          <a:xfrm>
            <a:off x="132925" y="879550"/>
            <a:ext cx="8878148" cy="3862174"/>
            <a:chOff x="55425" y="1068400"/>
            <a:chExt cx="8878148" cy="3862174"/>
          </a:xfrm>
        </p:grpSpPr>
        <p:pic>
          <p:nvPicPr>
            <p:cNvPr id="1354" name="Google Shape;1354;gf08a7be099_3_1063"/>
            <p:cNvPicPr preferRelativeResize="0"/>
            <p:nvPr/>
          </p:nvPicPr>
          <p:blipFill rotWithShape="1">
            <a:blip r:embed="rId3">
              <a:alphaModFix/>
            </a:blip>
            <a:srcRect t="16880" r="2903" b="3265"/>
            <a:stretch/>
          </p:blipFill>
          <p:spPr>
            <a:xfrm>
              <a:off x="55425" y="1068400"/>
              <a:ext cx="8878148" cy="3862174"/>
            </a:xfrm>
            <a:prstGeom prst="rect">
              <a:avLst/>
            </a:prstGeom>
            <a:noFill/>
            <a:ln>
              <a:noFill/>
            </a:ln>
          </p:spPr>
        </p:pic>
        <p:sp>
          <p:nvSpPr>
            <p:cNvPr id="1355" name="Google Shape;1355;gf08a7be099_3_1063"/>
            <p:cNvSpPr txBox="1"/>
            <p:nvPr/>
          </p:nvSpPr>
          <p:spPr>
            <a:xfrm>
              <a:off x="2240964" y="4526975"/>
              <a:ext cx="332400" cy="292500"/>
            </a:xfrm>
            <a:prstGeom prst="rect">
              <a:avLst/>
            </a:prstGeom>
            <a:solidFill>
              <a:srgbClr val="2F5496"/>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lt1"/>
                  </a:solidFill>
                  <a:latin typeface="Arial"/>
                  <a:ea typeface="Arial"/>
                  <a:cs typeface="Arial"/>
                  <a:sym typeface="Arial"/>
                </a:rPr>
                <a:t>3-5</a:t>
              </a:r>
              <a:endParaRPr sz="700" b="0" i="0" u="none" strike="noStrike" cap="none">
                <a:solidFill>
                  <a:schemeClr val="lt1"/>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359"/>
        <p:cNvGrpSpPr/>
        <p:nvPr/>
      </p:nvGrpSpPr>
      <p:grpSpPr>
        <a:xfrm>
          <a:off x="0" y="0"/>
          <a:ext cx="0" cy="0"/>
          <a:chOff x="0" y="0"/>
          <a:chExt cx="0" cy="0"/>
        </a:xfrm>
      </p:grpSpPr>
      <p:grpSp>
        <p:nvGrpSpPr>
          <p:cNvPr id="1360" name="Google Shape;1360;gf08a7be099_3_1072"/>
          <p:cNvGrpSpPr/>
          <p:nvPr/>
        </p:nvGrpSpPr>
        <p:grpSpPr>
          <a:xfrm>
            <a:off x="5383347" y="1016550"/>
            <a:ext cx="3566607" cy="1492525"/>
            <a:chOff x="4042090" y="1016550"/>
            <a:chExt cx="4874411" cy="1492525"/>
          </a:xfrm>
        </p:grpSpPr>
        <p:sp>
          <p:nvSpPr>
            <p:cNvPr id="1361" name="Google Shape;1361;gf08a7be099_3_1072"/>
            <p:cNvSpPr/>
            <p:nvPr/>
          </p:nvSpPr>
          <p:spPr>
            <a:xfrm>
              <a:off x="4042101" y="1016550"/>
              <a:ext cx="4874400" cy="271200"/>
            </a:xfrm>
            <a:prstGeom prst="rect">
              <a:avLst/>
            </a:prstGeom>
            <a:solidFill>
              <a:srgbClr val="3D85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Roboto"/>
                  <a:ea typeface="Roboto"/>
                  <a:cs typeface="Roboto"/>
                  <a:sym typeface="Roboto"/>
                </a:rPr>
                <a:t>Mata pelajaran</a:t>
              </a:r>
              <a:endParaRPr sz="1400" b="1" i="0" u="none" strike="noStrike" cap="none">
                <a:solidFill>
                  <a:srgbClr val="FFFFFF"/>
                </a:solidFill>
                <a:latin typeface="Roboto"/>
                <a:ea typeface="Roboto"/>
                <a:cs typeface="Roboto"/>
                <a:sym typeface="Roboto"/>
              </a:endParaRPr>
            </a:p>
          </p:txBody>
        </p:sp>
        <p:sp>
          <p:nvSpPr>
            <p:cNvPr id="1362" name="Google Shape;1362;gf08a7be099_3_1072"/>
            <p:cNvSpPr/>
            <p:nvPr/>
          </p:nvSpPr>
          <p:spPr>
            <a:xfrm>
              <a:off x="4042090" y="1313575"/>
              <a:ext cx="4874400" cy="1195500"/>
            </a:xfrm>
            <a:prstGeom prst="rect">
              <a:avLst/>
            </a:prstGeom>
            <a:solidFill>
              <a:srgbClr val="FFFFFF"/>
            </a:solidFill>
            <a:ln w="9525" cap="flat" cmpd="sng">
              <a:solidFill>
                <a:schemeClr val="dk1"/>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228600" marR="0" lvl="0" indent="-190500" algn="l" rtl="0">
                <a:lnSpc>
                  <a:spcPct val="100000"/>
                </a:lnSpc>
                <a:spcBef>
                  <a:spcPts val="0"/>
                </a:spcBef>
                <a:spcAft>
                  <a:spcPts val="0"/>
                </a:spcAft>
                <a:buClr>
                  <a:srgbClr val="595959"/>
                </a:buClr>
                <a:buSzPts val="1200"/>
                <a:buFont typeface="Arial"/>
                <a:buChar char="●"/>
              </a:pPr>
              <a:r>
                <a:rPr lang="en" sz="1200" b="0" i="0" u="none" strike="noStrike" cap="none">
                  <a:solidFill>
                    <a:srgbClr val="1F3864"/>
                  </a:solidFill>
                  <a:latin typeface="Arial"/>
                  <a:ea typeface="Arial"/>
                  <a:cs typeface="Arial"/>
                  <a:sym typeface="Arial"/>
                </a:rPr>
                <a:t>Pembelajaran terdiferensiasi</a:t>
              </a:r>
              <a:endParaRPr sz="1200" b="0" i="0" u="none" strike="noStrike" cap="none">
                <a:solidFill>
                  <a:srgbClr val="1F3864"/>
                </a:solidFill>
                <a:latin typeface="Arial"/>
                <a:ea typeface="Arial"/>
                <a:cs typeface="Arial"/>
                <a:sym typeface="Arial"/>
              </a:endParaRPr>
            </a:p>
            <a:p>
              <a:pPr marL="228600" marR="0" lvl="0" indent="-190500" algn="l" rtl="0">
                <a:lnSpc>
                  <a:spcPct val="100000"/>
                </a:lnSpc>
                <a:spcBef>
                  <a:spcPts val="0"/>
                </a:spcBef>
                <a:spcAft>
                  <a:spcPts val="0"/>
                </a:spcAft>
                <a:buClr>
                  <a:srgbClr val="1F3864"/>
                </a:buClr>
                <a:buSzPts val="1200"/>
                <a:buFont typeface="Arial"/>
                <a:buChar char="●"/>
              </a:pPr>
              <a:r>
                <a:rPr lang="en" sz="1200" b="0" i="0" u="none" strike="noStrike" cap="none">
                  <a:solidFill>
                    <a:srgbClr val="1F3864"/>
                  </a:solidFill>
                  <a:latin typeface="Arial"/>
                  <a:ea typeface="Arial"/>
                  <a:cs typeface="Arial"/>
                  <a:sym typeface="Arial"/>
                </a:rPr>
                <a:t>Capaian pembelajaran disederhanakan</a:t>
              </a:r>
              <a:endParaRPr sz="1200" b="0" i="0" u="none" strike="noStrike" cap="none">
                <a:solidFill>
                  <a:srgbClr val="1F3864"/>
                </a:solidFill>
                <a:latin typeface="Arial"/>
                <a:ea typeface="Arial"/>
                <a:cs typeface="Arial"/>
                <a:sym typeface="Arial"/>
              </a:endParaRPr>
            </a:p>
            <a:p>
              <a:pPr marL="228600" marR="0" lvl="0" indent="-190500" algn="l" rtl="0">
                <a:lnSpc>
                  <a:spcPct val="100000"/>
                </a:lnSpc>
                <a:spcBef>
                  <a:spcPts val="0"/>
                </a:spcBef>
                <a:spcAft>
                  <a:spcPts val="0"/>
                </a:spcAft>
                <a:buClr>
                  <a:srgbClr val="1F3864"/>
                </a:buClr>
                <a:buSzPts val="1200"/>
                <a:buFont typeface="Arial"/>
                <a:buChar char="●"/>
              </a:pPr>
              <a:r>
                <a:rPr lang="en" sz="1200" b="0" i="0" u="none" strike="noStrike" cap="none">
                  <a:solidFill>
                    <a:srgbClr val="1F3864"/>
                  </a:solidFill>
                  <a:latin typeface="Arial"/>
                  <a:ea typeface="Arial"/>
                  <a:cs typeface="Arial"/>
                  <a:sym typeface="Arial"/>
                </a:rPr>
                <a:t>Siswa memiliki cukup waktu untuk mendalami konsep dan menguatkan kompetensi</a:t>
              </a:r>
              <a:endParaRPr sz="1200" b="0" i="0" u="none" strike="noStrike" cap="none">
                <a:solidFill>
                  <a:srgbClr val="1F3864"/>
                </a:solidFill>
                <a:latin typeface="Arial"/>
                <a:ea typeface="Arial"/>
                <a:cs typeface="Arial"/>
                <a:sym typeface="Arial"/>
              </a:endParaRPr>
            </a:p>
            <a:p>
              <a:pPr marL="228600" marR="0" lvl="0" indent="-190500" algn="l" rtl="0">
                <a:lnSpc>
                  <a:spcPct val="100000"/>
                </a:lnSpc>
                <a:spcBef>
                  <a:spcPts val="0"/>
                </a:spcBef>
                <a:spcAft>
                  <a:spcPts val="0"/>
                </a:spcAft>
                <a:buClr>
                  <a:srgbClr val="1F3864"/>
                </a:buClr>
                <a:buSzPts val="1200"/>
                <a:buFont typeface="Arial"/>
                <a:buChar char="●"/>
              </a:pPr>
              <a:r>
                <a:rPr lang="en" sz="1200" b="0" i="0" u="none" strike="noStrike" cap="none">
                  <a:solidFill>
                    <a:srgbClr val="1F3864"/>
                  </a:solidFill>
                  <a:latin typeface="Arial"/>
                  <a:ea typeface="Arial"/>
                  <a:cs typeface="Arial"/>
                  <a:sym typeface="Arial"/>
                </a:rPr>
                <a:t>Guru leluasa memilih perangkat ajar sesuai kebutuhan</a:t>
              </a:r>
              <a:endParaRPr sz="1200" b="0" i="0" u="none" strike="noStrike" cap="none">
                <a:solidFill>
                  <a:srgbClr val="1F3864"/>
                </a:solidFill>
                <a:latin typeface="Arial"/>
                <a:ea typeface="Arial"/>
                <a:cs typeface="Arial"/>
                <a:sym typeface="Arial"/>
              </a:endParaRPr>
            </a:p>
          </p:txBody>
        </p:sp>
      </p:grpSp>
      <p:grpSp>
        <p:nvGrpSpPr>
          <p:cNvPr id="1363" name="Google Shape;1363;gf08a7be099_3_1072"/>
          <p:cNvGrpSpPr/>
          <p:nvPr/>
        </p:nvGrpSpPr>
        <p:grpSpPr>
          <a:xfrm>
            <a:off x="5383328" y="2816250"/>
            <a:ext cx="3566603" cy="1874725"/>
            <a:chOff x="4042101" y="2511450"/>
            <a:chExt cx="4874406" cy="1874725"/>
          </a:xfrm>
        </p:grpSpPr>
        <p:sp>
          <p:nvSpPr>
            <p:cNvPr id="1364" name="Google Shape;1364;gf08a7be099_3_1072"/>
            <p:cNvSpPr/>
            <p:nvPr/>
          </p:nvSpPr>
          <p:spPr>
            <a:xfrm>
              <a:off x="4042101" y="2511450"/>
              <a:ext cx="4874400" cy="271200"/>
            </a:xfrm>
            <a:prstGeom prst="rect">
              <a:avLst/>
            </a:prstGeom>
            <a:solidFill>
              <a:srgbClr val="3D85C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Roboto"/>
                  <a:ea typeface="Roboto"/>
                  <a:cs typeface="Roboto"/>
                  <a:sym typeface="Roboto"/>
                </a:rPr>
                <a:t>Pembelajaran berbasis projek</a:t>
              </a:r>
              <a:endParaRPr sz="1400" b="1" i="0" u="none" strike="noStrike" cap="none">
                <a:solidFill>
                  <a:srgbClr val="FFFFFF"/>
                </a:solidFill>
                <a:latin typeface="Roboto"/>
                <a:ea typeface="Roboto"/>
                <a:cs typeface="Roboto"/>
                <a:sym typeface="Roboto"/>
              </a:endParaRPr>
            </a:p>
          </p:txBody>
        </p:sp>
        <p:sp>
          <p:nvSpPr>
            <p:cNvPr id="1365" name="Google Shape;1365;gf08a7be099_3_1072"/>
            <p:cNvSpPr/>
            <p:nvPr/>
          </p:nvSpPr>
          <p:spPr>
            <a:xfrm>
              <a:off x="4042107" y="2808475"/>
              <a:ext cx="4874400" cy="1577700"/>
            </a:xfrm>
            <a:prstGeom prst="rect">
              <a:avLst/>
            </a:prstGeom>
            <a:solidFill>
              <a:srgbClr val="FFFFFF"/>
            </a:solidFill>
            <a:ln w="9525" cap="flat" cmpd="sng">
              <a:solidFill>
                <a:schemeClr val="dk1"/>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228600" marR="0" lvl="0" indent="-190500" algn="l" rtl="0">
                <a:lnSpc>
                  <a:spcPct val="100000"/>
                </a:lnSpc>
                <a:spcBef>
                  <a:spcPts val="0"/>
                </a:spcBef>
                <a:spcAft>
                  <a:spcPts val="0"/>
                </a:spcAft>
                <a:buClr>
                  <a:srgbClr val="595959"/>
                </a:buClr>
                <a:buSzPts val="1200"/>
                <a:buFont typeface="Arial"/>
                <a:buChar char="●"/>
              </a:pPr>
              <a:r>
                <a:rPr lang="en" sz="1200" b="0" i="0" u="none" strike="noStrike" cap="none">
                  <a:solidFill>
                    <a:srgbClr val="1F3864"/>
                  </a:solidFill>
                  <a:latin typeface="Arial"/>
                  <a:ea typeface="Arial"/>
                  <a:cs typeface="Arial"/>
                  <a:sym typeface="Arial"/>
                </a:rPr>
                <a:t>Berorientasi pada pengembangan karakter dan kompetensi umum</a:t>
              </a:r>
              <a:endParaRPr sz="1200" b="0" i="0" u="none" strike="noStrike" cap="none">
                <a:solidFill>
                  <a:srgbClr val="1F3864"/>
                </a:solidFill>
                <a:latin typeface="Arial"/>
                <a:ea typeface="Arial"/>
                <a:cs typeface="Arial"/>
                <a:sym typeface="Arial"/>
              </a:endParaRPr>
            </a:p>
            <a:p>
              <a:pPr marL="228600" marR="0" lvl="0" indent="-190500" algn="l" rtl="0">
                <a:lnSpc>
                  <a:spcPct val="100000"/>
                </a:lnSpc>
                <a:spcBef>
                  <a:spcPts val="0"/>
                </a:spcBef>
                <a:spcAft>
                  <a:spcPts val="0"/>
                </a:spcAft>
                <a:buClr>
                  <a:srgbClr val="1F3864"/>
                </a:buClr>
                <a:buSzPts val="1200"/>
                <a:buFont typeface="Arial"/>
                <a:buChar char="●"/>
              </a:pPr>
              <a:r>
                <a:rPr lang="en" sz="1200" b="0" i="0" u="none" strike="noStrike" cap="none">
                  <a:solidFill>
                    <a:srgbClr val="1F3864"/>
                  </a:solidFill>
                  <a:latin typeface="Arial"/>
                  <a:ea typeface="Arial"/>
                  <a:cs typeface="Arial"/>
                  <a:sym typeface="Arial"/>
                </a:rPr>
                <a:t>Pembelajaran interdisipliner di luar kegiatan kelas</a:t>
              </a:r>
              <a:endParaRPr sz="1200" b="0" i="0" u="none" strike="noStrike" cap="none">
                <a:solidFill>
                  <a:srgbClr val="1F3864"/>
                </a:solidFill>
                <a:latin typeface="Arial"/>
                <a:ea typeface="Arial"/>
                <a:cs typeface="Arial"/>
                <a:sym typeface="Arial"/>
              </a:endParaRPr>
            </a:p>
            <a:p>
              <a:pPr marL="228600" marR="0" lvl="0" indent="-190500" algn="l" rtl="0">
                <a:lnSpc>
                  <a:spcPct val="100000"/>
                </a:lnSpc>
                <a:spcBef>
                  <a:spcPts val="0"/>
                </a:spcBef>
                <a:spcAft>
                  <a:spcPts val="0"/>
                </a:spcAft>
                <a:buClr>
                  <a:srgbClr val="1F3864"/>
                </a:buClr>
                <a:buSzPts val="1200"/>
                <a:buFont typeface="Arial"/>
                <a:buChar char="●"/>
              </a:pPr>
              <a:r>
                <a:rPr lang="en" sz="1200" b="0" i="0" u="none" strike="noStrike" cap="none">
                  <a:solidFill>
                    <a:srgbClr val="1F3864"/>
                  </a:solidFill>
                  <a:latin typeface="Arial"/>
                  <a:ea typeface="Arial"/>
                  <a:cs typeface="Arial"/>
                  <a:sym typeface="Arial"/>
                </a:rPr>
                <a:t>Melibatkan masyarakat</a:t>
              </a:r>
              <a:endParaRPr sz="1200" b="0" i="0" u="none" strike="noStrike" cap="none">
                <a:solidFill>
                  <a:srgbClr val="1F3864"/>
                </a:solidFill>
                <a:latin typeface="Arial"/>
                <a:ea typeface="Arial"/>
                <a:cs typeface="Arial"/>
                <a:sym typeface="Arial"/>
              </a:endParaRPr>
            </a:p>
            <a:p>
              <a:pPr marL="228600" marR="0" lvl="0" indent="-190500" algn="l" rtl="0">
                <a:lnSpc>
                  <a:spcPct val="100000"/>
                </a:lnSpc>
                <a:spcBef>
                  <a:spcPts val="0"/>
                </a:spcBef>
                <a:spcAft>
                  <a:spcPts val="0"/>
                </a:spcAft>
                <a:buClr>
                  <a:srgbClr val="1F3864"/>
                </a:buClr>
                <a:buSzPts val="1200"/>
                <a:buFont typeface="Arial"/>
                <a:buChar char="●"/>
              </a:pPr>
              <a:r>
                <a:rPr lang="en" sz="1200" b="0" i="0" u="none" strike="noStrike" cap="none">
                  <a:solidFill>
                    <a:srgbClr val="1F3864"/>
                  </a:solidFill>
                  <a:latin typeface="Arial"/>
                  <a:ea typeface="Arial"/>
                  <a:cs typeface="Arial"/>
                  <a:sym typeface="Arial"/>
                </a:rPr>
                <a:t>Muatan lokal dikembangkan sesuai dengan isu nasional dan global</a:t>
              </a:r>
              <a:endParaRPr sz="1200" b="0" i="0" u="none" strike="noStrike" cap="none">
                <a:solidFill>
                  <a:srgbClr val="1F3864"/>
                </a:solidFill>
                <a:latin typeface="Arial"/>
                <a:ea typeface="Arial"/>
                <a:cs typeface="Arial"/>
                <a:sym typeface="Arial"/>
              </a:endParaRPr>
            </a:p>
          </p:txBody>
        </p:sp>
      </p:grpSp>
      <p:sp>
        <p:nvSpPr>
          <p:cNvPr id="1366" name="Google Shape;1366;gf08a7be099_3_1072"/>
          <p:cNvSpPr/>
          <p:nvPr/>
        </p:nvSpPr>
        <p:spPr>
          <a:xfrm>
            <a:off x="4350275" y="1321025"/>
            <a:ext cx="1033200" cy="2769900"/>
          </a:xfrm>
          <a:prstGeom prst="rightArrow">
            <a:avLst>
              <a:gd name="adj1" fmla="val 71408"/>
              <a:gd name="adj2" fmla="val 40334"/>
            </a:avLst>
          </a:prstGeom>
          <a:solidFill>
            <a:srgbClr val="EEEEEE"/>
          </a:solidFill>
          <a:ln w="19050" cap="flat" cmpd="sng">
            <a:solidFill>
              <a:srgbClr val="5B9BD5"/>
            </a:solidFill>
            <a:prstDash val="solid"/>
            <a:round/>
            <a:headEnd type="none" w="sm" len="sm"/>
            <a:tailEnd type="none" w="sm" len="sm"/>
          </a:ln>
        </p:spPr>
        <p:txBody>
          <a:bodyPr spcFirstLastPara="1" wrap="square" lIns="45700" tIns="91425" rIns="0"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Dipelajari melalui</a:t>
            </a:r>
            <a:endParaRPr sz="1300" b="0" i="0" u="none" strike="noStrike" cap="none">
              <a:solidFill>
                <a:srgbClr val="000000"/>
              </a:solidFill>
              <a:latin typeface="Arial"/>
              <a:ea typeface="Arial"/>
              <a:cs typeface="Arial"/>
              <a:sym typeface="Arial"/>
            </a:endParaRPr>
          </a:p>
        </p:txBody>
      </p:sp>
      <p:grpSp>
        <p:nvGrpSpPr>
          <p:cNvPr id="1367" name="Google Shape;1367;gf08a7be099_3_1072"/>
          <p:cNvGrpSpPr/>
          <p:nvPr/>
        </p:nvGrpSpPr>
        <p:grpSpPr>
          <a:xfrm>
            <a:off x="53526" y="1448694"/>
            <a:ext cx="4239629" cy="2697600"/>
            <a:chOff x="129726" y="1296294"/>
            <a:chExt cx="4239629" cy="2697600"/>
          </a:xfrm>
        </p:grpSpPr>
        <p:sp>
          <p:nvSpPr>
            <p:cNvPr id="1368" name="Google Shape;1368;gf08a7be099_3_1072"/>
            <p:cNvSpPr/>
            <p:nvPr/>
          </p:nvSpPr>
          <p:spPr>
            <a:xfrm>
              <a:off x="820674" y="1296294"/>
              <a:ext cx="2936400" cy="26976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69" name="Google Shape;1369;gf08a7be099_3_1072"/>
            <p:cNvSpPr txBox="1"/>
            <p:nvPr/>
          </p:nvSpPr>
          <p:spPr>
            <a:xfrm>
              <a:off x="1690500" y="2462425"/>
              <a:ext cx="1192200" cy="365700"/>
            </a:xfrm>
            <a:prstGeom prst="rect">
              <a:avLst/>
            </a:prstGeom>
            <a:noFill/>
            <a:ln>
              <a:noFill/>
            </a:ln>
          </p:spPr>
          <p:txBody>
            <a:bodyPr spcFirstLastPara="1" wrap="square" lIns="0" tIns="10000" rIns="0" bIns="0" anchor="t" anchorCtr="0">
              <a:noAutofit/>
            </a:bodyPr>
            <a:lstStyle/>
            <a:p>
              <a:pPr marL="12700" marR="0" lvl="0" indent="10160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PELAJAR  PANCASILA</a:t>
              </a:r>
              <a:endParaRPr sz="1200" b="0" i="0" u="none" strike="noStrike" cap="none">
                <a:solidFill>
                  <a:srgbClr val="000000"/>
                </a:solidFill>
                <a:latin typeface="Arial"/>
                <a:ea typeface="Arial"/>
                <a:cs typeface="Arial"/>
                <a:sym typeface="Arial"/>
              </a:endParaRPr>
            </a:p>
          </p:txBody>
        </p:sp>
        <p:sp>
          <p:nvSpPr>
            <p:cNvPr id="1370" name="Google Shape;1370;gf08a7be099_3_1072"/>
            <p:cNvSpPr/>
            <p:nvPr/>
          </p:nvSpPr>
          <p:spPr>
            <a:xfrm>
              <a:off x="3057257" y="3058472"/>
              <a:ext cx="411300" cy="4170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71" name="Google Shape;1371;gf08a7be099_3_1072"/>
            <p:cNvSpPr/>
            <p:nvPr/>
          </p:nvSpPr>
          <p:spPr>
            <a:xfrm>
              <a:off x="3072161" y="3073361"/>
              <a:ext cx="349800" cy="3555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72" name="Google Shape;1372;gf08a7be099_3_1072"/>
            <p:cNvSpPr/>
            <p:nvPr/>
          </p:nvSpPr>
          <p:spPr>
            <a:xfrm>
              <a:off x="1181006" y="3053217"/>
              <a:ext cx="411300" cy="4170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73" name="Google Shape;1373;gf08a7be099_3_1072"/>
            <p:cNvSpPr/>
            <p:nvPr/>
          </p:nvSpPr>
          <p:spPr>
            <a:xfrm>
              <a:off x="1195911" y="3068106"/>
              <a:ext cx="349800" cy="35550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74" name="Google Shape;1374;gf08a7be099_3_1072"/>
            <p:cNvSpPr/>
            <p:nvPr/>
          </p:nvSpPr>
          <p:spPr>
            <a:xfrm>
              <a:off x="1091578" y="2347293"/>
              <a:ext cx="411300" cy="41700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75" name="Google Shape;1375;gf08a7be099_3_1072"/>
            <p:cNvSpPr/>
            <p:nvPr/>
          </p:nvSpPr>
          <p:spPr>
            <a:xfrm>
              <a:off x="1175143" y="2362183"/>
              <a:ext cx="211773" cy="355266"/>
            </a:xfrm>
            <a:custGeom>
              <a:avLst/>
              <a:gdLst/>
              <a:ahLst/>
              <a:cxnLst/>
              <a:rect l="l" t="t" r="r" b="b"/>
              <a:pathLst>
                <a:path w="368300" h="617854" extrusionOk="0">
                  <a:moveTo>
                    <a:pt x="137892" y="617356"/>
                  </a:moveTo>
                  <a:lnTo>
                    <a:pt x="102319" y="617356"/>
                  </a:lnTo>
                  <a:lnTo>
                    <a:pt x="108787" y="362434"/>
                  </a:lnTo>
                  <a:lnTo>
                    <a:pt x="0" y="218008"/>
                  </a:lnTo>
                  <a:lnTo>
                    <a:pt x="93" y="217119"/>
                  </a:lnTo>
                  <a:lnTo>
                    <a:pt x="21146" y="58501"/>
                  </a:lnTo>
                  <a:lnTo>
                    <a:pt x="77064" y="51988"/>
                  </a:lnTo>
                  <a:lnTo>
                    <a:pt x="77064" y="6"/>
                  </a:lnTo>
                  <a:lnTo>
                    <a:pt x="140923" y="6"/>
                  </a:lnTo>
                  <a:lnTo>
                    <a:pt x="240344" y="0"/>
                  </a:lnTo>
                  <a:lnTo>
                    <a:pt x="240344" y="15266"/>
                  </a:lnTo>
                  <a:lnTo>
                    <a:pt x="304204" y="15266"/>
                  </a:lnTo>
                  <a:lnTo>
                    <a:pt x="304204" y="36182"/>
                  </a:lnTo>
                  <a:lnTo>
                    <a:pt x="176489" y="36182"/>
                  </a:lnTo>
                  <a:lnTo>
                    <a:pt x="112626" y="36188"/>
                  </a:lnTo>
                  <a:lnTo>
                    <a:pt x="112626" y="48100"/>
                  </a:lnTo>
                  <a:lnTo>
                    <a:pt x="120181" y="48499"/>
                  </a:lnTo>
                  <a:lnTo>
                    <a:pt x="127473" y="49942"/>
                  </a:lnTo>
                  <a:lnTo>
                    <a:pt x="134416" y="52367"/>
                  </a:lnTo>
                  <a:lnTo>
                    <a:pt x="140925" y="55711"/>
                  </a:lnTo>
                  <a:lnTo>
                    <a:pt x="176489" y="55711"/>
                  </a:lnTo>
                  <a:lnTo>
                    <a:pt x="176489" y="84398"/>
                  </a:lnTo>
                  <a:lnTo>
                    <a:pt x="111464" y="84398"/>
                  </a:lnTo>
                  <a:lnTo>
                    <a:pt x="52685" y="91248"/>
                  </a:lnTo>
                  <a:lnTo>
                    <a:pt x="37200" y="207912"/>
                  </a:lnTo>
                  <a:lnTo>
                    <a:pt x="137409" y="340947"/>
                  </a:lnTo>
                  <a:lnTo>
                    <a:pt x="195313" y="357016"/>
                  </a:lnTo>
                  <a:lnTo>
                    <a:pt x="189085" y="380256"/>
                  </a:lnTo>
                  <a:lnTo>
                    <a:pt x="143910" y="380256"/>
                  </a:lnTo>
                  <a:lnTo>
                    <a:pt x="137892" y="617356"/>
                  </a:lnTo>
                  <a:close/>
                </a:path>
                <a:path w="368300" h="617854" extrusionOk="0">
                  <a:moveTo>
                    <a:pt x="240346" y="158371"/>
                  </a:moveTo>
                  <a:lnTo>
                    <a:pt x="198436" y="158371"/>
                  </a:lnTo>
                  <a:lnTo>
                    <a:pt x="204733" y="151963"/>
                  </a:lnTo>
                  <a:lnTo>
                    <a:pt x="204783" y="36182"/>
                  </a:lnTo>
                  <a:lnTo>
                    <a:pt x="304204" y="36182"/>
                  </a:lnTo>
                  <a:lnTo>
                    <a:pt x="304204" y="51450"/>
                  </a:lnTo>
                  <a:lnTo>
                    <a:pt x="240346" y="51450"/>
                  </a:lnTo>
                  <a:lnTo>
                    <a:pt x="240346" y="158371"/>
                  </a:lnTo>
                  <a:close/>
                </a:path>
                <a:path w="368300" h="617854" extrusionOk="0">
                  <a:moveTo>
                    <a:pt x="176489" y="55711"/>
                  </a:moveTo>
                  <a:lnTo>
                    <a:pt x="140925" y="55711"/>
                  </a:lnTo>
                  <a:lnTo>
                    <a:pt x="140925" y="36188"/>
                  </a:lnTo>
                  <a:lnTo>
                    <a:pt x="176489" y="36188"/>
                  </a:lnTo>
                  <a:lnTo>
                    <a:pt x="176489" y="55711"/>
                  </a:lnTo>
                  <a:close/>
                </a:path>
                <a:path w="368300" h="617854" extrusionOk="0">
                  <a:moveTo>
                    <a:pt x="304205" y="173637"/>
                  </a:moveTo>
                  <a:lnTo>
                    <a:pt x="262297" y="173637"/>
                  </a:lnTo>
                  <a:lnTo>
                    <a:pt x="268643" y="167180"/>
                  </a:lnTo>
                  <a:lnTo>
                    <a:pt x="268645" y="51450"/>
                  </a:lnTo>
                  <a:lnTo>
                    <a:pt x="304204" y="51450"/>
                  </a:lnTo>
                  <a:lnTo>
                    <a:pt x="304204" y="54891"/>
                  </a:lnTo>
                  <a:lnTo>
                    <a:pt x="368067" y="54891"/>
                  </a:lnTo>
                  <a:lnTo>
                    <a:pt x="368067" y="91075"/>
                  </a:lnTo>
                  <a:lnTo>
                    <a:pt x="304205" y="91075"/>
                  </a:lnTo>
                  <a:lnTo>
                    <a:pt x="304205" y="173637"/>
                  </a:lnTo>
                  <a:close/>
                </a:path>
                <a:path w="368300" h="617854" extrusionOk="0">
                  <a:moveTo>
                    <a:pt x="196210" y="299290"/>
                  </a:moveTo>
                  <a:lnTo>
                    <a:pt x="178982" y="249646"/>
                  </a:lnTo>
                  <a:lnTo>
                    <a:pt x="143759" y="220599"/>
                  </a:lnTo>
                  <a:lnTo>
                    <a:pt x="92674" y="203490"/>
                  </a:lnTo>
                  <a:lnTo>
                    <a:pt x="77066" y="201535"/>
                  </a:lnTo>
                  <a:lnTo>
                    <a:pt x="77066" y="141529"/>
                  </a:lnTo>
                  <a:lnTo>
                    <a:pt x="129027" y="115416"/>
                  </a:lnTo>
                  <a:lnTo>
                    <a:pt x="132992" y="106988"/>
                  </a:lnTo>
                  <a:lnTo>
                    <a:pt x="131178" y="98684"/>
                  </a:lnTo>
                  <a:lnTo>
                    <a:pt x="128545" y="92412"/>
                  </a:lnTo>
                  <a:lnTo>
                    <a:pt x="124025" y="87682"/>
                  </a:lnTo>
                  <a:lnTo>
                    <a:pt x="118154" y="84882"/>
                  </a:lnTo>
                  <a:lnTo>
                    <a:pt x="111464" y="84398"/>
                  </a:lnTo>
                  <a:lnTo>
                    <a:pt x="176489" y="84398"/>
                  </a:lnTo>
                  <a:lnTo>
                    <a:pt x="176525" y="149602"/>
                  </a:lnTo>
                  <a:lnTo>
                    <a:pt x="140932" y="149602"/>
                  </a:lnTo>
                  <a:lnTo>
                    <a:pt x="139748" y="150316"/>
                  </a:lnTo>
                  <a:lnTo>
                    <a:pt x="138533" y="150995"/>
                  </a:lnTo>
                  <a:lnTo>
                    <a:pt x="113547" y="163552"/>
                  </a:lnTo>
                  <a:lnTo>
                    <a:pt x="115580" y="169054"/>
                  </a:lnTo>
                  <a:lnTo>
                    <a:pt x="120814" y="172844"/>
                  </a:lnTo>
                  <a:lnTo>
                    <a:pt x="245912" y="172844"/>
                  </a:lnTo>
                  <a:lnTo>
                    <a:pt x="246692" y="173637"/>
                  </a:lnTo>
                  <a:lnTo>
                    <a:pt x="304205" y="173637"/>
                  </a:lnTo>
                  <a:lnTo>
                    <a:pt x="304205" y="176577"/>
                  </a:lnTo>
                  <a:lnTo>
                    <a:pt x="310552" y="183034"/>
                  </a:lnTo>
                  <a:lnTo>
                    <a:pt x="368067" y="183034"/>
                  </a:lnTo>
                  <a:lnTo>
                    <a:pt x="368067" y="188364"/>
                  </a:lnTo>
                  <a:lnTo>
                    <a:pt x="166832" y="188364"/>
                  </a:lnTo>
                  <a:lnTo>
                    <a:pt x="166180" y="189265"/>
                  </a:lnTo>
                  <a:lnTo>
                    <a:pt x="165501" y="190139"/>
                  </a:lnTo>
                  <a:lnTo>
                    <a:pt x="164795" y="190992"/>
                  </a:lnTo>
                  <a:lnTo>
                    <a:pt x="192854" y="211437"/>
                  </a:lnTo>
                  <a:lnTo>
                    <a:pt x="213520" y="236326"/>
                  </a:lnTo>
                  <a:lnTo>
                    <a:pt x="226562" y="265306"/>
                  </a:lnTo>
                  <a:lnTo>
                    <a:pt x="231750" y="298025"/>
                  </a:lnTo>
                  <a:lnTo>
                    <a:pt x="196210" y="299290"/>
                  </a:lnTo>
                  <a:close/>
                </a:path>
                <a:path w="368300" h="617854" extrusionOk="0">
                  <a:moveTo>
                    <a:pt x="368067" y="183034"/>
                  </a:moveTo>
                  <a:lnTo>
                    <a:pt x="326157" y="183034"/>
                  </a:lnTo>
                  <a:lnTo>
                    <a:pt x="332501" y="176577"/>
                  </a:lnTo>
                  <a:lnTo>
                    <a:pt x="332504" y="91075"/>
                  </a:lnTo>
                  <a:lnTo>
                    <a:pt x="368067" y="91075"/>
                  </a:lnTo>
                  <a:lnTo>
                    <a:pt x="368067" y="183034"/>
                  </a:lnTo>
                  <a:close/>
                </a:path>
                <a:path w="368300" h="617854" extrusionOk="0">
                  <a:moveTo>
                    <a:pt x="245912" y="172844"/>
                  </a:moveTo>
                  <a:lnTo>
                    <a:pt x="134582" y="172844"/>
                  </a:lnTo>
                  <a:lnTo>
                    <a:pt x="140929" y="166386"/>
                  </a:lnTo>
                  <a:lnTo>
                    <a:pt x="140932" y="149602"/>
                  </a:lnTo>
                  <a:lnTo>
                    <a:pt x="176525" y="149602"/>
                  </a:lnTo>
                  <a:lnTo>
                    <a:pt x="176540" y="151963"/>
                  </a:lnTo>
                  <a:lnTo>
                    <a:pt x="182862" y="158371"/>
                  </a:lnTo>
                  <a:lnTo>
                    <a:pt x="240346" y="158371"/>
                  </a:lnTo>
                  <a:lnTo>
                    <a:pt x="240346" y="167180"/>
                  </a:lnTo>
                  <a:lnTo>
                    <a:pt x="245912" y="172844"/>
                  </a:lnTo>
                  <a:close/>
                </a:path>
                <a:path w="368300" h="617854" extrusionOk="0">
                  <a:moveTo>
                    <a:pt x="199096" y="194554"/>
                  </a:moveTo>
                  <a:lnTo>
                    <a:pt x="182018" y="194554"/>
                  </a:lnTo>
                  <a:lnTo>
                    <a:pt x="173907" y="192309"/>
                  </a:lnTo>
                  <a:lnTo>
                    <a:pt x="166832" y="188364"/>
                  </a:lnTo>
                  <a:lnTo>
                    <a:pt x="368067" y="188364"/>
                  </a:lnTo>
                  <a:lnTo>
                    <a:pt x="368067" y="188581"/>
                  </a:lnTo>
                  <a:lnTo>
                    <a:pt x="214043" y="188581"/>
                  </a:lnTo>
                  <a:lnTo>
                    <a:pt x="207064" y="192387"/>
                  </a:lnTo>
                  <a:lnTo>
                    <a:pt x="199096" y="194554"/>
                  </a:lnTo>
                  <a:close/>
                </a:path>
                <a:path w="368300" h="617854" extrusionOk="0">
                  <a:moveTo>
                    <a:pt x="254497" y="209821"/>
                  </a:moveTo>
                  <a:lnTo>
                    <a:pt x="242414" y="208309"/>
                  </a:lnTo>
                  <a:lnTo>
                    <a:pt x="231404" y="204018"/>
                  </a:lnTo>
                  <a:lnTo>
                    <a:pt x="221827" y="197319"/>
                  </a:lnTo>
                  <a:lnTo>
                    <a:pt x="214043" y="188581"/>
                  </a:lnTo>
                  <a:lnTo>
                    <a:pt x="368067" y="188581"/>
                  </a:lnTo>
                  <a:lnTo>
                    <a:pt x="368067" y="201984"/>
                  </a:lnTo>
                  <a:lnTo>
                    <a:pt x="281027" y="201984"/>
                  </a:lnTo>
                  <a:lnTo>
                    <a:pt x="275011" y="205298"/>
                  </a:lnTo>
                  <a:lnTo>
                    <a:pt x="268537" y="207760"/>
                  </a:lnTo>
                  <a:lnTo>
                    <a:pt x="261675" y="209293"/>
                  </a:lnTo>
                  <a:lnTo>
                    <a:pt x="254497" y="209821"/>
                  </a:lnTo>
                  <a:close/>
                </a:path>
                <a:path w="368300" h="617854" extrusionOk="0">
                  <a:moveTo>
                    <a:pt x="323272" y="219217"/>
                  </a:moveTo>
                  <a:lnTo>
                    <a:pt x="318357" y="219217"/>
                  </a:lnTo>
                  <a:lnTo>
                    <a:pt x="307536" y="218008"/>
                  </a:lnTo>
                  <a:lnTo>
                    <a:pt x="297537" y="214557"/>
                  </a:lnTo>
                  <a:lnTo>
                    <a:pt x="288615" y="209128"/>
                  </a:lnTo>
                  <a:lnTo>
                    <a:pt x="281027" y="201984"/>
                  </a:lnTo>
                  <a:lnTo>
                    <a:pt x="368067" y="201984"/>
                  </a:lnTo>
                  <a:lnTo>
                    <a:pt x="368067" y="217119"/>
                  </a:lnTo>
                  <a:lnTo>
                    <a:pt x="332505" y="217119"/>
                  </a:lnTo>
                  <a:lnTo>
                    <a:pt x="328018" y="218476"/>
                  </a:lnTo>
                  <a:lnTo>
                    <a:pt x="323272" y="219217"/>
                  </a:lnTo>
                  <a:close/>
                </a:path>
                <a:path w="368300" h="617854" extrusionOk="0">
                  <a:moveTo>
                    <a:pt x="341950" y="617356"/>
                  </a:moveTo>
                  <a:lnTo>
                    <a:pt x="306386" y="617356"/>
                  </a:lnTo>
                  <a:lnTo>
                    <a:pt x="303113" y="364885"/>
                  </a:lnTo>
                  <a:lnTo>
                    <a:pt x="332505" y="304903"/>
                  </a:lnTo>
                  <a:lnTo>
                    <a:pt x="332505" y="217119"/>
                  </a:lnTo>
                  <a:lnTo>
                    <a:pt x="368067" y="217119"/>
                  </a:lnTo>
                  <a:lnTo>
                    <a:pt x="368067" y="313421"/>
                  </a:lnTo>
                  <a:lnTo>
                    <a:pt x="338786" y="373178"/>
                  </a:lnTo>
                  <a:lnTo>
                    <a:pt x="341950" y="617356"/>
                  </a:lnTo>
                  <a:close/>
                </a:path>
                <a:path w="368300" h="617854" extrusionOk="0">
                  <a:moveTo>
                    <a:pt x="185957" y="391925"/>
                  </a:moveTo>
                  <a:lnTo>
                    <a:pt x="143910" y="380256"/>
                  </a:lnTo>
                  <a:lnTo>
                    <a:pt x="189085" y="380256"/>
                  </a:lnTo>
                  <a:lnTo>
                    <a:pt x="185957" y="391925"/>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76" name="Google Shape;1376;gf08a7be099_3_1072"/>
            <p:cNvSpPr/>
            <p:nvPr/>
          </p:nvSpPr>
          <p:spPr>
            <a:xfrm>
              <a:off x="3118630" y="2347293"/>
              <a:ext cx="412200" cy="417000"/>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77" name="Google Shape;1377;gf08a7be099_3_1072"/>
            <p:cNvSpPr/>
            <p:nvPr/>
          </p:nvSpPr>
          <p:spPr>
            <a:xfrm>
              <a:off x="3133535" y="2362189"/>
              <a:ext cx="349789" cy="354901"/>
            </a:xfrm>
            <a:custGeom>
              <a:avLst/>
              <a:gdLst/>
              <a:ahLst/>
              <a:cxnLst/>
              <a:rect l="l" t="t" r="r" b="b"/>
              <a:pathLst>
                <a:path w="608329" h="617220" extrusionOk="0">
                  <a:moveTo>
                    <a:pt x="158165" y="281165"/>
                  </a:moveTo>
                  <a:lnTo>
                    <a:pt x="156883" y="278066"/>
                  </a:lnTo>
                  <a:lnTo>
                    <a:pt x="152463" y="273570"/>
                  </a:lnTo>
                  <a:lnTo>
                    <a:pt x="149402" y="272300"/>
                  </a:lnTo>
                  <a:lnTo>
                    <a:pt x="143154" y="272300"/>
                  </a:lnTo>
                  <a:lnTo>
                    <a:pt x="140093" y="273570"/>
                  </a:lnTo>
                  <a:lnTo>
                    <a:pt x="135674" y="278066"/>
                  </a:lnTo>
                  <a:lnTo>
                    <a:pt x="134404" y="281165"/>
                  </a:lnTo>
                  <a:lnTo>
                    <a:pt x="134404" y="287528"/>
                  </a:lnTo>
                  <a:lnTo>
                    <a:pt x="135674" y="290639"/>
                  </a:lnTo>
                  <a:lnTo>
                    <a:pt x="140093" y="295122"/>
                  </a:lnTo>
                  <a:lnTo>
                    <a:pt x="143154" y="296418"/>
                  </a:lnTo>
                  <a:lnTo>
                    <a:pt x="149402" y="296418"/>
                  </a:lnTo>
                  <a:lnTo>
                    <a:pt x="152463" y="295122"/>
                  </a:lnTo>
                  <a:lnTo>
                    <a:pt x="156883" y="290639"/>
                  </a:lnTo>
                  <a:lnTo>
                    <a:pt x="158165" y="287528"/>
                  </a:lnTo>
                  <a:lnTo>
                    <a:pt x="158165" y="281165"/>
                  </a:lnTo>
                  <a:close/>
                </a:path>
                <a:path w="608329" h="617220" extrusionOk="0">
                  <a:moveTo>
                    <a:pt x="495909" y="334391"/>
                  </a:moveTo>
                  <a:lnTo>
                    <a:pt x="494639" y="331279"/>
                  </a:lnTo>
                  <a:lnTo>
                    <a:pt x="490220" y="326783"/>
                  </a:lnTo>
                  <a:lnTo>
                    <a:pt x="487159" y="325488"/>
                  </a:lnTo>
                  <a:lnTo>
                    <a:pt x="480910" y="325488"/>
                  </a:lnTo>
                  <a:lnTo>
                    <a:pt x="477850" y="326783"/>
                  </a:lnTo>
                  <a:lnTo>
                    <a:pt x="473430" y="331266"/>
                  </a:lnTo>
                  <a:lnTo>
                    <a:pt x="472147" y="334378"/>
                  </a:lnTo>
                  <a:lnTo>
                    <a:pt x="472147" y="340741"/>
                  </a:lnTo>
                  <a:lnTo>
                    <a:pt x="473430" y="343839"/>
                  </a:lnTo>
                  <a:lnTo>
                    <a:pt x="477850" y="348335"/>
                  </a:lnTo>
                  <a:lnTo>
                    <a:pt x="480910" y="349605"/>
                  </a:lnTo>
                  <a:lnTo>
                    <a:pt x="487159" y="349605"/>
                  </a:lnTo>
                  <a:lnTo>
                    <a:pt x="490220" y="348335"/>
                  </a:lnTo>
                  <a:lnTo>
                    <a:pt x="494639" y="343839"/>
                  </a:lnTo>
                  <a:lnTo>
                    <a:pt x="495909" y="340741"/>
                  </a:lnTo>
                  <a:lnTo>
                    <a:pt x="495909" y="334391"/>
                  </a:lnTo>
                  <a:close/>
                </a:path>
                <a:path w="608329" h="617220" extrusionOk="0">
                  <a:moveTo>
                    <a:pt x="608253" y="133350"/>
                  </a:moveTo>
                  <a:lnTo>
                    <a:pt x="606577" y="123190"/>
                  </a:lnTo>
                  <a:lnTo>
                    <a:pt x="601929" y="114300"/>
                  </a:lnTo>
                  <a:lnTo>
                    <a:pt x="594829" y="106680"/>
                  </a:lnTo>
                  <a:lnTo>
                    <a:pt x="585812" y="101600"/>
                  </a:lnTo>
                  <a:lnTo>
                    <a:pt x="587133" y="97790"/>
                  </a:lnTo>
                  <a:lnTo>
                    <a:pt x="587857" y="93980"/>
                  </a:lnTo>
                  <a:lnTo>
                    <a:pt x="587857" y="90170"/>
                  </a:lnTo>
                  <a:lnTo>
                    <a:pt x="585228" y="76200"/>
                  </a:lnTo>
                  <a:lnTo>
                    <a:pt x="584492" y="75171"/>
                  </a:lnTo>
                  <a:lnTo>
                    <a:pt x="584492" y="128270"/>
                  </a:lnTo>
                  <a:lnTo>
                    <a:pt x="584492" y="138430"/>
                  </a:lnTo>
                  <a:lnTo>
                    <a:pt x="580136" y="143510"/>
                  </a:lnTo>
                  <a:lnTo>
                    <a:pt x="483247" y="143510"/>
                  </a:lnTo>
                  <a:lnTo>
                    <a:pt x="477926" y="148590"/>
                  </a:lnTo>
                  <a:lnTo>
                    <a:pt x="477926" y="162560"/>
                  </a:lnTo>
                  <a:lnTo>
                    <a:pt x="483247" y="167640"/>
                  </a:lnTo>
                  <a:lnTo>
                    <a:pt x="560362" y="167640"/>
                  </a:lnTo>
                  <a:lnTo>
                    <a:pt x="564108" y="172720"/>
                  </a:lnTo>
                  <a:lnTo>
                    <a:pt x="564108" y="182880"/>
                  </a:lnTo>
                  <a:lnTo>
                    <a:pt x="559752" y="186690"/>
                  </a:lnTo>
                  <a:lnTo>
                    <a:pt x="483247" y="186690"/>
                  </a:lnTo>
                  <a:lnTo>
                    <a:pt x="477926" y="193040"/>
                  </a:lnTo>
                  <a:lnTo>
                    <a:pt x="477926" y="205740"/>
                  </a:lnTo>
                  <a:lnTo>
                    <a:pt x="483247" y="210820"/>
                  </a:lnTo>
                  <a:lnTo>
                    <a:pt x="532993" y="210820"/>
                  </a:lnTo>
                  <a:lnTo>
                    <a:pt x="537806" y="212090"/>
                  </a:lnTo>
                  <a:lnTo>
                    <a:pt x="541540" y="215900"/>
                  </a:lnTo>
                  <a:lnTo>
                    <a:pt x="541540" y="226060"/>
                  </a:lnTo>
                  <a:lnTo>
                    <a:pt x="537197" y="231140"/>
                  </a:lnTo>
                  <a:lnTo>
                    <a:pt x="411861" y="231140"/>
                  </a:lnTo>
                  <a:lnTo>
                    <a:pt x="402577" y="229870"/>
                  </a:lnTo>
                  <a:lnTo>
                    <a:pt x="402577" y="254000"/>
                  </a:lnTo>
                  <a:lnTo>
                    <a:pt x="402577" y="321310"/>
                  </a:lnTo>
                  <a:lnTo>
                    <a:pt x="390982" y="332740"/>
                  </a:lnTo>
                  <a:lnTo>
                    <a:pt x="377456" y="349250"/>
                  </a:lnTo>
                  <a:lnTo>
                    <a:pt x="367144" y="367030"/>
                  </a:lnTo>
                  <a:lnTo>
                    <a:pt x="360197" y="387350"/>
                  </a:lnTo>
                  <a:lnTo>
                    <a:pt x="356768" y="407670"/>
                  </a:lnTo>
                  <a:lnTo>
                    <a:pt x="356400" y="407670"/>
                  </a:lnTo>
                  <a:lnTo>
                    <a:pt x="356400" y="431800"/>
                  </a:lnTo>
                  <a:lnTo>
                    <a:pt x="356400" y="527050"/>
                  </a:lnTo>
                  <a:lnTo>
                    <a:pt x="283184" y="527050"/>
                  </a:lnTo>
                  <a:lnTo>
                    <a:pt x="280162" y="528320"/>
                  </a:lnTo>
                  <a:lnTo>
                    <a:pt x="254660" y="554990"/>
                  </a:lnTo>
                  <a:lnTo>
                    <a:pt x="244106" y="563880"/>
                  </a:lnTo>
                  <a:lnTo>
                    <a:pt x="232422" y="571500"/>
                  </a:lnTo>
                  <a:lnTo>
                    <a:pt x="219773" y="576580"/>
                  </a:lnTo>
                  <a:lnTo>
                    <a:pt x="206336" y="580390"/>
                  </a:lnTo>
                  <a:lnTo>
                    <a:pt x="146291" y="593090"/>
                  </a:lnTo>
                  <a:lnTo>
                    <a:pt x="143548" y="591820"/>
                  </a:lnTo>
                  <a:lnTo>
                    <a:pt x="139001" y="589280"/>
                  </a:lnTo>
                  <a:lnTo>
                    <a:pt x="137490" y="586740"/>
                  </a:lnTo>
                  <a:lnTo>
                    <a:pt x="136080" y="579120"/>
                  </a:lnTo>
                  <a:lnTo>
                    <a:pt x="139420" y="574040"/>
                  </a:lnTo>
                  <a:lnTo>
                    <a:pt x="175945" y="563880"/>
                  </a:lnTo>
                  <a:lnTo>
                    <a:pt x="180733" y="557530"/>
                  </a:lnTo>
                  <a:lnTo>
                    <a:pt x="178866" y="542290"/>
                  </a:lnTo>
                  <a:lnTo>
                    <a:pt x="172580" y="535940"/>
                  </a:lnTo>
                  <a:lnTo>
                    <a:pt x="48514" y="535940"/>
                  </a:lnTo>
                  <a:lnTo>
                    <a:pt x="44157" y="532130"/>
                  </a:lnTo>
                  <a:lnTo>
                    <a:pt x="44157" y="520700"/>
                  </a:lnTo>
                  <a:lnTo>
                    <a:pt x="47891" y="516890"/>
                  </a:lnTo>
                  <a:lnTo>
                    <a:pt x="125018" y="516890"/>
                  </a:lnTo>
                  <a:lnTo>
                    <a:pt x="130340" y="510540"/>
                  </a:lnTo>
                  <a:lnTo>
                    <a:pt x="130340" y="497840"/>
                  </a:lnTo>
                  <a:lnTo>
                    <a:pt x="125018" y="492760"/>
                  </a:lnTo>
                  <a:lnTo>
                    <a:pt x="28117" y="492760"/>
                  </a:lnTo>
                  <a:lnTo>
                    <a:pt x="23761" y="487680"/>
                  </a:lnTo>
                  <a:lnTo>
                    <a:pt x="23761" y="477520"/>
                  </a:lnTo>
                  <a:lnTo>
                    <a:pt x="28117" y="472440"/>
                  </a:lnTo>
                  <a:lnTo>
                    <a:pt x="125018" y="472440"/>
                  </a:lnTo>
                  <a:lnTo>
                    <a:pt x="130340" y="467360"/>
                  </a:lnTo>
                  <a:lnTo>
                    <a:pt x="130340" y="453390"/>
                  </a:lnTo>
                  <a:lnTo>
                    <a:pt x="125018" y="448310"/>
                  </a:lnTo>
                  <a:lnTo>
                    <a:pt x="47891" y="448310"/>
                  </a:lnTo>
                  <a:lnTo>
                    <a:pt x="44157" y="443230"/>
                  </a:lnTo>
                  <a:lnTo>
                    <a:pt x="44157" y="433070"/>
                  </a:lnTo>
                  <a:lnTo>
                    <a:pt x="48514" y="429260"/>
                  </a:lnTo>
                  <a:lnTo>
                    <a:pt x="125018" y="429260"/>
                  </a:lnTo>
                  <a:lnTo>
                    <a:pt x="130340" y="424180"/>
                  </a:lnTo>
                  <a:lnTo>
                    <a:pt x="130340" y="410210"/>
                  </a:lnTo>
                  <a:lnTo>
                    <a:pt x="125018" y="405130"/>
                  </a:lnTo>
                  <a:lnTo>
                    <a:pt x="75260" y="405130"/>
                  </a:lnTo>
                  <a:lnTo>
                    <a:pt x="70459" y="403860"/>
                  </a:lnTo>
                  <a:lnTo>
                    <a:pt x="66713" y="400050"/>
                  </a:lnTo>
                  <a:lnTo>
                    <a:pt x="66713" y="389890"/>
                  </a:lnTo>
                  <a:lnTo>
                    <a:pt x="71069" y="384810"/>
                  </a:lnTo>
                  <a:lnTo>
                    <a:pt x="196392" y="384810"/>
                  </a:lnTo>
                  <a:lnTo>
                    <a:pt x="248551" y="401320"/>
                  </a:lnTo>
                  <a:lnTo>
                    <a:pt x="280162" y="430530"/>
                  </a:lnTo>
                  <a:lnTo>
                    <a:pt x="283184" y="431800"/>
                  </a:lnTo>
                  <a:lnTo>
                    <a:pt x="356400" y="431800"/>
                  </a:lnTo>
                  <a:lnTo>
                    <a:pt x="356400" y="407670"/>
                  </a:lnTo>
                  <a:lnTo>
                    <a:pt x="291274" y="407670"/>
                  </a:lnTo>
                  <a:lnTo>
                    <a:pt x="279717" y="396240"/>
                  </a:lnTo>
                  <a:lnTo>
                    <a:pt x="245681" y="372110"/>
                  </a:lnTo>
                  <a:lnTo>
                    <a:pt x="205676" y="361950"/>
                  </a:lnTo>
                  <a:lnTo>
                    <a:pt x="205676" y="360680"/>
                  </a:lnTo>
                  <a:lnTo>
                    <a:pt x="205676" y="294640"/>
                  </a:lnTo>
                  <a:lnTo>
                    <a:pt x="217271" y="283210"/>
                  </a:lnTo>
                  <a:lnTo>
                    <a:pt x="230644" y="266700"/>
                  </a:lnTo>
                  <a:lnTo>
                    <a:pt x="240957" y="248920"/>
                  </a:lnTo>
                  <a:lnTo>
                    <a:pt x="247967" y="228600"/>
                  </a:lnTo>
                  <a:lnTo>
                    <a:pt x="251472" y="208280"/>
                  </a:lnTo>
                  <a:lnTo>
                    <a:pt x="316979" y="208280"/>
                  </a:lnTo>
                  <a:lnTo>
                    <a:pt x="362572" y="243840"/>
                  </a:lnTo>
                  <a:lnTo>
                    <a:pt x="402577" y="254000"/>
                  </a:lnTo>
                  <a:lnTo>
                    <a:pt x="402577" y="229870"/>
                  </a:lnTo>
                  <a:lnTo>
                    <a:pt x="393369" y="228600"/>
                  </a:lnTo>
                  <a:lnTo>
                    <a:pt x="375843" y="223520"/>
                  </a:lnTo>
                  <a:lnTo>
                    <a:pt x="359714" y="214630"/>
                  </a:lnTo>
                  <a:lnTo>
                    <a:pt x="351739" y="208280"/>
                  </a:lnTo>
                  <a:lnTo>
                    <a:pt x="345363" y="203200"/>
                  </a:lnTo>
                  <a:lnTo>
                    <a:pt x="328091" y="185420"/>
                  </a:lnTo>
                  <a:lnTo>
                    <a:pt x="325069" y="184150"/>
                  </a:lnTo>
                  <a:lnTo>
                    <a:pt x="251853" y="184150"/>
                  </a:lnTo>
                  <a:lnTo>
                    <a:pt x="251853" y="88900"/>
                  </a:lnTo>
                  <a:lnTo>
                    <a:pt x="325069" y="88900"/>
                  </a:lnTo>
                  <a:lnTo>
                    <a:pt x="328091" y="87630"/>
                  </a:lnTo>
                  <a:lnTo>
                    <a:pt x="347522" y="67310"/>
                  </a:lnTo>
                  <a:lnTo>
                    <a:pt x="349948" y="64770"/>
                  </a:lnTo>
                  <a:lnTo>
                    <a:pt x="353593" y="60960"/>
                  </a:lnTo>
                  <a:lnTo>
                    <a:pt x="388480" y="39370"/>
                  </a:lnTo>
                  <a:lnTo>
                    <a:pt x="461962" y="22860"/>
                  </a:lnTo>
                  <a:lnTo>
                    <a:pt x="464705" y="24130"/>
                  </a:lnTo>
                  <a:lnTo>
                    <a:pt x="469252" y="26670"/>
                  </a:lnTo>
                  <a:lnTo>
                    <a:pt x="470776" y="29210"/>
                  </a:lnTo>
                  <a:lnTo>
                    <a:pt x="472173" y="36830"/>
                  </a:lnTo>
                  <a:lnTo>
                    <a:pt x="468833" y="43180"/>
                  </a:lnTo>
                  <a:lnTo>
                    <a:pt x="432308" y="52070"/>
                  </a:lnTo>
                  <a:lnTo>
                    <a:pt x="427532" y="58420"/>
                  </a:lnTo>
                  <a:lnTo>
                    <a:pt x="429387" y="73660"/>
                  </a:lnTo>
                  <a:lnTo>
                    <a:pt x="435673" y="80010"/>
                  </a:lnTo>
                  <a:lnTo>
                    <a:pt x="559752" y="80010"/>
                  </a:lnTo>
                  <a:lnTo>
                    <a:pt x="564108" y="83820"/>
                  </a:lnTo>
                  <a:lnTo>
                    <a:pt x="564108" y="95250"/>
                  </a:lnTo>
                  <a:lnTo>
                    <a:pt x="560362" y="99060"/>
                  </a:lnTo>
                  <a:lnTo>
                    <a:pt x="483247" y="99060"/>
                  </a:lnTo>
                  <a:lnTo>
                    <a:pt x="477926" y="105410"/>
                  </a:lnTo>
                  <a:lnTo>
                    <a:pt x="477926" y="118110"/>
                  </a:lnTo>
                  <a:lnTo>
                    <a:pt x="483247" y="123190"/>
                  </a:lnTo>
                  <a:lnTo>
                    <a:pt x="580136" y="123190"/>
                  </a:lnTo>
                  <a:lnTo>
                    <a:pt x="584492" y="128270"/>
                  </a:lnTo>
                  <a:lnTo>
                    <a:pt x="584492" y="75171"/>
                  </a:lnTo>
                  <a:lnTo>
                    <a:pt x="578040" y="66040"/>
                  </a:lnTo>
                  <a:lnTo>
                    <a:pt x="567410" y="58420"/>
                  </a:lnTo>
                  <a:lnTo>
                    <a:pt x="554393" y="55880"/>
                  </a:lnTo>
                  <a:lnTo>
                    <a:pt x="487311" y="55880"/>
                  </a:lnTo>
                  <a:lnTo>
                    <a:pt x="491312" y="49530"/>
                  </a:lnTo>
                  <a:lnTo>
                    <a:pt x="493953" y="43180"/>
                  </a:lnTo>
                  <a:lnTo>
                    <a:pt x="495122" y="35560"/>
                  </a:lnTo>
                  <a:lnTo>
                    <a:pt x="494652" y="27940"/>
                  </a:lnTo>
                  <a:lnTo>
                    <a:pt x="493179" y="22860"/>
                  </a:lnTo>
                  <a:lnTo>
                    <a:pt x="492810" y="21590"/>
                  </a:lnTo>
                  <a:lnTo>
                    <a:pt x="468071" y="0"/>
                  </a:lnTo>
                  <a:lnTo>
                    <a:pt x="454647" y="0"/>
                  </a:lnTo>
                  <a:lnTo>
                    <a:pt x="397319" y="11430"/>
                  </a:lnTo>
                  <a:lnTo>
                    <a:pt x="349986" y="33020"/>
                  </a:lnTo>
                  <a:lnTo>
                    <a:pt x="316979" y="64770"/>
                  </a:lnTo>
                  <a:lnTo>
                    <a:pt x="249516" y="64770"/>
                  </a:lnTo>
                  <a:lnTo>
                    <a:pt x="244576" y="55880"/>
                  </a:lnTo>
                  <a:lnTo>
                    <a:pt x="237413" y="49530"/>
                  </a:lnTo>
                  <a:lnTo>
                    <a:pt x="228523" y="44450"/>
                  </a:lnTo>
                  <a:lnTo>
                    <a:pt x="228104" y="44399"/>
                  </a:lnTo>
                  <a:lnTo>
                    <a:pt x="228104" y="71120"/>
                  </a:lnTo>
                  <a:lnTo>
                    <a:pt x="228104" y="198120"/>
                  </a:lnTo>
                  <a:lnTo>
                    <a:pt x="212217" y="251460"/>
                  </a:lnTo>
                  <a:lnTo>
                    <a:pt x="183184" y="283210"/>
                  </a:lnTo>
                  <a:lnTo>
                    <a:pt x="181927" y="287020"/>
                  </a:lnTo>
                  <a:lnTo>
                    <a:pt x="181927" y="360680"/>
                  </a:lnTo>
                  <a:lnTo>
                    <a:pt x="158165" y="360680"/>
                  </a:lnTo>
                  <a:lnTo>
                    <a:pt x="158165" y="322580"/>
                  </a:lnTo>
                  <a:lnTo>
                    <a:pt x="152844" y="317500"/>
                  </a:lnTo>
                  <a:lnTo>
                    <a:pt x="139725" y="317500"/>
                  </a:lnTo>
                  <a:lnTo>
                    <a:pt x="134404" y="322580"/>
                  </a:lnTo>
                  <a:lnTo>
                    <a:pt x="134404" y="360680"/>
                  </a:lnTo>
                  <a:lnTo>
                    <a:pt x="87922" y="360680"/>
                  </a:lnTo>
                  <a:lnTo>
                    <a:pt x="87922" y="287020"/>
                  </a:lnTo>
                  <a:lnTo>
                    <a:pt x="86664" y="283210"/>
                  </a:lnTo>
                  <a:lnTo>
                    <a:pt x="61087" y="257810"/>
                  </a:lnTo>
                  <a:lnTo>
                    <a:pt x="51968" y="247650"/>
                  </a:lnTo>
                  <a:lnTo>
                    <a:pt x="44564" y="234950"/>
                  </a:lnTo>
                  <a:lnTo>
                    <a:pt x="38963" y="222250"/>
                  </a:lnTo>
                  <a:lnTo>
                    <a:pt x="35267" y="208280"/>
                  </a:lnTo>
                  <a:lnTo>
                    <a:pt x="23431" y="147320"/>
                  </a:lnTo>
                  <a:lnTo>
                    <a:pt x="23990" y="144780"/>
                  </a:lnTo>
                  <a:lnTo>
                    <a:pt x="27114" y="140970"/>
                  </a:lnTo>
                  <a:lnTo>
                    <a:pt x="29464" y="138430"/>
                  </a:lnTo>
                  <a:lnTo>
                    <a:pt x="37452" y="137160"/>
                  </a:lnTo>
                  <a:lnTo>
                    <a:pt x="42570" y="140970"/>
                  </a:lnTo>
                  <a:lnTo>
                    <a:pt x="51523" y="177800"/>
                  </a:lnTo>
                  <a:lnTo>
                    <a:pt x="58445" y="182880"/>
                  </a:lnTo>
                  <a:lnTo>
                    <a:pt x="73799" y="180340"/>
                  </a:lnTo>
                  <a:lnTo>
                    <a:pt x="79375" y="173990"/>
                  </a:lnTo>
                  <a:lnTo>
                    <a:pt x="79375" y="137160"/>
                  </a:lnTo>
                  <a:lnTo>
                    <a:pt x="79375" y="121920"/>
                  </a:lnTo>
                  <a:lnTo>
                    <a:pt x="79375" y="48260"/>
                  </a:lnTo>
                  <a:lnTo>
                    <a:pt x="83731" y="44450"/>
                  </a:lnTo>
                  <a:lnTo>
                    <a:pt x="94043" y="44450"/>
                  </a:lnTo>
                  <a:lnTo>
                    <a:pt x="98132" y="48260"/>
                  </a:lnTo>
                  <a:lnTo>
                    <a:pt x="98717" y="53340"/>
                  </a:lnTo>
                  <a:lnTo>
                    <a:pt x="98793" y="125730"/>
                  </a:lnTo>
                  <a:lnTo>
                    <a:pt x="104114" y="132080"/>
                  </a:lnTo>
                  <a:lnTo>
                    <a:pt x="117233" y="132080"/>
                  </a:lnTo>
                  <a:lnTo>
                    <a:pt x="122555" y="125730"/>
                  </a:lnTo>
                  <a:lnTo>
                    <a:pt x="122478" y="44450"/>
                  </a:lnTo>
                  <a:lnTo>
                    <a:pt x="122478" y="27940"/>
                  </a:lnTo>
                  <a:lnTo>
                    <a:pt x="126834" y="22860"/>
                  </a:lnTo>
                  <a:lnTo>
                    <a:pt x="137541" y="22860"/>
                  </a:lnTo>
                  <a:lnTo>
                    <a:pt x="141897" y="27940"/>
                  </a:lnTo>
                  <a:lnTo>
                    <a:pt x="141897" y="125730"/>
                  </a:lnTo>
                  <a:lnTo>
                    <a:pt x="147218" y="132080"/>
                  </a:lnTo>
                  <a:lnTo>
                    <a:pt x="160337" y="132080"/>
                  </a:lnTo>
                  <a:lnTo>
                    <a:pt x="165658" y="125730"/>
                  </a:lnTo>
                  <a:lnTo>
                    <a:pt x="165658" y="53340"/>
                  </a:lnTo>
                  <a:lnTo>
                    <a:pt x="166230" y="48260"/>
                  </a:lnTo>
                  <a:lnTo>
                    <a:pt x="170332" y="44450"/>
                  </a:lnTo>
                  <a:lnTo>
                    <a:pt x="180644" y="44450"/>
                  </a:lnTo>
                  <a:lnTo>
                    <a:pt x="185000" y="48260"/>
                  </a:lnTo>
                  <a:lnTo>
                    <a:pt x="185000" y="125730"/>
                  </a:lnTo>
                  <a:lnTo>
                    <a:pt x="190322" y="132080"/>
                  </a:lnTo>
                  <a:lnTo>
                    <a:pt x="203441" y="132080"/>
                  </a:lnTo>
                  <a:lnTo>
                    <a:pt x="208762" y="125730"/>
                  </a:lnTo>
                  <a:lnTo>
                    <a:pt x="208762" y="76200"/>
                  </a:lnTo>
                  <a:lnTo>
                    <a:pt x="209334" y="71120"/>
                  </a:lnTo>
                  <a:lnTo>
                    <a:pt x="213436" y="67310"/>
                  </a:lnTo>
                  <a:lnTo>
                    <a:pt x="223748" y="67310"/>
                  </a:lnTo>
                  <a:lnTo>
                    <a:pt x="228104" y="71120"/>
                  </a:lnTo>
                  <a:lnTo>
                    <a:pt x="228104" y="44399"/>
                  </a:lnTo>
                  <a:lnTo>
                    <a:pt x="218389" y="43180"/>
                  </a:lnTo>
                  <a:lnTo>
                    <a:pt x="210908" y="43180"/>
                  </a:lnTo>
                  <a:lnTo>
                    <a:pt x="207492" y="44450"/>
                  </a:lnTo>
                  <a:lnTo>
                    <a:pt x="202933" y="35560"/>
                  </a:lnTo>
                  <a:lnTo>
                    <a:pt x="195643" y="26670"/>
                  </a:lnTo>
                  <a:lnTo>
                    <a:pt x="188569" y="22860"/>
                  </a:lnTo>
                  <a:lnTo>
                    <a:pt x="186220" y="21590"/>
                  </a:lnTo>
                  <a:lnTo>
                    <a:pt x="175285" y="20320"/>
                  </a:lnTo>
                  <a:lnTo>
                    <a:pt x="167360" y="20320"/>
                  </a:lnTo>
                  <a:lnTo>
                    <a:pt x="163779" y="21590"/>
                  </a:lnTo>
                  <a:lnTo>
                    <a:pt x="158953" y="12700"/>
                  </a:lnTo>
                  <a:lnTo>
                    <a:pt x="151739" y="6350"/>
                  </a:lnTo>
                  <a:lnTo>
                    <a:pt x="142633" y="1270"/>
                  </a:lnTo>
                  <a:lnTo>
                    <a:pt x="132181" y="0"/>
                  </a:lnTo>
                  <a:lnTo>
                    <a:pt x="121742" y="1270"/>
                  </a:lnTo>
                  <a:lnTo>
                    <a:pt x="112636" y="6350"/>
                  </a:lnTo>
                  <a:lnTo>
                    <a:pt x="105410" y="12700"/>
                  </a:lnTo>
                  <a:lnTo>
                    <a:pt x="100596" y="21590"/>
                  </a:lnTo>
                  <a:lnTo>
                    <a:pt x="97002" y="20320"/>
                  </a:lnTo>
                  <a:lnTo>
                    <a:pt x="89077" y="20320"/>
                  </a:lnTo>
                  <a:lnTo>
                    <a:pt x="76073" y="22860"/>
                  </a:lnTo>
                  <a:lnTo>
                    <a:pt x="65430" y="30480"/>
                  </a:lnTo>
                  <a:lnTo>
                    <a:pt x="58242" y="40640"/>
                  </a:lnTo>
                  <a:lnTo>
                    <a:pt x="55613" y="54610"/>
                  </a:lnTo>
                  <a:lnTo>
                    <a:pt x="55613" y="121920"/>
                  </a:lnTo>
                  <a:lnTo>
                    <a:pt x="49593" y="118110"/>
                  </a:lnTo>
                  <a:lnTo>
                    <a:pt x="42849" y="115570"/>
                  </a:lnTo>
                  <a:lnTo>
                    <a:pt x="35598" y="114300"/>
                  </a:lnTo>
                  <a:lnTo>
                    <a:pt x="28054" y="114300"/>
                  </a:lnTo>
                  <a:lnTo>
                    <a:pt x="685" y="142240"/>
                  </a:lnTo>
                  <a:lnTo>
                    <a:pt x="0" y="148590"/>
                  </a:lnTo>
                  <a:lnTo>
                    <a:pt x="647" y="154940"/>
                  </a:lnTo>
                  <a:lnTo>
                    <a:pt x="11950" y="213360"/>
                  </a:lnTo>
                  <a:lnTo>
                    <a:pt x="32880" y="261620"/>
                  </a:lnTo>
                  <a:lnTo>
                    <a:pt x="64160" y="294640"/>
                  </a:lnTo>
                  <a:lnTo>
                    <a:pt x="64160" y="363220"/>
                  </a:lnTo>
                  <a:lnTo>
                    <a:pt x="55613" y="368300"/>
                  </a:lnTo>
                  <a:lnTo>
                    <a:pt x="48907" y="375920"/>
                  </a:lnTo>
                  <a:lnTo>
                    <a:pt x="44526" y="384810"/>
                  </a:lnTo>
                  <a:lnTo>
                    <a:pt x="42951" y="394970"/>
                  </a:lnTo>
                  <a:lnTo>
                    <a:pt x="42951" y="398780"/>
                  </a:lnTo>
                  <a:lnTo>
                    <a:pt x="43599" y="402590"/>
                  </a:lnTo>
                  <a:lnTo>
                    <a:pt x="44780" y="406400"/>
                  </a:lnTo>
                  <a:lnTo>
                    <a:pt x="35039" y="410210"/>
                  </a:lnTo>
                  <a:lnTo>
                    <a:pt x="27317" y="417830"/>
                  </a:lnTo>
                  <a:lnTo>
                    <a:pt x="22225" y="427990"/>
                  </a:lnTo>
                  <a:lnTo>
                    <a:pt x="20396" y="439420"/>
                  </a:lnTo>
                  <a:lnTo>
                    <a:pt x="20396" y="443230"/>
                  </a:lnTo>
                  <a:lnTo>
                    <a:pt x="21120" y="447040"/>
                  </a:lnTo>
                  <a:lnTo>
                    <a:pt x="22428" y="450850"/>
                  </a:lnTo>
                  <a:lnTo>
                    <a:pt x="13423" y="455930"/>
                  </a:lnTo>
                  <a:lnTo>
                    <a:pt x="6324" y="462280"/>
                  </a:lnTo>
                  <a:lnTo>
                    <a:pt x="1676" y="472440"/>
                  </a:lnTo>
                  <a:lnTo>
                    <a:pt x="0" y="482600"/>
                  </a:lnTo>
                  <a:lnTo>
                    <a:pt x="1676" y="492760"/>
                  </a:lnTo>
                  <a:lnTo>
                    <a:pt x="6324" y="502920"/>
                  </a:lnTo>
                  <a:lnTo>
                    <a:pt x="13423" y="509270"/>
                  </a:lnTo>
                  <a:lnTo>
                    <a:pt x="22428" y="514350"/>
                  </a:lnTo>
                  <a:lnTo>
                    <a:pt x="21120" y="518160"/>
                  </a:lnTo>
                  <a:lnTo>
                    <a:pt x="20396" y="521970"/>
                  </a:lnTo>
                  <a:lnTo>
                    <a:pt x="20396" y="525780"/>
                  </a:lnTo>
                  <a:lnTo>
                    <a:pt x="23025" y="539750"/>
                  </a:lnTo>
                  <a:lnTo>
                    <a:pt x="30213" y="549910"/>
                  </a:lnTo>
                  <a:lnTo>
                    <a:pt x="40843" y="557530"/>
                  </a:lnTo>
                  <a:lnTo>
                    <a:pt x="53860" y="560070"/>
                  </a:lnTo>
                  <a:lnTo>
                    <a:pt x="120942" y="560070"/>
                  </a:lnTo>
                  <a:lnTo>
                    <a:pt x="116941" y="566420"/>
                  </a:lnTo>
                  <a:lnTo>
                    <a:pt x="114300" y="572770"/>
                  </a:lnTo>
                  <a:lnTo>
                    <a:pt x="113131" y="580390"/>
                  </a:lnTo>
                  <a:lnTo>
                    <a:pt x="113614" y="588010"/>
                  </a:lnTo>
                  <a:lnTo>
                    <a:pt x="140182" y="617220"/>
                  </a:lnTo>
                  <a:lnTo>
                    <a:pt x="149161" y="617220"/>
                  </a:lnTo>
                  <a:lnTo>
                    <a:pt x="151384" y="615950"/>
                  </a:lnTo>
                  <a:lnTo>
                    <a:pt x="210934" y="604520"/>
                  </a:lnTo>
                  <a:lnTo>
                    <a:pt x="258267" y="582930"/>
                  </a:lnTo>
                  <a:lnTo>
                    <a:pt x="291274" y="551180"/>
                  </a:lnTo>
                  <a:lnTo>
                    <a:pt x="358736" y="551180"/>
                  </a:lnTo>
                  <a:lnTo>
                    <a:pt x="363677" y="560070"/>
                  </a:lnTo>
                  <a:lnTo>
                    <a:pt x="370840" y="567690"/>
                  </a:lnTo>
                  <a:lnTo>
                    <a:pt x="379730" y="571500"/>
                  </a:lnTo>
                  <a:lnTo>
                    <a:pt x="389864" y="572770"/>
                  </a:lnTo>
                  <a:lnTo>
                    <a:pt x="397344" y="572770"/>
                  </a:lnTo>
                  <a:lnTo>
                    <a:pt x="400761" y="571500"/>
                  </a:lnTo>
                  <a:lnTo>
                    <a:pt x="405320" y="581660"/>
                  </a:lnTo>
                  <a:lnTo>
                    <a:pt x="412623" y="589280"/>
                  </a:lnTo>
                  <a:lnTo>
                    <a:pt x="422046" y="594360"/>
                  </a:lnTo>
                  <a:lnTo>
                    <a:pt x="432968" y="595630"/>
                  </a:lnTo>
                  <a:lnTo>
                    <a:pt x="440893" y="595630"/>
                  </a:lnTo>
                  <a:lnTo>
                    <a:pt x="444487" y="594360"/>
                  </a:lnTo>
                  <a:lnTo>
                    <a:pt x="449300" y="603250"/>
                  </a:lnTo>
                  <a:lnTo>
                    <a:pt x="456526" y="610870"/>
                  </a:lnTo>
                  <a:lnTo>
                    <a:pt x="465620" y="614680"/>
                  </a:lnTo>
                  <a:lnTo>
                    <a:pt x="476072" y="617220"/>
                  </a:lnTo>
                  <a:lnTo>
                    <a:pt x="486524" y="614680"/>
                  </a:lnTo>
                  <a:lnTo>
                    <a:pt x="495617" y="610870"/>
                  </a:lnTo>
                  <a:lnTo>
                    <a:pt x="502843" y="603250"/>
                  </a:lnTo>
                  <a:lnTo>
                    <a:pt x="507657" y="594360"/>
                  </a:lnTo>
                  <a:lnTo>
                    <a:pt x="511251" y="595630"/>
                  </a:lnTo>
                  <a:lnTo>
                    <a:pt x="519176" y="595630"/>
                  </a:lnTo>
                  <a:lnTo>
                    <a:pt x="525678" y="594360"/>
                  </a:lnTo>
                  <a:lnTo>
                    <a:pt x="532193" y="593090"/>
                  </a:lnTo>
                  <a:lnTo>
                    <a:pt x="542823" y="585470"/>
                  </a:lnTo>
                  <a:lnTo>
                    <a:pt x="550011" y="575310"/>
                  </a:lnTo>
                  <a:lnTo>
                    <a:pt x="550799" y="571500"/>
                  </a:lnTo>
                  <a:lnTo>
                    <a:pt x="552640" y="562610"/>
                  </a:lnTo>
                  <a:lnTo>
                    <a:pt x="552640" y="494030"/>
                  </a:lnTo>
                  <a:lnTo>
                    <a:pt x="558660" y="497840"/>
                  </a:lnTo>
                  <a:lnTo>
                    <a:pt x="565404" y="500380"/>
                  </a:lnTo>
                  <a:lnTo>
                    <a:pt x="572655" y="501650"/>
                  </a:lnTo>
                  <a:lnTo>
                    <a:pt x="580199" y="501650"/>
                  </a:lnTo>
                  <a:lnTo>
                    <a:pt x="607568" y="474980"/>
                  </a:lnTo>
                  <a:lnTo>
                    <a:pt x="608253" y="467360"/>
                  </a:lnTo>
                  <a:lnTo>
                    <a:pt x="607606" y="461010"/>
                  </a:lnTo>
                  <a:lnTo>
                    <a:pt x="596303" y="402590"/>
                  </a:lnTo>
                  <a:lnTo>
                    <a:pt x="591667" y="386080"/>
                  </a:lnTo>
                  <a:lnTo>
                    <a:pt x="584822" y="369963"/>
                  </a:lnTo>
                  <a:lnTo>
                    <a:pt x="584822" y="468630"/>
                  </a:lnTo>
                  <a:lnTo>
                    <a:pt x="584263" y="471170"/>
                  </a:lnTo>
                  <a:lnTo>
                    <a:pt x="581139" y="476250"/>
                  </a:lnTo>
                  <a:lnTo>
                    <a:pt x="578789" y="477520"/>
                  </a:lnTo>
                  <a:lnTo>
                    <a:pt x="570801" y="478790"/>
                  </a:lnTo>
                  <a:lnTo>
                    <a:pt x="565683" y="474980"/>
                  </a:lnTo>
                  <a:lnTo>
                    <a:pt x="556729" y="438150"/>
                  </a:lnTo>
                  <a:lnTo>
                    <a:pt x="549808" y="433070"/>
                  </a:lnTo>
                  <a:lnTo>
                    <a:pt x="534454" y="435610"/>
                  </a:lnTo>
                  <a:lnTo>
                    <a:pt x="528878" y="441960"/>
                  </a:lnTo>
                  <a:lnTo>
                    <a:pt x="528878" y="567690"/>
                  </a:lnTo>
                  <a:lnTo>
                    <a:pt x="524522" y="571500"/>
                  </a:lnTo>
                  <a:lnTo>
                    <a:pt x="514210" y="571500"/>
                  </a:lnTo>
                  <a:lnTo>
                    <a:pt x="510108" y="567690"/>
                  </a:lnTo>
                  <a:lnTo>
                    <a:pt x="509536" y="562610"/>
                  </a:lnTo>
                  <a:lnTo>
                    <a:pt x="509460" y="490220"/>
                  </a:lnTo>
                  <a:lnTo>
                    <a:pt x="504139" y="483870"/>
                  </a:lnTo>
                  <a:lnTo>
                    <a:pt x="491020" y="483870"/>
                  </a:lnTo>
                  <a:lnTo>
                    <a:pt x="485698" y="490220"/>
                  </a:lnTo>
                  <a:lnTo>
                    <a:pt x="485775" y="588010"/>
                  </a:lnTo>
                  <a:lnTo>
                    <a:pt x="481418" y="593090"/>
                  </a:lnTo>
                  <a:lnTo>
                    <a:pt x="470712" y="593090"/>
                  </a:lnTo>
                  <a:lnTo>
                    <a:pt x="466356" y="588010"/>
                  </a:lnTo>
                  <a:lnTo>
                    <a:pt x="466356" y="490220"/>
                  </a:lnTo>
                  <a:lnTo>
                    <a:pt x="461035" y="483870"/>
                  </a:lnTo>
                  <a:lnTo>
                    <a:pt x="447916" y="483870"/>
                  </a:lnTo>
                  <a:lnTo>
                    <a:pt x="442595" y="490220"/>
                  </a:lnTo>
                  <a:lnTo>
                    <a:pt x="442595" y="562610"/>
                  </a:lnTo>
                  <a:lnTo>
                    <a:pt x="442023" y="567690"/>
                  </a:lnTo>
                  <a:lnTo>
                    <a:pt x="437934" y="571500"/>
                  </a:lnTo>
                  <a:lnTo>
                    <a:pt x="427609" y="571500"/>
                  </a:lnTo>
                  <a:lnTo>
                    <a:pt x="423252" y="567690"/>
                  </a:lnTo>
                  <a:lnTo>
                    <a:pt x="423252" y="551180"/>
                  </a:lnTo>
                  <a:lnTo>
                    <a:pt x="423252" y="548640"/>
                  </a:lnTo>
                  <a:lnTo>
                    <a:pt x="423252" y="490220"/>
                  </a:lnTo>
                  <a:lnTo>
                    <a:pt x="417931" y="483870"/>
                  </a:lnTo>
                  <a:lnTo>
                    <a:pt x="404812" y="483870"/>
                  </a:lnTo>
                  <a:lnTo>
                    <a:pt x="399491" y="490220"/>
                  </a:lnTo>
                  <a:lnTo>
                    <a:pt x="399491" y="539750"/>
                  </a:lnTo>
                  <a:lnTo>
                    <a:pt x="398919" y="544830"/>
                  </a:lnTo>
                  <a:lnTo>
                    <a:pt x="394817" y="548640"/>
                  </a:lnTo>
                  <a:lnTo>
                    <a:pt x="384505" y="548640"/>
                  </a:lnTo>
                  <a:lnTo>
                    <a:pt x="380149" y="544830"/>
                  </a:lnTo>
                  <a:lnTo>
                    <a:pt x="380149" y="417830"/>
                  </a:lnTo>
                  <a:lnTo>
                    <a:pt x="395935" y="364490"/>
                  </a:lnTo>
                  <a:lnTo>
                    <a:pt x="425069" y="332740"/>
                  </a:lnTo>
                  <a:lnTo>
                    <a:pt x="426326" y="328930"/>
                  </a:lnTo>
                  <a:lnTo>
                    <a:pt x="426326" y="255270"/>
                  </a:lnTo>
                  <a:lnTo>
                    <a:pt x="472147" y="255270"/>
                  </a:lnTo>
                  <a:lnTo>
                    <a:pt x="472147" y="298450"/>
                  </a:lnTo>
                  <a:lnTo>
                    <a:pt x="477469" y="303530"/>
                  </a:lnTo>
                  <a:lnTo>
                    <a:pt x="490588" y="303530"/>
                  </a:lnTo>
                  <a:lnTo>
                    <a:pt x="495909" y="298450"/>
                  </a:lnTo>
                  <a:lnTo>
                    <a:pt x="495909" y="255270"/>
                  </a:lnTo>
                  <a:lnTo>
                    <a:pt x="520331" y="255270"/>
                  </a:lnTo>
                  <a:lnTo>
                    <a:pt x="520331" y="328930"/>
                  </a:lnTo>
                  <a:lnTo>
                    <a:pt x="521589" y="332740"/>
                  </a:lnTo>
                  <a:lnTo>
                    <a:pt x="547154" y="358140"/>
                  </a:lnTo>
                  <a:lnTo>
                    <a:pt x="556285" y="369570"/>
                  </a:lnTo>
                  <a:lnTo>
                    <a:pt x="563689" y="381000"/>
                  </a:lnTo>
                  <a:lnTo>
                    <a:pt x="569290" y="393700"/>
                  </a:lnTo>
                  <a:lnTo>
                    <a:pt x="572985" y="407670"/>
                  </a:lnTo>
                  <a:lnTo>
                    <a:pt x="584822" y="468630"/>
                  </a:lnTo>
                  <a:lnTo>
                    <a:pt x="584822" y="369963"/>
                  </a:lnTo>
                  <a:lnTo>
                    <a:pt x="584657" y="369570"/>
                  </a:lnTo>
                  <a:lnTo>
                    <a:pt x="575373" y="354330"/>
                  </a:lnTo>
                  <a:lnTo>
                    <a:pt x="563943" y="341630"/>
                  </a:lnTo>
                  <a:lnTo>
                    <a:pt x="544093" y="321310"/>
                  </a:lnTo>
                  <a:lnTo>
                    <a:pt x="544093" y="255270"/>
                  </a:lnTo>
                  <a:lnTo>
                    <a:pt x="544093" y="252730"/>
                  </a:lnTo>
                  <a:lnTo>
                    <a:pt x="552640" y="247650"/>
                  </a:lnTo>
                  <a:lnTo>
                    <a:pt x="559346" y="240030"/>
                  </a:lnTo>
                  <a:lnTo>
                    <a:pt x="563727" y="231140"/>
                  </a:lnTo>
                  <a:lnTo>
                    <a:pt x="565302" y="220980"/>
                  </a:lnTo>
                  <a:lnTo>
                    <a:pt x="565302" y="217170"/>
                  </a:lnTo>
                  <a:lnTo>
                    <a:pt x="564654" y="213360"/>
                  </a:lnTo>
                  <a:lnTo>
                    <a:pt x="563473" y="209550"/>
                  </a:lnTo>
                  <a:lnTo>
                    <a:pt x="573214" y="205740"/>
                  </a:lnTo>
                  <a:lnTo>
                    <a:pt x="580936" y="198120"/>
                  </a:lnTo>
                  <a:lnTo>
                    <a:pt x="586028" y="187960"/>
                  </a:lnTo>
                  <a:lnTo>
                    <a:pt x="587857" y="177800"/>
                  </a:lnTo>
                  <a:lnTo>
                    <a:pt x="587857" y="172720"/>
                  </a:lnTo>
                  <a:lnTo>
                    <a:pt x="587133" y="168910"/>
                  </a:lnTo>
                  <a:lnTo>
                    <a:pt x="585812" y="165100"/>
                  </a:lnTo>
                  <a:lnTo>
                    <a:pt x="594829" y="161290"/>
                  </a:lnTo>
                  <a:lnTo>
                    <a:pt x="601929" y="153670"/>
                  </a:lnTo>
                  <a:lnTo>
                    <a:pt x="606577" y="143510"/>
                  </a:lnTo>
                  <a:lnTo>
                    <a:pt x="608253" y="13335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78" name="Google Shape;1378;gf08a7be099_3_1072"/>
            <p:cNvSpPr/>
            <p:nvPr/>
          </p:nvSpPr>
          <p:spPr>
            <a:xfrm>
              <a:off x="1279203" y="1735084"/>
              <a:ext cx="411300" cy="41700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79" name="Google Shape;1379;gf08a7be099_3_1072"/>
            <p:cNvSpPr/>
            <p:nvPr/>
          </p:nvSpPr>
          <p:spPr>
            <a:xfrm>
              <a:off x="1294210" y="1762147"/>
              <a:ext cx="348694" cy="330803"/>
            </a:xfrm>
            <a:custGeom>
              <a:avLst/>
              <a:gdLst/>
              <a:ahLst/>
              <a:cxnLst/>
              <a:rect l="l" t="t" r="r" b="b"/>
              <a:pathLst>
                <a:path w="606425" h="575310" extrusionOk="0">
                  <a:moveTo>
                    <a:pt x="189306" y="556361"/>
                  </a:moveTo>
                  <a:lnTo>
                    <a:pt x="183959" y="550964"/>
                  </a:lnTo>
                  <a:lnTo>
                    <a:pt x="170865" y="550964"/>
                  </a:lnTo>
                  <a:lnTo>
                    <a:pt x="165569" y="556361"/>
                  </a:lnTo>
                  <a:lnTo>
                    <a:pt x="165569" y="569683"/>
                  </a:lnTo>
                  <a:lnTo>
                    <a:pt x="170865" y="575081"/>
                  </a:lnTo>
                  <a:lnTo>
                    <a:pt x="184035" y="575081"/>
                  </a:lnTo>
                  <a:lnTo>
                    <a:pt x="189306" y="569683"/>
                  </a:lnTo>
                  <a:lnTo>
                    <a:pt x="189306" y="556361"/>
                  </a:lnTo>
                  <a:close/>
                </a:path>
                <a:path w="606425" h="575310" extrusionOk="0">
                  <a:moveTo>
                    <a:pt x="275399" y="501053"/>
                  </a:moveTo>
                  <a:lnTo>
                    <a:pt x="254774" y="472262"/>
                  </a:lnTo>
                  <a:lnTo>
                    <a:pt x="254774" y="470801"/>
                  </a:lnTo>
                  <a:lnTo>
                    <a:pt x="253504" y="419404"/>
                  </a:lnTo>
                  <a:lnTo>
                    <a:pt x="236855" y="359270"/>
                  </a:lnTo>
                  <a:lnTo>
                    <a:pt x="231076" y="351612"/>
                  </a:lnTo>
                  <a:lnTo>
                    <a:pt x="231076" y="470801"/>
                  </a:lnTo>
                  <a:lnTo>
                    <a:pt x="123901" y="470801"/>
                  </a:lnTo>
                  <a:lnTo>
                    <a:pt x="123901" y="468998"/>
                  </a:lnTo>
                  <a:lnTo>
                    <a:pt x="117881" y="442264"/>
                  </a:lnTo>
                  <a:lnTo>
                    <a:pt x="102870" y="418172"/>
                  </a:lnTo>
                  <a:lnTo>
                    <a:pt x="83375" y="397141"/>
                  </a:lnTo>
                  <a:lnTo>
                    <a:pt x="63931" y="379653"/>
                  </a:lnTo>
                  <a:lnTo>
                    <a:pt x="56908" y="373545"/>
                  </a:lnTo>
                  <a:lnTo>
                    <a:pt x="53708" y="370586"/>
                  </a:lnTo>
                  <a:lnTo>
                    <a:pt x="39509" y="356946"/>
                  </a:lnTo>
                  <a:lnTo>
                    <a:pt x="29921" y="344246"/>
                  </a:lnTo>
                  <a:lnTo>
                    <a:pt x="24701" y="328993"/>
                  </a:lnTo>
                  <a:lnTo>
                    <a:pt x="23609" y="307644"/>
                  </a:lnTo>
                  <a:lnTo>
                    <a:pt x="35610" y="126022"/>
                  </a:lnTo>
                  <a:lnTo>
                    <a:pt x="42672" y="118554"/>
                  </a:lnTo>
                  <a:lnTo>
                    <a:pt x="61201" y="118579"/>
                  </a:lnTo>
                  <a:lnTo>
                    <a:pt x="67043" y="127419"/>
                  </a:lnTo>
                  <a:lnTo>
                    <a:pt x="75082" y="232791"/>
                  </a:lnTo>
                  <a:lnTo>
                    <a:pt x="72555" y="233730"/>
                  </a:lnTo>
                  <a:lnTo>
                    <a:pt x="70078" y="234937"/>
                  </a:lnTo>
                  <a:lnTo>
                    <a:pt x="67703" y="236423"/>
                  </a:lnTo>
                  <a:lnTo>
                    <a:pt x="55816" y="247726"/>
                  </a:lnTo>
                  <a:lnTo>
                    <a:pt x="49314" y="262305"/>
                  </a:lnTo>
                  <a:lnTo>
                    <a:pt x="48653" y="278307"/>
                  </a:lnTo>
                  <a:lnTo>
                    <a:pt x="54254" y="293852"/>
                  </a:lnTo>
                  <a:lnTo>
                    <a:pt x="107708" y="382104"/>
                  </a:lnTo>
                  <a:lnTo>
                    <a:pt x="115011" y="383870"/>
                  </a:lnTo>
                  <a:lnTo>
                    <a:pt x="126149" y="376885"/>
                  </a:lnTo>
                  <a:lnTo>
                    <a:pt x="127889" y="369455"/>
                  </a:lnTo>
                  <a:lnTo>
                    <a:pt x="74447" y="281203"/>
                  </a:lnTo>
                  <a:lnTo>
                    <a:pt x="72072" y="274650"/>
                  </a:lnTo>
                  <a:lnTo>
                    <a:pt x="72364" y="267893"/>
                  </a:lnTo>
                  <a:lnTo>
                    <a:pt x="75107" y="261734"/>
                  </a:lnTo>
                  <a:lnTo>
                    <a:pt x="80124" y="256959"/>
                  </a:lnTo>
                  <a:lnTo>
                    <a:pt x="86588" y="254558"/>
                  </a:lnTo>
                  <a:lnTo>
                    <a:pt x="93230" y="254838"/>
                  </a:lnTo>
                  <a:lnTo>
                    <a:pt x="99288" y="257632"/>
                  </a:lnTo>
                  <a:lnTo>
                    <a:pt x="103974" y="262750"/>
                  </a:lnTo>
                  <a:lnTo>
                    <a:pt x="141020" y="323913"/>
                  </a:lnTo>
                  <a:lnTo>
                    <a:pt x="145630" y="326072"/>
                  </a:lnTo>
                  <a:lnTo>
                    <a:pt x="185140" y="340360"/>
                  </a:lnTo>
                  <a:lnTo>
                    <a:pt x="217919" y="374269"/>
                  </a:lnTo>
                  <a:lnTo>
                    <a:pt x="229946" y="422211"/>
                  </a:lnTo>
                  <a:lnTo>
                    <a:pt x="231076" y="470801"/>
                  </a:lnTo>
                  <a:lnTo>
                    <a:pt x="231076" y="351612"/>
                  </a:lnTo>
                  <a:lnTo>
                    <a:pt x="218998" y="335572"/>
                  </a:lnTo>
                  <a:lnTo>
                    <a:pt x="194195" y="317906"/>
                  </a:lnTo>
                  <a:lnTo>
                    <a:pt x="161632" y="305485"/>
                  </a:lnTo>
                  <a:lnTo>
                    <a:pt x="157772" y="304431"/>
                  </a:lnTo>
                  <a:lnTo>
                    <a:pt x="157162" y="304165"/>
                  </a:lnTo>
                  <a:lnTo>
                    <a:pt x="156933" y="303911"/>
                  </a:lnTo>
                  <a:lnTo>
                    <a:pt x="156298" y="303161"/>
                  </a:lnTo>
                  <a:lnTo>
                    <a:pt x="126860" y="254558"/>
                  </a:lnTo>
                  <a:lnTo>
                    <a:pt x="124155" y="250101"/>
                  </a:lnTo>
                  <a:lnTo>
                    <a:pt x="119126" y="243395"/>
                  </a:lnTo>
                  <a:lnTo>
                    <a:pt x="113068" y="238010"/>
                  </a:lnTo>
                  <a:lnTo>
                    <a:pt x="106197" y="233997"/>
                  </a:lnTo>
                  <a:lnTo>
                    <a:pt x="98742" y="231394"/>
                  </a:lnTo>
                  <a:lnTo>
                    <a:pt x="91351" y="134302"/>
                  </a:lnTo>
                  <a:lnTo>
                    <a:pt x="66255" y="97497"/>
                  </a:lnTo>
                  <a:lnTo>
                    <a:pt x="51384" y="94437"/>
                  </a:lnTo>
                  <a:lnTo>
                    <a:pt x="36322" y="97472"/>
                  </a:lnTo>
                  <a:lnTo>
                    <a:pt x="23901" y="105841"/>
                  </a:lnTo>
                  <a:lnTo>
                    <a:pt x="15201" y="118478"/>
                  </a:lnTo>
                  <a:lnTo>
                    <a:pt x="11315" y="134264"/>
                  </a:lnTo>
                  <a:lnTo>
                    <a:pt x="0" y="305485"/>
                  </a:lnTo>
                  <a:lnTo>
                    <a:pt x="0" y="307644"/>
                  </a:lnTo>
                  <a:lnTo>
                    <a:pt x="9321" y="356336"/>
                  </a:lnTo>
                  <a:lnTo>
                    <a:pt x="37795" y="388454"/>
                  </a:lnTo>
                  <a:lnTo>
                    <a:pt x="48526" y="397979"/>
                  </a:lnTo>
                  <a:lnTo>
                    <a:pt x="65278" y="412965"/>
                  </a:lnTo>
                  <a:lnTo>
                    <a:pt x="82080" y="430428"/>
                  </a:lnTo>
                  <a:lnTo>
                    <a:pt x="95021" y="449414"/>
                  </a:lnTo>
                  <a:lnTo>
                    <a:pt x="100190" y="468998"/>
                  </a:lnTo>
                  <a:lnTo>
                    <a:pt x="100190" y="472262"/>
                  </a:lnTo>
                  <a:lnTo>
                    <a:pt x="91935" y="476529"/>
                  </a:lnTo>
                  <a:lnTo>
                    <a:pt x="85394" y="483082"/>
                  </a:lnTo>
                  <a:lnTo>
                    <a:pt x="81114" y="491439"/>
                  </a:lnTo>
                  <a:lnTo>
                    <a:pt x="79565" y="501053"/>
                  </a:lnTo>
                  <a:lnTo>
                    <a:pt x="79565" y="544830"/>
                  </a:lnTo>
                  <a:lnTo>
                    <a:pt x="81915" y="556590"/>
                  </a:lnTo>
                  <a:lnTo>
                    <a:pt x="88290" y="566204"/>
                  </a:lnTo>
                  <a:lnTo>
                    <a:pt x="97751" y="572693"/>
                  </a:lnTo>
                  <a:lnTo>
                    <a:pt x="109321" y="575081"/>
                  </a:lnTo>
                  <a:lnTo>
                    <a:pt x="130746" y="575081"/>
                  </a:lnTo>
                  <a:lnTo>
                    <a:pt x="136055" y="569683"/>
                  </a:lnTo>
                  <a:lnTo>
                    <a:pt x="136055" y="556361"/>
                  </a:lnTo>
                  <a:lnTo>
                    <a:pt x="130746" y="550964"/>
                  </a:lnTo>
                  <a:lnTo>
                    <a:pt x="106045" y="550964"/>
                  </a:lnTo>
                  <a:lnTo>
                    <a:pt x="103327" y="548208"/>
                  </a:lnTo>
                  <a:lnTo>
                    <a:pt x="103276" y="497725"/>
                  </a:lnTo>
                  <a:lnTo>
                    <a:pt x="106045" y="494906"/>
                  </a:lnTo>
                  <a:lnTo>
                    <a:pt x="248920" y="494906"/>
                  </a:lnTo>
                  <a:lnTo>
                    <a:pt x="251701" y="497725"/>
                  </a:lnTo>
                  <a:lnTo>
                    <a:pt x="251701" y="548208"/>
                  </a:lnTo>
                  <a:lnTo>
                    <a:pt x="248983" y="550964"/>
                  </a:lnTo>
                  <a:lnTo>
                    <a:pt x="224116" y="550964"/>
                  </a:lnTo>
                  <a:lnTo>
                    <a:pt x="218808" y="556361"/>
                  </a:lnTo>
                  <a:lnTo>
                    <a:pt x="218808" y="569683"/>
                  </a:lnTo>
                  <a:lnTo>
                    <a:pt x="224116" y="575081"/>
                  </a:lnTo>
                  <a:lnTo>
                    <a:pt x="245643" y="575081"/>
                  </a:lnTo>
                  <a:lnTo>
                    <a:pt x="257213" y="572693"/>
                  </a:lnTo>
                  <a:lnTo>
                    <a:pt x="266674" y="566204"/>
                  </a:lnTo>
                  <a:lnTo>
                    <a:pt x="273050" y="556590"/>
                  </a:lnTo>
                  <a:lnTo>
                    <a:pt x="275399" y="544830"/>
                  </a:lnTo>
                  <a:lnTo>
                    <a:pt x="275399" y="501053"/>
                  </a:lnTo>
                  <a:close/>
                </a:path>
                <a:path w="606425" h="575310" extrusionOk="0">
                  <a:moveTo>
                    <a:pt x="475767" y="105422"/>
                  </a:moveTo>
                  <a:lnTo>
                    <a:pt x="468058" y="63627"/>
                  </a:lnTo>
                  <a:lnTo>
                    <a:pt x="452145" y="38379"/>
                  </a:lnTo>
                  <a:lnTo>
                    <a:pt x="452145" y="105321"/>
                  </a:lnTo>
                  <a:lnTo>
                    <a:pt x="446138" y="138150"/>
                  </a:lnTo>
                  <a:lnTo>
                    <a:pt x="428028" y="167005"/>
                  </a:lnTo>
                  <a:lnTo>
                    <a:pt x="376809" y="217233"/>
                  </a:lnTo>
                  <a:lnTo>
                    <a:pt x="372122" y="205892"/>
                  </a:lnTo>
                  <a:lnTo>
                    <a:pt x="365785" y="195440"/>
                  </a:lnTo>
                  <a:lnTo>
                    <a:pt x="365379" y="194957"/>
                  </a:lnTo>
                  <a:lnTo>
                    <a:pt x="357911" y="186093"/>
                  </a:lnTo>
                  <a:lnTo>
                    <a:pt x="356781" y="185115"/>
                  </a:lnTo>
                  <a:lnTo>
                    <a:pt x="356781" y="236867"/>
                  </a:lnTo>
                  <a:lnTo>
                    <a:pt x="303187" y="289445"/>
                  </a:lnTo>
                  <a:lnTo>
                    <a:pt x="249593" y="236867"/>
                  </a:lnTo>
                  <a:lnTo>
                    <a:pt x="252222" y="224307"/>
                  </a:lnTo>
                  <a:lnTo>
                    <a:pt x="255549" y="217220"/>
                  </a:lnTo>
                  <a:lnTo>
                    <a:pt x="257606" y="212826"/>
                  </a:lnTo>
                  <a:lnTo>
                    <a:pt x="265455" y="202895"/>
                  </a:lnTo>
                  <a:lnTo>
                    <a:pt x="275463" y="194957"/>
                  </a:lnTo>
                  <a:lnTo>
                    <a:pt x="281800" y="198221"/>
                  </a:lnTo>
                  <a:lnTo>
                    <a:pt x="288582" y="200634"/>
                  </a:lnTo>
                  <a:lnTo>
                    <a:pt x="295732" y="202133"/>
                  </a:lnTo>
                  <a:lnTo>
                    <a:pt x="303187" y="202641"/>
                  </a:lnTo>
                  <a:lnTo>
                    <a:pt x="310642" y="202133"/>
                  </a:lnTo>
                  <a:lnTo>
                    <a:pt x="317792" y="200634"/>
                  </a:lnTo>
                  <a:lnTo>
                    <a:pt x="324573" y="198221"/>
                  </a:lnTo>
                  <a:lnTo>
                    <a:pt x="330911" y="194957"/>
                  </a:lnTo>
                  <a:lnTo>
                    <a:pt x="340918" y="202895"/>
                  </a:lnTo>
                  <a:lnTo>
                    <a:pt x="348767" y="212826"/>
                  </a:lnTo>
                  <a:lnTo>
                    <a:pt x="354152" y="224307"/>
                  </a:lnTo>
                  <a:lnTo>
                    <a:pt x="356781" y="236867"/>
                  </a:lnTo>
                  <a:lnTo>
                    <a:pt x="356781" y="185115"/>
                  </a:lnTo>
                  <a:lnTo>
                    <a:pt x="349224" y="178536"/>
                  </a:lnTo>
                  <a:lnTo>
                    <a:pt x="348640" y="178028"/>
                  </a:lnTo>
                  <a:lnTo>
                    <a:pt x="352602" y="171030"/>
                  </a:lnTo>
                  <a:lnTo>
                    <a:pt x="355536" y="163461"/>
                  </a:lnTo>
                  <a:lnTo>
                    <a:pt x="357365" y="155384"/>
                  </a:lnTo>
                  <a:lnTo>
                    <a:pt x="358000" y="146913"/>
                  </a:lnTo>
                  <a:lnTo>
                    <a:pt x="353682" y="125247"/>
                  </a:lnTo>
                  <a:lnTo>
                    <a:pt x="347091" y="115303"/>
                  </a:lnTo>
                  <a:lnTo>
                    <a:pt x="341922" y="107530"/>
                  </a:lnTo>
                  <a:lnTo>
                    <a:pt x="334302" y="102311"/>
                  </a:lnTo>
                  <a:lnTo>
                    <a:pt x="334302" y="146913"/>
                  </a:lnTo>
                  <a:lnTo>
                    <a:pt x="331851" y="159207"/>
                  </a:lnTo>
                  <a:lnTo>
                    <a:pt x="325170" y="169265"/>
                  </a:lnTo>
                  <a:lnTo>
                    <a:pt x="315290" y="176047"/>
                  </a:lnTo>
                  <a:lnTo>
                    <a:pt x="303187" y="178536"/>
                  </a:lnTo>
                  <a:lnTo>
                    <a:pt x="291084" y="176047"/>
                  </a:lnTo>
                  <a:lnTo>
                    <a:pt x="281190" y="169265"/>
                  </a:lnTo>
                  <a:lnTo>
                    <a:pt x="274523" y="159207"/>
                  </a:lnTo>
                  <a:lnTo>
                    <a:pt x="272072" y="146913"/>
                  </a:lnTo>
                  <a:lnTo>
                    <a:pt x="274523" y="134632"/>
                  </a:lnTo>
                  <a:lnTo>
                    <a:pt x="281190" y="124574"/>
                  </a:lnTo>
                  <a:lnTo>
                    <a:pt x="291084" y="117792"/>
                  </a:lnTo>
                  <a:lnTo>
                    <a:pt x="303187" y="115303"/>
                  </a:lnTo>
                  <a:lnTo>
                    <a:pt x="315290" y="117792"/>
                  </a:lnTo>
                  <a:lnTo>
                    <a:pt x="325170" y="124574"/>
                  </a:lnTo>
                  <a:lnTo>
                    <a:pt x="331851" y="134632"/>
                  </a:lnTo>
                  <a:lnTo>
                    <a:pt x="334302" y="146913"/>
                  </a:lnTo>
                  <a:lnTo>
                    <a:pt x="334302" y="102311"/>
                  </a:lnTo>
                  <a:lnTo>
                    <a:pt x="324497" y="95580"/>
                  </a:lnTo>
                  <a:lnTo>
                    <a:pt x="303187" y="91198"/>
                  </a:lnTo>
                  <a:lnTo>
                    <a:pt x="281876" y="95580"/>
                  </a:lnTo>
                  <a:lnTo>
                    <a:pt x="264439" y="107530"/>
                  </a:lnTo>
                  <a:lnTo>
                    <a:pt x="252691" y="125247"/>
                  </a:lnTo>
                  <a:lnTo>
                    <a:pt x="248373" y="146913"/>
                  </a:lnTo>
                  <a:lnTo>
                    <a:pt x="249008" y="155384"/>
                  </a:lnTo>
                  <a:lnTo>
                    <a:pt x="250837" y="163461"/>
                  </a:lnTo>
                  <a:lnTo>
                    <a:pt x="253771" y="171030"/>
                  </a:lnTo>
                  <a:lnTo>
                    <a:pt x="257733" y="178028"/>
                  </a:lnTo>
                  <a:lnTo>
                    <a:pt x="248462" y="186093"/>
                  </a:lnTo>
                  <a:lnTo>
                    <a:pt x="240588" y="195440"/>
                  </a:lnTo>
                  <a:lnTo>
                    <a:pt x="234251" y="205879"/>
                  </a:lnTo>
                  <a:lnTo>
                    <a:pt x="229565" y="217220"/>
                  </a:lnTo>
                  <a:lnTo>
                    <a:pt x="178371" y="167005"/>
                  </a:lnTo>
                  <a:lnTo>
                    <a:pt x="160261" y="138150"/>
                  </a:lnTo>
                  <a:lnTo>
                    <a:pt x="154241" y="105321"/>
                  </a:lnTo>
                  <a:lnTo>
                    <a:pt x="160324" y="72504"/>
                  </a:lnTo>
                  <a:lnTo>
                    <a:pt x="178511" y="43688"/>
                  </a:lnTo>
                  <a:lnTo>
                    <a:pt x="201015" y="28651"/>
                  </a:lnTo>
                  <a:lnTo>
                    <a:pt x="227647" y="24218"/>
                  </a:lnTo>
                  <a:lnTo>
                    <a:pt x="255181" y="30276"/>
                  </a:lnTo>
                  <a:lnTo>
                    <a:pt x="280238" y="46748"/>
                  </a:lnTo>
                  <a:lnTo>
                    <a:pt x="295109" y="60871"/>
                  </a:lnTo>
                  <a:lnTo>
                    <a:pt x="311264" y="60871"/>
                  </a:lnTo>
                  <a:lnTo>
                    <a:pt x="326123" y="46748"/>
                  </a:lnTo>
                  <a:lnTo>
                    <a:pt x="343344" y="35433"/>
                  </a:lnTo>
                  <a:lnTo>
                    <a:pt x="351193" y="30276"/>
                  </a:lnTo>
                  <a:lnTo>
                    <a:pt x="378714" y="24218"/>
                  </a:lnTo>
                  <a:lnTo>
                    <a:pt x="405371" y="28651"/>
                  </a:lnTo>
                  <a:lnTo>
                    <a:pt x="427888" y="43675"/>
                  </a:lnTo>
                  <a:lnTo>
                    <a:pt x="446062" y="72504"/>
                  </a:lnTo>
                  <a:lnTo>
                    <a:pt x="452145" y="105321"/>
                  </a:lnTo>
                  <a:lnTo>
                    <a:pt x="452145" y="38379"/>
                  </a:lnTo>
                  <a:lnTo>
                    <a:pt x="444931" y="26924"/>
                  </a:lnTo>
                  <a:lnTo>
                    <a:pt x="441744" y="24218"/>
                  </a:lnTo>
                  <a:lnTo>
                    <a:pt x="430644" y="14782"/>
                  </a:lnTo>
                  <a:lnTo>
                    <a:pt x="414337" y="6146"/>
                  </a:lnTo>
                  <a:lnTo>
                    <a:pt x="396417" y="1155"/>
                  </a:lnTo>
                  <a:lnTo>
                    <a:pt x="377278" y="0"/>
                  </a:lnTo>
                  <a:lnTo>
                    <a:pt x="358940" y="2489"/>
                  </a:lnTo>
                  <a:lnTo>
                    <a:pt x="341325" y="8293"/>
                  </a:lnTo>
                  <a:lnTo>
                    <a:pt x="324853" y="17233"/>
                  </a:lnTo>
                  <a:lnTo>
                    <a:pt x="309943" y="29121"/>
                  </a:lnTo>
                  <a:lnTo>
                    <a:pt x="304761" y="34048"/>
                  </a:lnTo>
                  <a:lnTo>
                    <a:pt x="303187" y="35433"/>
                  </a:lnTo>
                  <a:lnTo>
                    <a:pt x="301612" y="34048"/>
                  </a:lnTo>
                  <a:lnTo>
                    <a:pt x="296430" y="29121"/>
                  </a:lnTo>
                  <a:lnTo>
                    <a:pt x="290283" y="24218"/>
                  </a:lnTo>
                  <a:lnTo>
                    <a:pt x="281520" y="17233"/>
                  </a:lnTo>
                  <a:lnTo>
                    <a:pt x="265049" y="8293"/>
                  </a:lnTo>
                  <a:lnTo>
                    <a:pt x="247446" y="2489"/>
                  </a:lnTo>
                  <a:lnTo>
                    <a:pt x="229108" y="0"/>
                  </a:lnTo>
                  <a:lnTo>
                    <a:pt x="210032" y="1155"/>
                  </a:lnTo>
                  <a:lnTo>
                    <a:pt x="161480" y="26924"/>
                  </a:lnTo>
                  <a:lnTo>
                    <a:pt x="138328" y="63627"/>
                  </a:lnTo>
                  <a:lnTo>
                    <a:pt x="130606" y="105422"/>
                  </a:lnTo>
                  <a:lnTo>
                    <a:pt x="138328" y="147205"/>
                  </a:lnTo>
                  <a:lnTo>
                    <a:pt x="161467" y="183908"/>
                  </a:lnTo>
                  <a:lnTo>
                    <a:pt x="297256" y="317131"/>
                  </a:lnTo>
                  <a:lnTo>
                    <a:pt x="300215" y="318249"/>
                  </a:lnTo>
                  <a:lnTo>
                    <a:pt x="306146" y="318249"/>
                  </a:lnTo>
                  <a:lnTo>
                    <a:pt x="309118" y="317131"/>
                  </a:lnTo>
                  <a:lnTo>
                    <a:pt x="337337" y="289445"/>
                  </a:lnTo>
                  <a:lnTo>
                    <a:pt x="410959" y="217233"/>
                  </a:lnTo>
                  <a:lnTo>
                    <a:pt x="444931" y="183908"/>
                  </a:lnTo>
                  <a:lnTo>
                    <a:pt x="468058" y="147205"/>
                  </a:lnTo>
                  <a:lnTo>
                    <a:pt x="475767" y="105422"/>
                  </a:lnTo>
                  <a:close/>
                </a:path>
                <a:path w="606425" h="575310" extrusionOk="0">
                  <a:moveTo>
                    <a:pt x="606374" y="305485"/>
                  </a:moveTo>
                  <a:lnTo>
                    <a:pt x="595071" y="134289"/>
                  </a:lnTo>
                  <a:lnTo>
                    <a:pt x="591185" y="118554"/>
                  </a:lnTo>
                  <a:lnTo>
                    <a:pt x="582764" y="106273"/>
                  </a:lnTo>
                  <a:lnTo>
                    <a:pt x="582764" y="307644"/>
                  </a:lnTo>
                  <a:lnTo>
                    <a:pt x="581672" y="328993"/>
                  </a:lnTo>
                  <a:lnTo>
                    <a:pt x="552665" y="370586"/>
                  </a:lnTo>
                  <a:lnTo>
                    <a:pt x="542442" y="379653"/>
                  </a:lnTo>
                  <a:lnTo>
                    <a:pt x="522998" y="397141"/>
                  </a:lnTo>
                  <a:lnTo>
                    <a:pt x="503504" y="418172"/>
                  </a:lnTo>
                  <a:lnTo>
                    <a:pt x="503097" y="418833"/>
                  </a:lnTo>
                  <a:lnTo>
                    <a:pt x="503097" y="497725"/>
                  </a:lnTo>
                  <a:lnTo>
                    <a:pt x="503097" y="548157"/>
                  </a:lnTo>
                  <a:lnTo>
                    <a:pt x="500329" y="550964"/>
                  </a:lnTo>
                  <a:lnTo>
                    <a:pt x="357454" y="550964"/>
                  </a:lnTo>
                  <a:lnTo>
                    <a:pt x="354672" y="548157"/>
                  </a:lnTo>
                  <a:lnTo>
                    <a:pt x="354672" y="497725"/>
                  </a:lnTo>
                  <a:lnTo>
                    <a:pt x="357454" y="494906"/>
                  </a:lnTo>
                  <a:lnTo>
                    <a:pt x="500329" y="494906"/>
                  </a:lnTo>
                  <a:lnTo>
                    <a:pt x="503097" y="497725"/>
                  </a:lnTo>
                  <a:lnTo>
                    <a:pt x="503097" y="418833"/>
                  </a:lnTo>
                  <a:lnTo>
                    <a:pt x="488492" y="442264"/>
                  </a:lnTo>
                  <a:lnTo>
                    <a:pt x="482473" y="468985"/>
                  </a:lnTo>
                  <a:lnTo>
                    <a:pt x="482473" y="470801"/>
                  </a:lnTo>
                  <a:lnTo>
                    <a:pt x="375297" y="470801"/>
                  </a:lnTo>
                  <a:lnTo>
                    <a:pt x="376428" y="422211"/>
                  </a:lnTo>
                  <a:lnTo>
                    <a:pt x="388454" y="374269"/>
                  </a:lnTo>
                  <a:lnTo>
                    <a:pt x="421246" y="340360"/>
                  </a:lnTo>
                  <a:lnTo>
                    <a:pt x="460743" y="326072"/>
                  </a:lnTo>
                  <a:lnTo>
                    <a:pt x="465353" y="323913"/>
                  </a:lnTo>
                  <a:lnTo>
                    <a:pt x="505841" y="257060"/>
                  </a:lnTo>
                  <a:lnTo>
                    <a:pt x="511949" y="254063"/>
                  </a:lnTo>
                  <a:lnTo>
                    <a:pt x="520915" y="254533"/>
                  </a:lnTo>
                  <a:lnTo>
                    <a:pt x="523709" y="255371"/>
                  </a:lnTo>
                  <a:lnTo>
                    <a:pt x="530186" y="259422"/>
                  </a:lnTo>
                  <a:lnTo>
                    <a:pt x="532942" y="263309"/>
                  </a:lnTo>
                  <a:lnTo>
                    <a:pt x="535089" y="272503"/>
                  </a:lnTo>
                  <a:lnTo>
                    <a:pt x="534352" y="277215"/>
                  </a:lnTo>
                  <a:lnTo>
                    <a:pt x="478485" y="369455"/>
                  </a:lnTo>
                  <a:lnTo>
                    <a:pt x="480225" y="376885"/>
                  </a:lnTo>
                  <a:lnTo>
                    <a:pt x="491363" y="383870"/>
                  </a:lnTo>
                  <a:lnTo>
                    <a:pt x="498665" y="382117"/>
                  </a:lnTo>
                  <a:lnTo>
                    <a:pt x="552107" y="293852"/>
                  </a:lnTo>
                  <a:lnTo>
                    <a:pt x="555663" y="286473"/>
                  </a:lnTo>
                  <a:lnTo>
                    <a:pt x="557695" y="278625"/>
                  </a:lnTo>
                  <a:lnTo>
                    <a:pt x="558177" y="270522"/>
                  </a:lnTo>
                  <a:lnTo>
                    <a:pt x="557072" y="262343"/>
                  </a:lnTo>
                  <a:lnTo>
                    <a:pt x="531291" y="232791"/>
                  </a:lnTo>
                  <a:lnTo>
                    <a:pt x="539330" y="127419"/>
                  </a:lnTo>
                  <a:lnTo>
                    <a:pt x="545160" y="118579"/>
                  </a:lnTo>
                  <a:lnTo>
                    <a:pt x="554990" y="118554"/>
                  </a:lnTo>
                  <a:lnTo>
                    <a:pt x="563702" y="118554"/>
                  </a:lnTo>
                  <a:lnTo>
                    <a:pt x="570763" y="126022"/>
                  </a:lnTo>
                  <a:lnTo>
                    <a:pt x="582764" y="307644"/>
                  </a:lnTo>
                  <a:lnTo>
                    <a:pt x="582764" y="106273"/>
                  </a:lnTo>
                  <a:lnTo>
                    <a:pt x="582485" y="105867"/>
                  </a:lnTo>
                  <a:lnTo>
                    <a:pt x="570039" y="97472"/>
                  </a:lnTo>
                  <a:lnTo>
                    <a:pt x="554964" y="94437"/>
                  </a:lnTo>
                  <a:lnTo>
                    <a:pt x="540105" y="97497"/>
                  </a:lnTo>
                  <a:lnTo>
                    <a:pt x="527773" y="105867"/>
                  </a:lnTo>
                  <a:lnTo>
                    <a:pt x="519061" y="118478"/>
                  </a:lnTo>
                  <a:lnTo>
                    <a:pt x="515023" y="134277"/>
                  </a:lnTo>
                  <a:lnTo>
                    <a:pt x="507631" y="231394"/>
                  </a:lnTo>
                  <a:lnTo>
                    <a:pt x="500176" y="233984"/>
                  </a:lnTo>
                  <a:lnTo>
                    <a:pt x="493318" y="237998"/>
                  </a:lnTo>
                  <a:lnTo>
                    <a:pt x="487248" y="243382"/>
                  </a:lnTo>
                  <a:lnTo>
                    <a:pt x="482219" y="250088"/>
                  </a:lnTo>
                  <a:lnTo>
                    <a:pt x="450062" y="303161"/>
                  </a:lnTo>
                  <a:lnTo>
                    <a:pt x="449440" y="303911"/>
                  </a:lnTo>
                  <a:lnTo>
                    <a:pt x="449211" y="304165"/>
                  </a:lnTo>
                  <a:lnTo>
                    <a:pt x="448602" y="304419"/>
                  </a:lnTo>
                  <a:lnTo>
                    <a:pt x="444754" y="305485"/>
                  </a:lnTo>
                  <a:lnTo>
                    <a:pt x="412178" y="317906"/>
                  </a:lnTo>
                  <a:lnTo>
                    <a:pt x="369519" y="359283"/>
                  </a:lnTo>
                  <a:lnTo>
                    <a:pt x="354622" y="404774"/>
                  </a:lnTo>
                  <a:lnTo>
                    <a:pt x="351599" y="448068"/>
                  </a:lnTo>
                  <a:lnTo>
                    <a:pt x="351599" y="472262"/>
                  </a:lnTo>
                  <a:lnTo>
                    <a:pt x="343331" y="476529"/>
                  </a:lnTo>
                  <a:lnTo>
                    <a:pt x="336804" y="483082"/>
                  </a:lnTo>
                  <a:lnTo>
                    <a:pt x="332511" y="491439"/>
                  </a:lnTo>
                  <a:lnTo>
                    <a:pt x="330974" y="501053"/>
                  </a:lnTo>
                  <a:lnTo>
                    <a:pt x="330974" y="544817"/>
                  </a:lnTo>
                  <a:lnTo>
                    <a:pt x="333311" y="556590"/>
                  </a:lnTo>
                  <a:lnTo>
                    <a:pt x="339699" y="566204"/>
                  </a:lnTo>
                  <a:lnTo>
                    <a:pt x="349161" y="572693"/>
                  </a:lnTo>
                  <a:lnTo>
                    <a:pt x="360730" y="575081"/>
                  </a:lnTo>
                  <a:lnTo>
                    <a:pt x="497039" y="575081"/>
                  </a:lnTo>
                  <a:lnTo>
                    <a:pt x="526796" y="544817"/>
                  </a:lnTo>
                  <a:lnTo>
                    <a:pt x="526796" y="501053"/>
                  </a:lnTo>
                  <a:lnTo>
                    <a:pt x="506171" y="472262"/>
                  </a:lnTo>
                  <a:lnTo>
                    <a:pt x="506171" y="470801"/>
                  </a:lnTo>
                  <a:lnTo>
                    <a:pt x="506171" y="468985"/>
                  </a:lnTo>
                  <a:lnTo>
                    <a:pt x="511352" y="449414"/>
                  </a:lnTo>
                  <a:lnTo>
                    <a:pt x="524294" y="430428"/>
                  </a:lnTo>
                  <a:lnTo>
                    <a:pt x="541096" y="412965"/>
                  </a:lnTo>
                  <a:lnTo>
                    <a:pt x="557847" y="397979"/>
                  </a:lnTo>
                  <a:lnTo>
                    <a:pt x="565124" y="391642"/>
                  </a:lnTo>
                  <a:lnTo>
                    <a:pt x="568579" y="388454"/>
                  </a:lnTo>
                  <a:lnTo>
                    <a:pt x="584758" y="372808"/>
                  </a:lnTo>
                  <a:lnTo>
                    <a:pt x="597039" y="356336"/>
                  </a:lnTo>
                  <a:lnTo>
                    <a:pt x="604558" y="335470"/>
                  </a:lnTo>
                  <a:lnTo>
                    <a:pt x="606374" y="307644"/>
                  </a:lnTo>
                  <a:lnTo>
                    <a:pt x="606374" y="305485"/>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80" name="Google Shape;1380;gf08a7be099_3_1072"/>
            <p:cNvSpPr/>
            <p:nvPr/>
          </p:nvSpPr>
          <p:spPr>
            <a:xfrm>
              <a:off x="2938895" y="1739463"/>
              <a:ext cx="411300" cy="417000"/>
            </a:xfrm>
            <a:prstGeom prst="rect">
              <a:avLst/>
            </a:prstGeom>
            <a:blipFill rotWithShape="1">
              <a:blip r:embed="rId11">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81" name="Google Shape;1381;gf08a7be099_3_1072"/>
            <p:cNvSpPr/>
            <p:nvPr/>
          </p:nvSpPr>
          <p:spPr>
            <a:xfrm>
              <a:off x="3087406" y="1846814"/>
              <a:ext cx="81900" cy="83100"/>
            </a:xfrm>
            <a:prstGeom prst="rect">
              <a:avLst/>
            </a:prstGeom>
            <a:blipFill rotWithShape="1">
              <a:blip r:embed="rId1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82" name="Google Shape;1382;gf08a7be099_3_1072"/>
            <p:cNvSpPr/>
            <p:nvPr/>
          </p:nvSpPr>
          <p:spPr>
            <a:xfrm>
              <a:off x="2964668" y="1910854"/>
              <a:ext cx="327517" cy="147876"/>
            </a:xfrm>
            <a:custGeom>
              <a:avLst/>
              <a:gdLst/>
              <a:ahLst/>
              <a:cxnLst/>
              <a:rect l="l" t="t" r="r" b="b"/>
              <a:pathLst>
                <a:path w="569595" h="257175" extrusionOk="0">
                  <a:moveTo>
                    <a:pt x="373762" y="60573"/>
                  </a:moveTo>
                  <a:lnTo>
                    <a:pt x="348357" y="60573"/>
                  </a:lnTo>
                  <a:lnTo>
                    <a:pt x="363841" y="35808"/>
                  </a:lnTo>
                  <a:lnTo>
                    <a:pt x="385232" y="16686"/>
                  </a:lnTo>
                  <a:lnTo>
                    <a:pt x="411036" y="4364"/>
                  </a:lnTo>
                  <a:lnTo>
                    <a:pt x="439758" y="0"/>
                  </a:lnTo>
                  <a:lnTo>
                    <a:pt x="469980" y="4"/>
                  </a:lnTo>
                  <a:lnTo>
                    <a:pt x="508595" y="7973"/>
                  </a:lnTo>
                  <a:lnTo>
                    <a:pt x="530144" y="22768"/>
                  </a:lnTo>
                  <a:lnTo>
                    <a:pt x="437582" y="22772"/>
                  </a:lnTo>
                  <a:lnTo>
                    <a:pt x="435423" y="22867"/>
                  </a:lnTo>
                  <a:lnTo>
                    <a:pt x="433279" y="23052"/>
                  </a:lnTo>
                  <a:lnTo>
                    <a:pt x="434478" y="28290"/>
                  </a:lnTo>
                  <a:lnTo>
                    <a:pt x="411505" y="28290"/>
                  </a:lnTo>
                  <a:lnTo>
                    <a:pt x="396964" y="36051"/>
                  </a:lnTo>
                  <a:lnTo>
                    <a:pt x="384437" y="46581"/>
                  </a:lnTo>
                  <a:lnTo>
                    <a:pt x="374295" y="59497"/>
                  </a:lnTo>
                  <a:lnTo>
                    <a:pt x="373762" y="60573"/>
                  </a:lnTo>
                  <a:close/>
                </a:path>
                <a:path w="569595" h="257175" extrusionOk="0">
                  <a:moveTo>
                    <a:pt x="393696" y="256781"/>
                  </a:moveTo>
                  <a:lnTo>
                    <a:pt x="174924" y="256781"/>
                  </a:lnTo>
                  <a:lnTo>
                    <a:pt x="169922" y="251690"/>
                  </a:lnTo>
                  <a:lnTo>
                    <a:pt x="169922" y="209387"/>
                  </a:lnTo>
                  <a:lnTo>
                    <a:pt x="5010" y="209387"/>
                  </a:lnTo>
                  <a:lnTo>
                    <a:pt x="0" y="204296"/>
                  </a:lnTo>
                  <a:lnTo>
                    <a:pt x="0" y="101052"/>
                  </a:lnTo>
                  <a:lnTo>
                    <a:pt x="7832" y="61738"/>
                  </a:lnTo>
                  <a:lnTo>
                    <a:pt x="29116" y="29631"/>
                  </a:lnTo>
                  <a:lnTo>
                    <a:pt x="60674" y="7971"/>
                  </a:lnTo>
                  <a:lnTo>
                    <a:pt x="99300" y="4"/>
                  </a:lnTo>
                  <a:lnTo>
                    <a:pt x="129499" y="4"/>
                  </a:lnTo>
                  <a:lnTo>
                    <a:pt x="158070" y="4387"/>
                  </a:lnTo>
                  <a:lnTo>
                    <a:pt x="183748" y="16578"/>
                  </a:lnTo>
                  <a:lnTo>
                    <a:pt x="190681" y="22768"/>
                  </a:lnTo>
                  <a:lnTo>
                    <a:pt x="97581" y="22772"/>
                  </a:lnTo>
                  <a:lnTo>
                    <a:pt x="96069" y="22835"/>
                  </a:lnTo>
                  <a:lnTo>
                    <a:pt x="94477" y="22934"/>
                  </a:lnTo>
                  <a:lnTo>
                    <a:pt x="95754" y="27657"/>
                  </a:lnTo>
                  <a:lnTo>
                    <a:pt x="72547" y="27657"/>
                  </a:lnTo>
                  <a:lnTo>
                    <a:pt x="52000" y="39339"/>
                  </a:lnTo>
                  <a:lnTo>
                    <a:pt x="36174" y="56364"/>
                  </a:lnTo>
                  <a:lnTo>
                    <a:pt x="25991" y="77384"/>
                  </a:lnTo>
                  <a:lnTo>
                    <a:pt x="22372" y="101052"/>
                  </a:lnTo>
                  <a:lnTo>
                    <a:pt x="22372" y="186619"/>
                  </a:lnTo>
                  <a:lnTo>
                    <a:pt x="192294" y="186619"/>
                  </a:lnTo>
                  <a:lnTo>
                    <a:pt x="192294" y="234013"/>
                  </a:lnTo>
                  <a:lnTo>
                    <a:pt x="398706" y="234013"/>
                  </a:lnTo>
                  <a:lnTo>
                    <a:pt x="398706" y="251690"/>
                  </a:lnTo>
                  <a:lnTo>
                    <a:pt x="393696" y="256781"/>
                  </a:lnTo>
                  <a:close/>
                </a:path>
                <a:path w="569595" h="257175" extrusionOk="0">
                  <a:moveTo>
                    <a:pt x="136307" y="91847"/>
                  </a:moveTo>
                  <a:lnTo>
                    <a:pt x="113105" y="91847"/>
                  </a:lnTo>
                  <a:lnTo>
                    <a:pt x="131768" y="22815"/>
                  </a:lnTo>
                  <a:lnTo>
                    <a:pt x="130257" y="22768"/>
                  </a:lnTo>
                  <a:lnTo>
                    <a:pt x="190681" y="22768"/>
                  </a:lnTo>
                  <a:lnTo>
                    <a:pt x="195274" y="26867"/>
                  </a:lnTo>
                  <a:lnTo>
                    <a:pt x="153872" y="26867"/>
                  </a:lnTo>
                  <a:lnTo>
                    <a:pt x="136307" y="91847"/>
                  </a:lnTo>
                  <a:close/>
                </a:path>
                <a:path w="569595" h="257175" extrusionOk="0">
                  <a:moveTo>
                    <a:pt x="479946" y="86752"/>
                  </a:moveTo>
                  <a:lnTo>
                    <a:pt x="452412" y="86752"/>
                  </a:lnTo>
                  <a:lnTo>
                    <a:pt x="452711" y="86748"/>
                  </a:lnTo>
                  <a:lnTo>
                    <a:pt x="455488" y="86388"/>
                  </a:lnTo>
                  <a:lnTo>
                    <a:pt x="457601" y="84376"/>
                  </a:lnTo>
                  <a:lnTo>
                    <a:pt x="458134" y="81700"/>
                  </a:lnTo>
                  <a:lnTo>
                    <a:pt x="471623" y="22811"/>
                  </a:lnTo>
                  <a:lnTo>
                    <a:pt x="471067" y="22803"/>
                  </a:lnTo>
                  <a:lnTo>
                    <a:pt x="470519" y="22768"/>
                  </a:lnTo>
                  <a:lnTo>
                    <a:pt x="530144" y="22768"/>
                  </a:lnTo>
                  <a:lnTo>
                    <a:pt x="535734" y="26606"/>
                  </a:lnTo>
                  <a:lnTo>
                    <a:pt x="493723" y="26606"/>
                  </a:lnTo>
                  <a:lnTo>
                    <a:pt x="479946" y="86752"/>
                  </a:lnTo>
                  <a:close/>
                </a:path>
                <a:path w="569595" h="257175" extrusionOk="0">
                  <a:moveTo>
                    <a:pt x="569253" y="186615"/>
                  </a:moveTo>
                  <a:lnTo>
                    <a:pt x="546881" y="186615"/>
                  </a:lnTo>
                  <a:lnTo>
                    <a:pt x="546881" y="101052"/>
                  </a:lnTo>
                  <a:lnTo>
                    <a:pt x="543011" y="76597"/>
                  </a:lnTo>
                  <a:lnTo>
                    <a:pt x="532163" y="55058"/>
                  </a:lnTo>
                  <a:lnTo>
                    <a:pt x="515384" y="37905"/>
                  </a:lnTo>
                  <a:lnTo>
                    <a:pt x="493723" y="26606"/>
                  </a:lnTo>
                  <a:lnTo>
                    <a:pt x="535734" y="26606"/>
                  </a:lnTo>
                  <a:lnTo>
                    <a:pt x="540140" y="29631"/>
                  </a:lnTo>
                  <a:lnTo>
                    <a:pt x="561421" y="61738"/>
                  </a:lnTo>
                  <a:lnTo>
                    <a:pt x="569253" y="101052"/>
                  </a:lnTo>
                  <a:lnTo>
                    <a:pt x="569253" y="186615"/>
                  </a:lnTo>
                  <a:close/>
                </a:path>
                <a:path w="569595" h="257175" extrusionOk="0">
                  <a:moveTo>
                    <a:pt x="192294" y="186619"/>
                  </a:moveTo>
                  <a:lnTo>
                    <a:pt x="169914" y="186619"/>
                  </a:lnTo>
                  <a:lnTo>
                    <a:pt x="169914" y="148442"/>
                  </a:lnTo>
                  <a:lnTo>
                    <a:pt x="172039" y="127643"/>
                  </a:lnTo>
                  <a:lnTo>
                    <a:pt x="178251" y="107938"/>
                  </a:lnTo>
                  <a:lnTo>
                    <a:pt x="188286" y="89938"/>
                  </a:lnTo>
                  <a:lnTo>
                    <a:pt x="201879" y="74257"/>
                  </a:lnTo>
                  <a:lnTo>
                    <a:pt x="194038" y="58509"/>
                  </a:lnTo>
                  <a:lnTo>
                    <a:pt x="183118" y="45061"/>
                  </a:lnTo>
                  <a:lnTo>
                    <a:pt x="169577" y="34363"/>
                  </a:lnTo>
                  <a:lnTo>
                    <a:pt x="153872" y="26867"/>
                  </a:lnTo>
                  <a:lnTo>
                    <a:pt x="195274" y="26867"/>
                  </a:lnTo>
                  <a:lnTo>
                    <a:pt x="205049" y="35593"/>
                  </a:lnTo>
                  <a:lnTo>
                    <a:pt x="220492" y="60446"/>
                  </a:lnTo>
                  <a:lnTo>
                    <a:pt x="348102" y="60446"/>
                  </a:lnTo>
                  <a:lnTo>
                    <a:pt x="348357" y="60573"/>
                  </a:lnTo>
                  <a:lnTo>
                    <a:pt x="373762" y="60573"/>
                  </a:lnTo>
                  <a:lnTo>
                    <a:pt x="369014" y="70162"/>
                  </a:lnTo>
                  <a:lnTo>
                    <a:pt x="269020" y="70162"/>
                  </a:lnTo>
                  <a:lnTo>
                    <a:pt x="268656" y="70178"/>
                  </a:lnTo>
                  <a:lnTo>
                    <a:pt x="269719" y="73703"/>
                  </a:lnTo>
                  <a:lnTo>
                    <a:pt x="246322" y="73703"/>
                  </a:lnTo>
                  <a:lnTo>
                    <a:pt x="224336" y="84885"/>
                  </a:lnTo>
                  <a:lnTo>
                    <a:pt x="207278" y="102072"/>
                  </a:lnTo>
                  <a:lnTo>
                    <a:pt x="196236" y="123760"/>
                  </a:lnTo>
                  <a:lnTo>
                    <a:pt x="192295" y="148442"/>
                  </a:lnTo>
                  <a:lnTo>
                    <a:pt x="192294" y="186619"/>
                  </a:lnTo>
                  <a:close/>
                </a:path>
                <a:path w="569595" h="257175" extrusionOk="0">
                  <a:moveTo>
                    <a:pt x="124291" y="186619"/>
                  </a:moveTo>
                  <a:lnTo>
                    <a:pt x="101918" y="186619"/>
                  </a:lnTo>
                  <a:lnTo>
                    <a:pt x="101918" y="136299"/>
                  </a:lnTo>
                  <a:lnTo>
                    <a:pt x="72547" y="27657"/>
                  </a:lnTo>
                  <a:lnTo>
                    <a:pt x="95754" y="27657"/>
                  </a:lnTo>
                  <a:lnTo>
                    <a:pt x="113105" y="91847"/>
                  </a:lnTo>
                  <a:lnTo>
                    <a:pt x="136307" y="91847"/>
                  </a:lnTo>
                  <a:lnTo>
                    <a:pt x="124291" y="136299"/>
                  </a:lnTo>
                  <a:lnTo>
                    <a:pt x="124291" y="186619"/>
                  </a:lnTo>
                  <a:close/>
                </a:path>
                <a:path w="569595" h="257175" extrusionOk="0">
                  <a:moveTo>
                    <a:pt x="569253" y="186627"/>
                  </a:moveTo>
                  <a:lnTo>
                    <a:pt x="441233" y="186627"/>
                  </a:lnTo>
                  <a:lnTo>
                    <a:pt x="441175" y="107089"/>
                  </a:lnTo>
                  <a:lnTo>
                    <a:pt x="435475" y="103638"/>
                  </a:lnTo>
                  <a:lnTo>
                    <a:pt x="430709" y="98935"/>
                  </a:lnTo>
                  <a:lnTo>
                    <a:pt x="427148" y="93297"/>
                  </a:lnTo>
                  <a:lnTo>
                    <a:pt x="424934" y="86906"/>
                  </a:lnTo>
                  <a:lnTo>
                    <a:pt x="411505" y="28290"/>
                  </a:lnTo>
                  <a:lnTo>
                    <a:pt x="434478" y="28290"/>
                  </a:lnTo>
                  <a:lnTo>
                    <a:pt x="446710" y="81740"/>
                  </a:lnTo>
                  <a:lnTo>
                    <a:pt x="447246" y="84515"/>
                  </a:lnTo>
                  <a:lnTo>
                    <a:pt x="449592" y="86593"/>
                  </a:lnTo>
                  <a:lnTo>
                    <a:pt x="452412" y="86752"/>
                  </a:lnTo>
                  <a:lnTo>
                    <a:pt x="479946" y="86752"/>
                  </a:lnTo>
                  <a:lnTo>
                    <a:pt x="479911" y="86906"/>
                  </a:lnTo>
                  <a:lnTo>
                    <a:pt x="477655" y="93302"/>
                  </a:lnTo>
                  <a:lnTo>
                    <a:pt x="474051" y="98958"/>
                  </a:lnTo>
                  <a:lnTo>
                    <a:pt x="469336" y="103599"/>
                  </a:lnTo>
                  <a:lnTo>
                    <a:pt x="463606" y="107089"/>
                  </a:lnTo>
                  <a:lnTo>
                    <a:pt x="463606" y="186615"/>
                  </a:lnTo>
                  <a:lnTo>
                    <a:pt x="569253" y="186615"/>
                  </a:lnTo>
                  <a:close/>
                </a:path>
                <a:path w="569595" h="257175" extrusionOk="0">
                  <a:moveTo>
                    <a:pt x="348102" y="60446"/>
                  </a:moveTo>
                  <a:lnTo>
                    <a:pt x="220492" y="60446"/>
                  </a:lnTo>
                  <a:lnTo>
                    <a:pt x="231970" y="54791"/>
                  </a:lnTo>
                  <a:lnTo>
                    <a:pt x="244019" y="50702"/>
                  </a:lnTo>
                  <a:lnTo>
                    <a:pt x="256485" y="48222"/>
                  </a:lnTo>
                  <a:lnTo>
                    <a:pt x="269214" y="47394"/>
                  </a:lnTo>
                  <a:lnTo>
                    <a:pt x="299417" y="47394"/>
                  </a:lnTo>
                  <a:lnTo>
                    <a:pt x="312207" y="48230"/>
                  </a:lnTo>
                  <a:lnTo>
                    <a:pt x="324731" y="50734"/>
                  </a:lnTo>
                  <a:lnTo>
                    <a:pt x="336833" y="54863"/>
                  </a:lnTo>
                  <a:lnTo>
                    <a:pt x="348102" y="60446"/>
                  </a:lnTo>
                  <a:close/>
                </a:path>
                <a:path w="569595" h="257175" extrusionOk="0">
                  <a:moveTo>
                    <a:pt x="310515" y="131379"/>
                  </a:moveTo>
                  <a:lnTo>
                    <a:pt x="287112" y="131379"/>
                  </a:lnTo>
                  <a:lnTo>
                    <a:pt x="305491" y="70427"/>
                  </a:lnTo>
                  <a:lnTo>
                    <a:pt x="303488" y="70269"/>
                  </a:lnTo>
                  <a:lnTo>
                    <a:pt x="301464" y="70162"/>
                  </a:lnTo>
                  <a:lnTo>
                    <a:pt x="369014" y="70162"/>
                  </a:lnTo>
                  <a:lnTo>
                    <a:pt x="366907" y="74415"/>
                  </a:lnTo>
                  <a:lnTo>
                    <a:pt x="367874" y="75534"/>
                  </a:lnTo>
                  <a:lnTo>
                    <a:pt x="327356" y="75534"/>
                  </a:lnTo>
                  <a:lnTo>
                    <a:pt x="310515" y="131379"/>
                  </a:lnTo>
                  <a:close/>
                </a:path>
                <a:path w="569595" h="257175" extrusionOk="0">
                  <a:moveTo>
                    <a:pt x="298299" y="234013"/>
                  </a:moveTo>
                  <a:lnTo>
                    <a:pt x="275926" y="234013"/>
                  </a:lnTo>
                  <a:lnTo>
                    <a:pt x="275926" y="171887"/>
                  </a:lnTo>
                  <a:lnTo>
                    <a:pt x="246322" y="73703"/>
                  </a:lnTo>
                  <a:lnTo>
                    <a:pt x="269719" y="73703"/>
                  </a:lnTo>
                  <a:lnTo>
                    <a:pt x="287112" y="131379"/>
                  </a:lnTo>
                  <a:lnTo>
                    <a:pt x="310515" y="131379"/>
                  </a:lnTo>
                  <a:lnTo>
                    <a:pt x="298299" y="171887"/>
                  </a:lnTo>
                  <a:lnTo>
                    <a:pt x="298299" y="234013"/>
                  </a:lnTo>
                  <a:close/>
                </a:path>
                <a:path w="569595" h="257175" extrusionOk="0">
                  <a:moveTo>
                    <a:pt x="398706" y="234013"/>
                  </a:moveTo>
                  <a:lnTo>
                    <a:pt x="376334" y="234013"/>
                  </a:lnTo>
                  <a:lnTo>
                    <a:pt x="376334" y="148442"/>
                  </a:lnTo>
                  <a:lnTo>
                    <a:pt x="372814" y="125099"/>
                  </a:lnTo>
                  <a:lnTo>
                    <a:pt x="362895" y="104299"/>
                  </a:lnTo>
                  <a:lnTo>
                    <a:pt x="347451" y="87344"/>
                  </a:lnTo>
                  <a:lnTo>
                    <a:pt x="327356" y="75534"/>
                  </a:lnTo>
                  <a:lnTo>
                    <a:pt x="367874" y="75534"/>
                  </a:lnTo>
                  <a:lnTo>
                    <a:pt x="380433" y="90080"/>
                  </a:lnTo>
                  <a:lnTo>
                    <a:pt x="390416" y="108043"/>
                  </a:lnTo>
                  <a:lnTo>
                    <a:pt x="396594" y="127700"/>
                  </a:lnTo>
                  <a:lnTo>
                    <a:pt x="398706" y="148442"/>
                  </a:lnTo>
                  <a:lnTo>
                    <a:pt x="398706" y="186627"/>
                  </a:lnTo>
                  <a:lnTo>
                    <a:pt x="569253" y="186627"/>
                  </a:lnTo>
                  <a:lnTo>
                    <a:pt x="569245" y="204296"/>
                  </a:lnTo>
                  <a:lnTo>
                    <a:pt x="564243" y="209387"/>
                  </a:lnTo>
                  <a:lnTo>
                    <a:pt x="398706" y="209387"/>
                  </a:lnTo>
                  <a:lnTo>
                    <a:pt x="398706" y="234013"/>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83" name="Google Shape;1383;gf08a7be099_3_1072"/>
            <p:cNvSpPr/>
            <p:nvPr/>
          </p:nvSpPr>
          <p:spPr>
            <a:xfrm>
              <a:off x="3185704" y="1801067"/>
              <a:ext cx="81300" cy="102000"/>
            </a:xfrm>
            <a:prstGeom prst="rect">
              <a:avLst/>
            </a:prstGeom>
            <a:blipFill rotWithShape="1">
              <a:blip r:embed="rId1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84" name="Google Shape;1384;gf08a7be099_3_1072"/>
            <p:cNvSpPr/>
            <p:nvPr/>
          </p:nvSpPr>
          <p:spPr>
            <a:xfrm>
              <a:off x="2989661" y="1819945"/>
              <a:ext cx="81900" cy="83100"/>
            </a:xfrm>
            <a:prstGeom prst="rect">
              <a:avLst/>
            </a:prstGeom>
            <a:blipFill rotWithShape="1">
              <a:blip r:embed="rId14">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85" name="Google Shape;1385;gf08a7be099_3_1072"/>
            <p:cNvSpPr/>
            <p:nvPr/>
          </p:nvSpPr>
          <p:spPr>
            <a:xfrm>
              <a:off x="3045465" y="1957363"/>
              <a:ext cx="221631" cy="44545"/>
            </a:xfrm>
            <a:custGeom>
              <a:avLst/>
              <a:gdLst/>
              <a:ahLst/>
              <a:cxnLst/>
              <a:rect l="l" t="t" r="r" b="b"/>
              <a:pathLst>
                <a:path w="385445" h="77469" extrusionOk="0">
                  <a:moveTo>
                    <a:pt x="38531" y="5092"/>
                  </a:moveTo>
                  <a:lnTo>
                    <a:pt x="33515" y="0"/>
                  </a:lnTo>
                  <a:lnTo>
                    <a:pt x="5003" y="0"/>
                  </a:lnTo>
                  <a:lnTo>
                    <a:pt x="0" y="5092"/>
                  </a:lnTo>
                  <a:lnTo>
                    <a:pt x="0" y="17665"/>
                  </a:lnTo>
                  <a:lnTo>
                    <a:pt x="5003" y="22758"/>
                  </a:lnTo>
                  <a:lnTo>
                    <a:pt x="33515" y="22758"/>
                  </a:lnTo>
                  <a:lnTo>
                    <a:pt x="38531" y="17665"/>
                  </a:lnTo>
                  <a:lnTo>
                    <a:pt x="38531" y="5092"/>
                  </a:lnTo>
                  <a:close/>
                </a:path>
                <a:path w="385445" h="77469" extrusionOk="0">
                  <a:moveTo>
                    <a:pt x="219989" y="59486"/>
                  </a:moveTo>
                  <a:lnTo>
                    <a:pt x="214985" y="54381"/>
                  </a:lnTo>
                  <a:lnTo>
                    <a:pt x="181495" y="54381"/>
                  </a:lnTo>
                  <a:lnTo>
                    <a:pt x="176491" y="59486"/>
                  </a:lnTo>
                  <a:lnTo>
                    <a:pt x="176491" y="72059"/>
                  </a:lnTo>
                  <a:lnTo>
                    <a:pt x="181495" y="77152"/>
                  </a:lnTo>
                  <a:lnTo>
                    <a:pt x="214985" y="77152"/>
                  </a:lnTo>
                  <a:lnTo>
                    <a:pt x="219989" y="72059"/>
                  </a:lnTo>
                  <a:lnTo>
                    <a:pt x="219989" y="59486"/>
                  </a:lnTo>
                  <a:close/>
                </a:path>
                <a:path w="385445" h="77469" extrusionOk="0">
                  <a:moveTo>
                    <a:pt x="385305" y="8890"/>
                  </a:moveTo>
                  <a:lnTo>
                    <a:pt x="380288" y="3784"/>
                  </a:lnTo>
                  <a:lnTo>
                    <a:pt x="346811" y="3784"/>
                  </a:lnTo>
                  <a:lnTo>
                    <a:pt x="341795" y="8890"/>
                  </a:lnTo>
                  <a:lnTo>
                    <a:pt x="341795" y="21463"/>
                  </a:lnTo>
                  <a:lnTo>
                    <a:pt x="346811" y="26555"/>
                  </a:lnTo>
                  <a:lnTo>
                    <a:pt x="380288" y="26555"/>
                  </a:lnTo>
                  <a:lnTo>
                    <a:pt x="385305" y="21463"/>
                  </a:lnTo>
                  <a:lnTo>
                    <a:pt x="385305" y="889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Calibri"/>
                <a:ea typeface="Calibri"/>
                <a:cs typeface="Calibri"/>
                <a:sym typeface="Calibri"/>
              </a:endParaRPr>
            </a:p>
          </p:txBody>
        </p:sp>
        <p:sp>
          <p:nvSpPr>
            <p:cNvPr id="1386" name="Google Shape;1386;gf08a7be099_3_1072"/>
            <p:cNvSpPr txBox="1"/>
            <p:nvPr/>
          </p:nvSpPr>
          <p:spPr>
            <a:xfrm>
              <a:off x="129726" y="1461800"/>
              <a:ext cx="947400" cy="324900"/>
            </a:xfrm>
            <a:prstGeom prst="rect">
              <a:avLst/>
            </a:prstGeom>
            <a:noFill/>
            <a:ln>
              <a:noFill/>
            </a:ln>
          </p:spPr>
          <p:txBody>
            <a:bodyPr spcFirstLastPara="1" wrap="square" lIns="0" tIns="9050" rIns="0" bIns="0" anchor="t" anchorCtr="0">
              <a:noAutofit/>
            </a:bodyPr>
            <a:lstStyle/>
            <a:p>
              <a:pPr marL="0" marR="0" lvl="0" indent="0" algn="r" rtl="0">
                <a:lnSpc>
                  <a:spcPct val="100000"/>
                </a:lnSpc>
                <a:spcBef>
                  <a:spcPts val="0"/>
                </a:spcBef>
                <a:spcAft>
                  <a:spcPts val="0"/>
                </a:spcAft>
                <a:buClr>
                  <a:srgbClr val="000000"/>
                </a:buClr>
                <a:buSzPts val="900"/>
                <a:buFont typeface="Arial"/>
                <a:buNone/>
              </a:pPr>
              <a:r>
                <a:rPr lang="en" sz="900" b="1" i="0" u="none" strike="noStrike" cap="none">
                  <a:solidFill>
                    <a:schemeClr val="dk1"/>
                  </a:solidFill>
                  <a:latin typeface="Arial"/>
                  <a:ea typeface="Arial"/>
                  <a:cs typeface="Arial"/>
                  <a:sym typeface="Arial"/>
                </a:rPr>
                <a:t>Beriman, Bertakwa kepada</a:t>
              </a:r>
              <a:endParaRPr sz="900" b="1" i="0" u="none" strike="noStrike" cap="none">
                <a:solidFill>
                  <a:schemeClr val="dk1"/>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900"/>
                <a:buFont typeface="Arial"/>
                <a:buNone/>
              </a:pPr>
              <a:r>
                <a:rPr lang="en" sz="900" b="1" i="0" u="none" strike="noStrike" cap="none">
                  <a:solidFill>
                    <a:schemeClr val="dk1"/>
                  </a:solidFill>
                  <a:latin typeface="Arial"/>
                  <a:ea typeface="Arial"/>
                  <a:cs typeface="Arial"/>
                  <a:sym typeface="Arial"/>
                </a:rPr>
                <a:t>Tuhan YME, dan Berakhlak</a:t>
              </a:r>
              <a:r>
                <a:rPr lang="en" sz="900" b="0" i="0" u="none" strike="noStrike" cap="none">
                  <a:solidFill>
                    <a:schemeClr val="dk1"/>
                  </a:solidFill>
                  <a:latin typeface="Arial"/>
                  <a:ea typeface="Arial"/>
                  <a:cs typeface="Arial"/>
                  <a:sym typeface="Arial"/>
                </a:rPr>
                <a:t> </a:t>
              </a:r>
              <a:r>
                <a:rPr lang="en" sz="900" b="1" i="0" u="none" strike="noStrike" cap="none">
                  <a:solidFill>
                    <a:schemeClr val="dk1"/>
                  </a:solidFill>
                  <a:latin typeface="Arial"/>
                  <a:ea typeface="Arial"/>
                  <a:cs typeface="Arial"/>
                  <a:sym typeface="Arial"/>
                </a:rPr>
                <a:t>Mulia</a:t>
              </a:r>
              <a:endParaRPr sz="900" b="0" i="0" u="none" strike="noStrike" cap="none">
                <a:solidFill>
                  <a:srgbClr val="000000"/>
                </a:solidFill>
                <a:latin typeface="Arial"/>
                <a:ea typeface="Arial"/>
                <a:cs typeface="Arial"/>
                <a:sym typeface="Arial"/>
              </a:endParaRPr>
            </a:p>
          </p:txBody>
        </p:sp>
        <p:sp>
          <p:nvSpPr>
            <p:cNvPr id="1387" name="Google Shape;1387;gf08a7be099_3_1072"/>
            <p:cNvSpPr txBox="1"/>
            <p:nvPr/>
          </p:nvSpPr>
          <p:spPr>
            <a:xfrm>
              <a:off x="365038" y="2481145"/>
              <a:ext cx="474000" cy="163500"/>
            </a:xfrm>
            <a:prstGeom prst="rect">
              <a:avLst/>
            </a:prstGeom>
            <a:noFill/>
            <a:ln>
              <a:noFill/>
            </a:ln>
          </p:spPr>
          <p:txBody>
            <a:bodyPr spcFirstLastPara="1" wrap="square" lIns="0" tIns="9050" rIns="0" bIns="0" anchor="t" anchorCtr="0">
              <a:noAutofit/>
            </a:bodyPr>
            <a:lstStyle/>
            <a:p>
              <a:pPr marL="1270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Mandiri</a:t>
              </a:r>
              <a:endParaRPr sz="900" b="0" i="0" u="none" strike="noStrike" cap="none">
                <a:solidFill>
                  <a:srgbClr val="000000"/>
                </a:solidFill>
                <a:latin typeface="Arial"/>
                <a:ea typeface="Arial"/>
                <a:cs typeface="Arial"/>
                <a:sym typeface="Arial"/>
              </a:endParaRPr>
            </a:p>
          </p:txBody>
        </p:sp>
        <p:sp>
          <p:nvSpPr>
            <p:cNvPr id="1388" name="Google Shape;1388;gf08a7be099_3_1072"/>
            <p:cNvSpPr txBox="1"/>
            <p:nvPr/>
          </p:nvSpPr>
          <p:spPr>
            <a:xfrm>
              <a:off x="346752" y="3262900"/>
              <a:ext cx="538500" cy="324900"/>
            </a:xfrm>
            <a:prstGeom prst="rect">
              <a:avLst/>
            </a:prstGeom>
            <a:noFill/>
            <a:ln>
              <a:noFill/>
            </a:ln>
          </p:spPr>
          <p:txBody>
            <a:bodyPr spcFirstLastPara="1" wrap="square" lIns="0" tIns="9050" rIns="0" bIns="0" anchor="t" anchorCtr="0">
              <a:noAutofit/>
            </a:bodyPr>
            <a:lstStyle/>
            <a:p>
              <a:pPr marL="0" marR="0" lvl="0" indent="0" algn="r"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Bernalar</a:t>
              </a:r>
              <a:endParaRPr sz="9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Kritis</a:t>
              </a:r>
              <a:endParaRPr sz="900" b="0" i="0" u="none" strike="noStrike" cap="none">
                <a:solidFill>
                  <a:srgbClr val="000000"/>
                </a:solidFill>
                <a:latin typeface="Arial"/>
                <a:ea typeface="Arial"/>
                <a:cs typeface="Arial"/>
                <a:sym typeface="Arial"/>
              </a:endParaRPr>
            </a:p>
          </p:txBody>
        </p:sp>
        <p:sp>
          <p:nvSpPr>
            <p:cNvPr id="1389" name="Google Shape;1389;gf08a7be099_3_1072"/>
            <p:cNvSpPr txBox="1"/>
            <p:nvPr/>
          </p:nvSpPr>
          <p:spPr>
            <a:xfrm>
              <a:off x="3628111" y="3423599"/>
              <a:ext cx="423600" cy="163500"/>
            </a:xfrm>
            <a:prstGeom prst="rect">
              <a:avLst/>
            </a:prstGeom>
            <a:noFill/>
            <a:ln>
              <a:noFill/>
            </a:ln>
          </p:spPr>
          <p:txBody>
            <a:bodyPr spcFirstLastPara="1" wrap="square" lIns="0" tIns="9050" rIns="0" bIns="0" anchor="t" anchorCtr="0">
              <a:noAutofit/>
            </a:bodyPr>
            <a:lstStyle/>
            <a:p>
              <a:pPr marL="1270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Kreatif</a:t>
              </a:r>
              <a:endParaRPr sz="900" b="0" i="0" u="none" strike="noStrike" cap="none">
                <a:solidFill>
                  <a:srgbClr val="000000"/>
                </a:solidFill>
                <a:latin typeface="Arial"/>
                <a:ea typeface="Arial"/>
                <a:cs typeface="Arial"/>
                <a:sym typeface="Arial"/>
              </a:endParaRPr>
            </a:p>
          </p:txBody>
        </p:sp>
        <p:sp>
          <p:nvSpPr>
            <p:cNvPr id="1390" name="Google Shape;1390;gf08a7be099_3_1072"/>
            <p:cNvSpPr txBox="1"/>
            <p:nvPr/>
          </p:nvSpPr>
          <p:spPr>
            <a:xfrm>
              <a:off x="3734152" y="2412775"/>
              <a:ext cx="635100" cy="324900"/>
            </a:xfrm>
            <a:prstGeom prst="rect">
              <a:avLst/>
            </a:prstGeom>
            <a:noFill/>
            <a:ln>
              <a:noFill/>
            </a:ln>
          </p:spPr>
          <p:txBody>
            <a:bodyPr spcFirstLastPara="1" wrap="square" lIns="0" tIns="9050" rIns="0" bIns="0" anchor="t" anchorCtr="0">
              <a:noAutofit/>
            </a:bodyPr>
            <a:lstStyle/>
            <a:p>
              <a:pPr marL="1270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Bergotong  Royong</a:t>
              </a:r>
              <a:endParaRPr sz="900" b="0" i="0" u="none" strike="noStrike" cap="none">
                <a:solidFill>
                  <a:srgbClr val="000000"/>
                </a:solidFill>
                <a:latin typeface="Arial"/>
                <a:ea typeface="Arial"/>
                <a:cs typeface="Arial"/>
                <a:sym typeface="Arial"/>
              </a:endParaRPr>
            </a:p>
          </p:txBody>
        </p:sp>
        <p:sp>
          <p:nvSpPr>
            <p:cNvPr id="1391" name="Google Shape;1391;gf08a7be099_3_1072"/>
            <p:cNvSpPr txBox="1"/>
            <p:nvPr/>
          </p:nvSpPr>
          <p:spPr>
            <a:xfrm>
              <a:off x="3421955" y="1476315"/>
              <a:ext cx="947400" cy="324900"/>
            </a:xfrm>
            <a:prstGeom prst="rect">
              <a:avLst/>
            </a:prstGeom>
            <a:noFill/>
            <a:ln>
              <a:noFill/>
            </a:ln>
          </p:spPr>
          <p:txBody>
            <a:bodyPr spcFirstLastPara="1" wrap="square" lIns="0" tIns="9050" rIns="0" bIns="0" anchor="t" anchorCtr="0">
              <a:noAutofit/>
            </a:bodyPr>
            <a:lstStyle/>
            <a:p>
              <a:pPr marL="1270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000000"/>
                  </a:solidFill>
                  <a:latin typeface="Arial"/>
                  <a:ea typeface="Arial"/>
                  <a:cs typeface="Arial"/>
                  <a:sym typeface="Arial"/>
                </a:rPr>
                <a:t>Berkebinekaan  Global</a:t>
              </a:r>
              <a:endParaRPr sz="900" b="0" i="0" u="none" strike="noStrike" cap="none">
                <a:solidFill>
                  <a:srgbClr val="000000"/>
                </a:solidFill>
                <a:latin typeface="Arial"/>
                <a:ea typeface="Arial"/>
                <a:cs typeface="Arial"/>
                <a:sym typeface="Arial"/>
              </a:endParaRPr>
            </a:p>
          </p:txBody>
        </p:sp>
      </p:grpSp>
      <p:sp>
        <p:nvSpPr>
          <p:cNvPr id="1392" name="Google Shape;1392;gf08a7be099_3_1072"/>
          <p:cNvSpPr txBox="1">
            <a:spLocks noGrp="1"/>
          </p:cNvSpPr>
          <p:nvPr>
            <p:ph type="title"/>
          </p:nvPr>
        </p:nvSpPr>
        <p:spPr>
          <a:xfrm>
            <a:off x="0" y="162425"/>
            <a:ext cx="9144000" cy="423900"/>
          </a:xfrm>
          <a:prstGeom prst="rect">
            <a:avLst/>
          </a:prstGeom>
          <a:noFill/>
          <a:ln>
            <a:noFill/>
          </a:ln>
        </p:spPr>
        <p:txBody>
          <a:bodyPr spcFirstLastPara="1" wrap="square" lIns="182875" tIns="91425" rIns="91425" bIns="91425" anchor="ctr" anchorCtr="0">
            <a:noAutofit/>
          </a:bodyPr>
          <a:lstStyle/>
          <a:p>
            <a:pPr marL="63500" lvl="0" indent="0" algn="l" rtl="0">
              <a:lnSpc>
                <a:spcPct val="100000"/>
              </a:lnSpc>
              <a:spcBef>
                <a:spcPts val="0"/>
              </a:spcBef>
              <a:spcAft>
                <a:spcPts val="0"/>
              </a:spcAft>
              <a:buClr>
                <a:schemeClr val="dk1"/>
              </a:buClr>
              <a:buSzPts val="1100"/>
              <a:buFont typeface="Arial"/>
              <a:buNone/>
            </a:pPr>
            <a:r>
              <a:rPr lang="en" sz="1700" b="1"/>
              <a:t>03. Pembelajaran dengan paradigma baru</a:t>
            </a:r>
            <a:endParaRPr sz="1700" b="1">
              <a:latin typeface="Arial"/>
              <a:ea typeface="Arial"/>
              <a:cs typeface="Arial"/>
              <a:sym typeface="Arial"/>
            </a:endParaRPr>
          </a:p>
        </p:txBody>
      </p:sp>
      <p:sp>
        <p:nvSpPr>
          <p:cNvPr id="1393" name="Google Shape;1393;gf08a7be099_3_1072"/>
          <p:cNvSpPr txBox="1">
            <a:spLocks noGrp="1"/>
          </p:cNvSpPr>
          <p:nvPr>
            <p:ph type="title" idx="2"/>
          </p:nvPr>
        </p:nvSpPr>
        <p:spPr>
          <a:xfrm>
            <a:off x="216575" y="543425"/>
            <a:ext cx="8459700" cy="423900"/>
          </a:xfrm>
          <a:prstGeom prst="rect">
            <a:avLst/>
          </a:prstGeom>
          <a:noFill/>
          <a:ln>
            <a:noFill/>
          </a:ln>
        </p:spPr>
        <p:txBody>
          <a:bodyPr spcFirstLastPara="1" wrap="square" lIns="182875" tIns="91425" rIns="91425" bIns="91425" anchor="ctr" anchorCtr="0">
            <a:noAutofit/>
          </a:bodyPr>
          <a:lstStyle/>
          <a:p>
            <a:pPr marL="0" lvl="0" indent="0" algn="l" rtl="0">
              <a:lnSpc>
                <a:spcPct val="100000"/>
              </a:lnSpc>
              <a:spcBef>
                <a:spcPts val="0"/>
              </a:spcBef>
              <a:spcAft>
                <a:spcPts val="0"/>
              </a:spcAft>
              <a:buSzPts val="1500"/>
              <a:buNone/>
            </a:pPr>
            <a:r>
              <a:rPr lang="en" sz="1400"/>
              <a:t>Pembelajaran dengan paradigma baru dirancang berdasarkan </a:t>
            </a:r>
            <a:r>
              <a:rPr lang="en" sz="1400" b="1">
                <a:solidFill>
                  <a:srgbClr val="1155CC"/>
                </a:solidFill>
              </a:rPr>
              <a:t>prinsip pembelajaran yang terdiferensiasi</a:t>
            </a:r>
            <a:r>
              <a:rPr lang="en" sz="1400"/>
              <a:t> sehingga setiap siswa belajar sesuai dengan kebutuhan dan tahap perkembangannya</a:t>
            </a:r>
            <a:endParaRPr sz="1400"/>
          </a:p>
        </p:txBody>
      </p:sp>
      <p:sp>
        <p:nvSpPr>
          <p:cNvPr id="1394" name="Google Shape;1394;gf08a7be099_3_1072"/>
          <p:cNvSpPr txBox="1">
            <a:spLocks noGrp="1"/>
          </p:cNvSpPr>
          <p:nvPr>
            <p:ph type="sldNum" idx="12"/>
          </p:nvPr>
        </p:nvSpPr>
        <p:spPr>
          <a:xfrm>
            <a:off x="8682175" y="4823394"/>
            <a:ext cx="415200" cy="2640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398"/>
        <p:cNvGrpSpPr/>
        <p:nvPr/>
      </p:nvGrpSpPr>
      <p:grpSpPr>
        <a:xfrm>
          <a:off x="0" y="0"/>
          <a:ext cx="0" cy="0"/>
          <a:chOff x="0" y="0"/>
          <a:chExt cx="0" cy="0"/>
        </a:xfrm>
      </p:grpSpPr>
      <p:sp>
        <p:nvSpPr>
          <p:cNvPr id="1399" name="Google Shape;1399;gf08a7be099_3_1110"/>
          <p:cNvSpPr txBox="1">
            <a:spLocks noGrp="1"/>
          </p:cNvSpPr>
          <p:nvPr>
            <p:ph type="title"/>
          </p:nvPr>
        </p:nvSpPr>
        <p:spPr>
          <a:xfrm>
            <a:off x="182880" y="274639"/>
            <a:ext cx="8736300" cy="587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n"/>
              <a:t>Video pembelajaran dengan paradigma baru</a:t>
            </a:r>
            <a:endParaRPr/>
          </a:p>
        </p:txBody>
      </p:sp>
      <p:sp>
        <p:nvSpPr>
          <p:cNvPr id="1400" name="Google Shape;1400;gf08a7be099_3_1110"/>
          <p:cNvSpPr txBox="1">
            <a:spLocks noGrp="1"/>
          </p:cNvSpPr>
          <p:nvPr>
            <p:ph type="body" idx="1"/>
          </p:nvPr>
        </p:nvSpPr>
        <p:spPr>
          <a:xfrm>
            <a:off x="182880" y="4851401"/>
            <a:ext cx="3247800" cy="184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700"/>
              <a:buNone/>
            </a:pPr>
            <a:endParaRPr/>
          </a:p>
        </p:txBody>
      </p:sp>
      <p:pic>
        <p:nvPicPr>
          <p:cNvPr id="1401" name="Google Shape;1401;gf08a7be099_3_1110" title="Pembelajaran di Sekolah Penggerak">
            <a:hlinkClick r:id="rId3"/>
          </p:cNvPr>
          <p:cNvPicPr preferRelativeResize="0"/>
          <p:nvPr/>
        </p:nvPicPr>
        <p:blipFill rotWithShape="1">
          <a:blip r:embed="rId4">
            <a:alphaModFix/>
          </a:blip>
          <a:srcRect/>
          <a:stretch/>
        </p:blipFill>
        <p:spPr>
          <a:xfrm>
            <a:off x="2265025" y="993664"/>
            <a:ext cx="4572000" cy="3429000"/>
          </a:xfrm>
          <a:prstGeom prst="rect">
            <a:avLst/>
          </a:prstGeom>
          <a:noFill/>
          <a:ln>
            <a:noFill/>
          </a:ln>
        </p:spPr>
      </p:pic>
      <p:sp>
        <p:nvSpPr>
          <p:cNvPr id="1402" name="Google Shape;1402;gf08a7be099_3_1110"/>
          <p:cNvSpPr txBox="1">
            <a:spLocks noGrp="1"/>
          </p:cNvSpPr>
          <p:nvPr>
            <p:ph type="sldNum" idx="12"/>
          </p:nvPr>
        </p:nvSpPr>
        <p:spPr>
          <a:xfrm>
            <a:off x="8499867" y="4851234"/>
            <a:ext cx="594300" cy="1848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en"/>
              <a:t>17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1"/>
                                        </p:tgtEl>
                                        <p:attrNameLst>
                                          <p:attrName>style.visibility</p:attrName>
                                        </p:attrNameLst>
                                      </p:cBhvr>
                                      <p:to>
                                        <p:strVal val="visible"/>
                                      </p:to>
                                    </p:set>
                                    <p:animEffect transition="in" filter="fade">
                                      <p:cBhvr>
                                        <p:cTn id="7" dur="1000"/>
                                        <p:tgtEl>
                                          <p:spTgt spid="14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406"/>
        <p:cNvGrpSpPr/>
        <p:nvPr/>
      </p:nvGrpSpPr>
      <p:grpSpPr>
        <a:xfrm>
          <a:off x="0" y="0"/>
          <a:ext cx="0" cy="0"/>
          <a:chOff x="0" y="0"/>
          <a:chExt cx="0" cy="0"/>
        </a:xfrm>
      </p:grpSpPr>
      <p:sp>
        <p:nvSpPr>
          <p:cNvPr id="1407" name="Google Shape;1407;gf08a7be099_3_1117"/>
          <p:cNvSpPr txBox="1">
            <a:spLocks noGrp="1"/>
          </p:cNvSpPr>
          <p:nvPr>
            <p:ph type="title"/>
          </p:nvPr>
        </p:nvSpPr>
        <p:spPr>
          <a:xfrm>
            <a:off x="153675" y="132750"/>
            <a:ext cx="8859300" cy="376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3000"/>
              <a:buNone/>
            </a:pPr>
            <a:r>
              <a:rPr lang="en" sz="1800" b="1">
                <a:solidFill>
                  <a:srgbClr val="002060"/>
                </a:solidFill>
              </a:rPr>
              <a:t>Profil dan rapor pendidikan disusun dari berbagai sumber data yang andal dan diproses secara terpadu di Kemdikbud</a:t>
            </a:r>
            <a:endParaRPr sz="1800" b="1">
              <a:solidFill>
                <a:srgbClr val="002060"/>
              </a:solidFill>
            </a:endParaRPr>
          </a:p>
        </p:txBody>
      </p:sp>
      <p:sp>
        <p:nvSpPr>
          <p:cNvPr id="1408" name="Google Shape;1408;gf08a7be099_3_1117"/>
          <p:cNvSpPr/>
          <p:nvPr/>
        </p:nvSpPr>
        <p:spPr>
          <a:xfrm>
            <a:off x="273900" y="704951"/>
            <a:ext cx="2297100" cy="4020900"/>
          </a:xfrm>
          <a:prstGeom prst="rect">
            <a:avLst/>
          </a:prstGeom>
          <a:no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9" name="Google Shape;1409;gf08a7be099_3_1117"/>
          <p:cNvSpPr/>
          <p:nvPr/>
        </p:nvSpPr>
        <p:spPr>
          <a:xfrm>
            <a:off x="3271225" y="704951"/>
            <a:ext cx="2483100" cy="4020900"/>
          </a:xfrm>
          <a:prstGeom prst="rect">
            <a:avLst/>
          </a:prstGeom>
          <a:noFill/>
          <a:ln w="952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0" name="Google Shape;1410;gf08a7be099_3_1117"/>
          <p:cNvSpPr/>
          <p:nvPr/>
        </p:nvSpPr>
        <p:spPr>
          <a:xfrm>
            <a:off x="6227575" y="2916580"/>
            <a:ext cx="2483100" cy="1676400"/>
          </a:xfrm>
          <a:prstGeom prst="rect">
            <a:avLst/>
          </a:prstGeom>
          <a:no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1" name="Google Shape;1411;gf08a7be099_3_1117"/>
          <p:cNvSpPr txBox="1">
            <a:spLocks noGrp="1"/>
          </p:cNvSpPr>
          <p:nvPr>
            <p:ph type="title"/>
          </p:nvPr>
        </p:nvSpPr>
        <p:spPr>
          <a:xfrm>
            <a:off x="6684775" y="677201"/>
            <a:ext cx="1597800" cy="37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3000"/>
              <a:buNone/>
            </a:pPr>
            <a:r>
              <a:rPr lang="en" sz="1600" i="1">
                <a:solidFill>
                  <a:srgbClr val="000000"/>
                </a:solidFill>
                <a:latin typeface="Lato"/>
                <a:ea typeface="Lato"/>
                <a:cs typeface="Lato"/>
                <a:sym typeface="Lato"/>
              </a:rPr>
              <a:t>Bentuk evaluasi</a:t>
            </a:r>
            <a:endParaRPr sz="1600" i="1">
              <a:solidFill>
                <a:srgbClr val="000000"/>
              </a:solidFill>
              <a:latin typeface="Lato"/>
              <a:ea typeface="Lato"/>
              <a:cs typeface="Lato"/>
              <a:sym typeface="Lato"/>
            </a:endParaRPr>
          </a:p>
        </p:txBody>
      </p:sp>
      <p:sp>
        <p:nvSpPr>
          <p:cNvPr id="1412" name="Google Shape;1412;gf08a7be099_3_1117"/>
          <p:cNvSpPr txBox="1">
            <a:spLocks noGrp="1"/>
          </p:cNvSpPr>
          <p:nvPr>
            <p:ph type="title"/>
          </p:nvPr>
        </p:nvSpPr>
        <p:spPr>
          <a:xfrm>
            <a:off x="613650" y="704951"/>
            <a:ext cx="1656900" cy="3192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000"/>
              <a:buNone/>
            </a:pPr>
            <a:r>
              <a:rPr lang="en" sz="1600" i="1">
                <a:solidFill>
                  <a:srgbClr val="000000"/>
                </a:solidFill>
                <a:latin typeface="Lato"/>
                <a:ea typeface="Lato"/>
                <a:cs typeface="Lato"/>
                <a:sym typeface="Lato"/>
              </a:rPr>
              <a:t>Sumber data</a:t>
            </a:r>
            <a:endParaRPr sz="1600" i="1">
              <a:solidFill>
                <a:srgbClr val="000000"/>
              </a:solidFill>
              <a:latin typeface="Lato"/>
              <a:ea typeface="Lato"/>
              <a:cs typeface="Lato"/>
              <a:sym typeface="Lato"/>
            </a:endParaRPr>
          </a:p>
        </p:txBody>
      </p:sp>
      <p:sp>
        <p:nvSpPr>
          <p:cNvPr id="1413" name="Google Shape;1413;gf08a7be099_3_1117"/>
          <p:cNvSpPr txBox="1">
            <a:spLocks noGrp="1"/>
          </p:cNvSpPr>
          <p:nvPr>
            <p:ph type="title"/>
          </p:nvPr>
        </p:nvSpPr>
        <p:spPr>
          <a:xfrm>
            <a:off x="6320575" y="3305797"/>
            <a:ext cx="2297100" cy="533700"/>
          </a:xfrm>
          <a:prstGeom prst="rect">
            <a:avLst/>
          </a:prstGeom>
          <a:noFill/>
          <a:ln w="1905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000"/>
              <a:buNone/>
            </a:pPr>
            <a:r>
              <a:rPr lang="en" sz="1300">
                <a:solidFill>
                  <a:srgbClr val="000000"/>
                </a:solidFill>
                <a:latin typeface="Lato"/>
                <a:ea typeface="Lato"/>
                <a:cs typeface="Lato"/>
                <a:sym typeface="Lato"/>
              </a:rPr>
              <a:t>(re)akreditasi sekolah</a:t>
            </a:r>
            <a:br>
              <a:rPr lang="en" sz="1300">
                <a:solidFill>
                  <a:srgbClr val="000000"/>
                </a:solidFill>
                <a:latin typeface="Lato"/>
                <a:ea typeface="Lato"/>
                <a:cs typeface="Lato"/>
                <a:sym typeface="Lato"/>
              </a:rPr>
            </a:br>
            <a:r>
              <a:rPr lang="en" sz="900">
                <a:solidFill>
                  <a:srgbClr val="000000"/>
                </a:solidFill>
                <a:latin typeface="Lato"/>
                <a:ea typeface="Lato"/>
                <a:cs typeface="Lato"/>
                <a:sym typeface="Lato"/>
              </a:rPr>
              <a:t>oleh BAN (visitasi hanya pada sekolah dengan kriteria tertentu)</a:t>
            </a:r>
            <a:endParaRPr sz="1500">
              <a:solidFill>
                <a:srgbClr val="000000"/>
              </a:solidFill>
              <a:latin typeface="Lato"/>
              <a:ea typeface="Lato"/>
              <a:cs typeface="Lato"/>
              <a:sym typeface="Lato"/>
            </a:endParaRPr>
          </a:p>
        </p:txBody>
      </p:sp>
      <p:sp>
        <p:nvSpPr>
          <p:cNvPr id="1414" name="Google Shape;1414;gf08a7be099_3_1117"/>
          <p:cNvSpPr txBox="1">
            <a:spLocks noGrp="1"/>
          </p:cNvSpPr>
          <p:nvPr>
            <p:ph type="title"/>
          </p:nvPr>
        </p:nvSpPr>
        <p:spPr>
          <a:xfrm>
            <a:off x="324250" y="1225802"/>
            <a:ext cx="2173800" cy="644700"/>
          </a:xfrm>
          <a:prstGeom prst="rect">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000"/>
              <a:buNone/>
            </a:pPr>
            <a:r>
              <a:rPr lang="en" sz="1400">
                <a:solidFill>
                  <a:srgbClr val="000000"/>
                </a:solidFill>
                <a:latin typeface="Lato"/>
                <a:ea typeface="Lato"/>
                <a:cs typeface="Lato"/>
                <a:sym typeface="Lato"/>
              </a:rPr>
              <a:t>Kemendikbud</a:t>
            </a:r>
            <a:endParaRPr sz="1000">
              <a:solidFill>
                <a:srgbClr val="000000"/>
              </a:solidFill>
              <a:latin typeface="Lato"/>
              <a:ea typeface="Lato"/>
              <a:cs typeface="Lato"/>
              <a:sym typeface="Lato"/>
            </a:endParaRPr>
          </a:p>
        </p:txBody>
      </p:sp>
      <p:sp>
        <p:nvSpPr>
          <p:cNvPr id="1415" name="Google Shape;1415;gf08a7be099_3_1117"/>
          <p:cNvSpPr txBox="1">
            <a:spLocks noGrp="1"/>
          </p:cNvSpPr>
          <p:nvPr>
            <p:ph type="title"/>
          </p:nvPr>
        </p:nvSpPr>
        <p:spPr>
          <a:xfrm>
            <a:off x="330075" y="2047696"/>
            <a:ext cx="2173800" cy="644700"/>
          </a:xfrm>
          <a:prstGeom prst="rect">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000"/>
              <a:buNone/>
            </a:pPr>
            <a:r>
              <a:rPr lang="en" sz="1400">
                <a:solidFill>
                  <a:srgbClr val="000000"/>
                </a:solidFill>
                <a:latin typeface="Lato"/>
                <a:ea typeface="Lato"/>
                <a:cs typeface="Lato"/>
                <a:sym typeface="Lato"/>
              </a:rPr>
              <a:t>Kemenag</a:t>
            </a:r>
            <a:endParaRPr sz="1400">
              <a:solidFill>
                <a:srgbClr val="000000"/>
              </a:solidFill>
              <a:latin typeface="Lato"/>
              <a:ea typeface="Lato"/>
              <a:cs typeface="Lato"/>
              <a:sym typeface="Lato"/>
            </a:endParaRPr>
          </a:p>
        </p:txBody>
      </p:sp>
      <p:sp>
        <p:nvSpPr>
          <p:cNvPr id="1416" name="Google Shape;1416;gf08a7be099_3_1117"/>
          <p:cNvSpPr txBox="1">
            <a:spLocks noGrp="1"/>
          </p:cNvSpPr>
          <p:nvPr>
            <p:ph type="title"/>
          </p:nvPr>
        </p:nvSpPr>
        <p:spPr>
          <a:xfrm>
            <a:off x="324250" y="2896795"/>
            <a:ext cx="2173800" cy="691200"/>
          </a:xfrm>
          <a:prstGeom prst="rect">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000"/>
              <a:buNone/>
            </a:pPr>
            <a:r>
              <a:rPr lang="en" sz="1400">
                <a:solidFill>
                  <a:srgbClr val="000000"/>
                </a:solidFill>
                <a:latin typeface="Lato"/>
                <a:ea typeface="Lato"/>
                <a:cs typeface="Lato"/>
                <a:sym typeface="Lato"/>
              </a:rPr>
              <a:t>BPS</a:t>
            </a:r>
            <a:endParaRPr sz="1400">
              <a:solidFill>
                <a:srgbClr val="000000"/>
              </a:solidFill>
              <a:latin typeface="Lato"/>
              <a:ea typeface="Lato"/>
              <a:cs typeface="Lato"/>
              <a:sym typeface="Lato"/>
            </a:endParaRPr>
          </a:p>
        </p:txBody>
      </p:sp>
      <p:sp>
        <p:nvSpPr>
          <p:cNvPr id="1417" name="Google Shape;1417;gf08a7be099_3_1117"/>
          <p:cNvSpPr txBox="1">
            <a:spLocks noGrp="1"/>
          </p:cNvSpPr>
          <p:nvPr>
            <p:ph type="title"/>
          </p:nvPr>
        </p:nvSpPr>
        <p:spPr>
          <a:xfrm>
            <a:off x="3355775" y="1215132"/>
            <a:ext cx="2297100" cy="1339800"/>
          </a:xfrm>
          <a:prstGeom prst="rect">
            <a:avLst/>
          </a:prstGeom>
          <a:noFill/>
          <a:ln w="1905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000"/>
              <a:buNone/>
            </a:pPr>
            <a:r>
              <a:rPr lang="en" sz="1400" b="1">
                <a:solidFill>
                  <a:srgbClr val="000000"/>
                </a:solidFill>
                <a:latin typeface="Lato"/>
                <a:ea typeface="Lato"/>
                <a:cs typeface="Lato"/>
                <a:sym typeface="Lato"/>
              </a:rPr>
              <a:t>PROFIL</a:t>
            </a:r>
            <a:r>
              <a:rPr lang="en" sz="1400">
                <a:solidFill>
                  <a:srgbClr val="000000"/>
                </a:solidFill>
                <a:latin typeface="Lato"/>
                <a:ea typeface="Lato"/>
                <a:cs typeface="Lato"/>
                <a:sym typeface="Lato"/>
              </a:rPr>
              <a:t/>
            </a:r>
            <a:br>
              <a:rPr lang="en" sz="1400">
                <a:solidFill>
                  <a:srgbClr val="000000"/>
                </a:solidFill>
                <a:latin typeface="Lato"/>
                <a:ea typeface="Lato"/>
                <a:cs typeface="Lato"/>
                <a:sym typeface="Lato"/>
              </a:rPr>
            </a:br>
            <a:r>
              <a:rPr lang="en" sz="1400">
                <a:solidFill>
                  <a:srgbClr val="000000"/>
                </a:solidFill>
                <a:latin typeface="Lato"/>
                <a:ea typeface="Lato"/>
                <a:cs typeface="Lato"/>
                <a:sym typeface="Lato"/>
              </a:rPr>
              <a:t/>
            </a:r>
            <a:br>
              <a:rPr lang="en" sz="1400">
                <a:solidFill>
                  <a:srgbClr val="000000"/>
                </a:solidFill>
                <a:latin typeface="Lato"/>
                <a:ea typeface="Lato"/>
                <a:cs typeface="Lato"/>
                <a:sym typeface="Lato"/>
              </a:rPr>
            </a:br>
            <a:r>
              <a:rPr lang="en" sz="1400">
                <a:solidFill>
                  <a:srgbClr val="000000"/>
                </a:solidFill>
                <a:latin typeface="Lato"/>
                <a:ea typeface="Lato"/>
                <a:cs typeface="Lato"/>
                <a:sym typeface="Lato"/>
              </a:rPr>
              <a:t>Profil Satuan Pendidikan </a:t>
            </a:r>
            <a:endParaRPr sz="1400">
              <a:solidFill>
                <a:srgbClr val="000000"/>
              </a:solidFill>
              <a:latin typeface="Lato"/>
              <a:ea typeface="Lato"/>
              <a:cs typeface="Lato"/>
              <a:sym typeface="Lato"/>
            </a:endParaRPr>
          </a:p>
          <a:p>
            <a:pPr marL="0" lvl="0" indent="0" algn="ctr" rtl="0">
              <a:lnSpc>
                <a:spcPct val="100000"/>
              </a:lnSpc>
              <a:spcBef>
                <a:spcPts val="0"/>
              </a:spcBef>
              <a:spcAft>
                <a:spcPts val="0"/>
              </a:spcAft>
              <a:buSzPts val="3000"/>
              <a:buNone/>
            </a:pPr>
            <a:r>
              <a:rPr lang="en" sz="1400">
                <a:solidFill>
                  <a:srgbClr val="000000"/>
                </a:solidFill>
                <a:latin typeface="Lato"/>
                <a:ea typeface="Lato"/>
                <a:cs typeface="Lato"/>
                <a:sym typeface="Lato"/>
              </a:rPr>
              <a:t>Profil Pendidikan Daerah</a:t>
            </a:r>
            <a:r>
              <a:rPr lang="en" sz="1500">
                <a:solidFill>
                  <a:srgbClr val="000000"/>
                </a:solidFill>
                <a:latin typeface="Lato"/>
                <a:ea typeface="Lato"/>
                <a:cs typeface="Lato"/>
                <a:sym typeface="Lato"/>
              </a:rPr>
              <a:t/>
            </a:r>
            <a:br>
              <a:rPr lang="en" sz="1500">
                <a:solidFill>
                  <a:srgbClr val="000000"/>
                </a:solidFill>
                <a:latin typeface="Lato"/>
                <a:ea typeface="Lato"/>
                <a:cs typeface="Lato"/>
                <a:sym typeface="Lato"/>
              </a:rPr>
            </a:br>
            <a:r>
              <a:rPr lang="en" sz="1600">
                <a:solidFill>
                  <a:srgbClr val="000000"/>
                </a:solidFill>
                <a:latin typeface="Lato"/>
                <a:ea typeface="Lato"/>
                <a:cs typeface="Lato"/>
                <a:sym typeface="Lato"/>
              </a:rPr>
              <a:t/>
            </a:r>
            <a:br>
              <a:rPr lang="en" sz="1600">
                <a:solidFill>
                  <a:srgbClr val="000000"/>
                </a:solidFill>
                <a:latin typeface="Lato"/>
                <a:ea typeface="Lato"/>
                <a:cs typeface="Lato"/>
                <a:sym typeface="Lato"/>
              </a:rPr>
            </a:br>
            <a:r>
              <a:rPr lang="en" sz="1000" i="1">
                <a:solidFill>
                  <a:srgbClr val="000000"/>
                </a:solidFill>
                <a:latin typeface="Lato"/>
                <a:ea typeface="Lato"/>
                <a:cs typeface="Lato"/>
                <a:sym typeface="Lato"/>
              </a:rPr>
              <a:t>(isi komprehensif, bersifat diagnostik)</a:t>
            </a:r>
            <a:r>
              <a:rPr lang="en" sz="1000">
                <a:solidFill>
                  <a:srgbClr val="000000"/>
                </a:solidFill>
                <a:latin typeface="Lato"/>
                <a:ea typeface="Lato"/>
                <a:cs typeface="Lato"/>
                <a:sym typeface="Lato"/>
              </a:rPr>
              <a:t> </a:t>
            </a:r>
            <a:endParaRPr sz="1000">
              <a:solidFill>
                <a:srgbClr val="000000"/>
              </a:solidFill>
              <a:latin typeface="Lato"/>
              <a:ea typeface="Lato"/>
              <a:cs typeface="Lato"/>
              <a:sym typeface="Lato"/>
            </a:endParaRPr>
          </a:p>
        </p:txBody>
      </p:sp>
      <p:sp>
        <p:nvSpPr>
          <p:cNvPr id="1418" name="Google Shape;1418;gf08a7be099_3_1117"/>
          <p:cNvSpPr txBox="1">
            <a:spLocks noGrp="1"/>
          </p:cNvSpPr>
          <p:nvPr>
            <p:ph type="title"/>
          </p:nvPr>
        </p:nvSpPr>
        <p:spPr>
          <a:xfrm>
            <a:off x="6320575" y="1287242"/>
            <a:ext cx="2297100" cy="1182300"/>
          </a:xfrm>
          <a:prstGeom prst="rect">
            <a:avLst/>
          </a:prstGeom>
          <a:noFill/>
          <a:ln w="1905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000"/>
              <a:buNone/>
            </a:pPr>
            <a:r>
              <a:rPr lang="en" sz="1600">
                <a:solidFill>
                  <a:srgbClr val="000000"/>
                </a:solidFill>
                <a:latin typeface="Lato"/>
                <a:ea typeface="Lato"/>
                <a:cs typeface="Lato"/>
                <a:sym typeface="Lato"/>
              </a:rPr>
              <a:t>Refleksi diri sekolah / Pemda</a:t>
            </a:r>
            <a:br>
              <a:rPr lang="en" sz="1600">
                <a:solidFill>
                  <a:srgbClr val="000000"/>
                </a:solidFill>
                <a:latin typeface="Lato"/>
                <a:ea typeface="Lato"/>
                <a:cs typeface="Lato"/>
                <a:sym typeface="Lato"/>
              </a:rPr>
            </a:br>
            <a:r>
              <a:rPr lang="en" sz="1000">
                <a:solidFill>
                  <a:srgbClr val="000000"/>
                </a:solidFill>
                <a:latin typeface="Lato"/>
                <a:ea typeface="Lato"/>
                <a:cs typeface="Lato"/>
                <a:sym typeface="Lato"/>
              </a:rPr>
              <a:t>(mandiri, bagian siklus perencanaan)</a:t>
            </a:r>
            <a:endParaRPr sz="1000">
              <a:solidFill>
                <a:srgbClr val="000000"/>
              </a:solidFill>
              <a:latin typeface="Lato"/>
              <a:ea typeface="Lato"/>
              <a:cs typeface="Lato"/>
              <a:sym typeface="Lato"/>
            </a:endParaRPr>
          </a:p>
        </p:txBody>
      </p:sp>
      <p:sp>
        <p:nvSpPr>
          <p:cNvPr id="1419" name="Google Shape;1419;gf08a7be099_3_1117"/>
          <p:cNvSpPr/>
          <p:nvPr/>
        </p:nvSpPr>
        <p:spPr>
          <a:xfrm>
            <a:off x="2668525" y="1024048"/>
            <a:ext cx="522600" cy="3724500"/>
          </a:xfrm>
          <a:prstGeom prst="rightArrow">
            <a:avLst>
              <a:gd name="adj1" fmla="val 60083"/>
              <a:gd name="adj2" fmla="val 70737"/>
            </a:avLst>
          </a:prstGeom>
          <a:solidFill>
            <a:srgbClr val="D9D9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0" name="Google Shape;1420;gf08a7be099_3_1117"/>
          <p:cNvSpPr txBox="1">
            <a:spLocks noGrp="1"/>
          </p:cNvSpPr>
          <p:nvPr>
            <p:ph type="title"/>
          </p:nvPr>
        </p:nvSpPr>
        <p:spPr>
          <a:xfrm>
            <a:off x="6320575" y="3980503"/>
            <a:ext cx="2297100" cy="443400"/>
          </a:xfrm>
          <a:prstGeom prst="rect">
            <a:avLst/>
          </a:prstGeom>
          <a:noFill/>
          <a:ln w="1905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000"/>
              <a:buNone/>
            </a:pPr>
            <a:r>
              <a:rPr lang="en" sz="1300">
                <a:solidFill>
                  <a:srgbClr val="000000"/>
                </a:solidFill>
                <a:latin typeface="Lato"/>
                <a:ea typeface="Lato"/>
                <a:cs typeface="Lato"/>
                <a:sym typeface="Lato"/>
              </a:rPr>
              <a:t>Evaluasi </a:t>
            </a:r>
            <a:br>
              <a:rPr lang="en" sz="1300">
                <a:solidFill>
                  <a:srgbClr val="000000"/>
                </a:solidFill>
                <a:latin typeface="Lato"/>
                <a:ea typeface="Lato"/>
                <a:cs typeface="Lato"/>
                <a:sym typeface="Lato"/>
              </a:rPr>
            </a:br>
            <a:r>
              <a:rPr lang="en" sz="1300">
                <a:solidFill>
                  <a:srgbClr val="000000"/>
                </a:solidFill>
                <a:latin typeface="Lato"/>
                <a:ea typeface="Lato"/>
                <a:cs typeface="Lato"/>
                <a:sym typeface="Lato"/>
              </a:rPr>
              <a:t>Pendidikan Daerah</a:t>
            </a:r>
            <a:endParaRPr sz="1300">
              <a:solidFill>
                <a:srgbClr val="000000"/>
              </a:solidFill>
              <a:latin typeface="Lato"/>
              <a:ea typeface="Lato"/>
              <a:cs typeface="Lato"/>
              <a:sym typeface="Lato"/>
            </a:endParaRPr>
          </a:p>
        </p:txBody>
      </p:sp>
      <p:sp>
        <p:nvSpPr>
          <p:cNvPr id="1421" name="Google Shape;1421;gf08a7be099_3_1117"/>
          <p:cNvSpPr txBox="1">
            <a:spLocks noGrp="1"/>
          </p:cNvSpPr>
          <p:nvPr>
            <p:ph type="title"/>
          </p:nvPr>
        </p:nvSpPr>
        <p:spPr>
          <a:xfrm>
            <a:off x="3355775" y="2902172"/>
            <a:ext cx="2297100" cy="1737300"/>
          </a:xfrm>
          <a:prstGeom prst="rect">
            <a:avLst/>
          </a:prstGeom>
          <a:solidFill>
            <a:srgbClr val="FFFFFF"/>
          </a:solidFill>
          <a:ln w="1905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000"/>
              <a:buNone/>
            </a:pPr>
            <a:r>
              <a:rPr lang="en" sz="1400" b="1">
                <a:solidFill>
                  <a:srgbClr val="000000"/>
                </a:solidFill>
                <a:latin typeface="Lato"/>
                <a:ea typeface="Lato"/>
                <a:cs typeface="Lato"/>
                <a:sym typeface="Lato"/>
              </a:rPr>
              <a:t>RAPOR</a:t>
            </a:r>
            <a:r>
              <a:rPr lang="en" sz="1400">
                <a:solidFill>
                  <a:srgbClr val="000000"/>
                </a:solidFill>
                <a:latin typeface="Lato"/>
                <a:ea typeface="Lato"/>
                <a:cs typeface="Lato"/>
                <a:sym typeface="Lato"/>
              </a:rPr>
              <a:t/>
            </a:r>
            <a:br>
              <a:rPr lang="en" sz="1400">
                <a:solidFill>
                  <a:srgbClr val="000000"/>
                </a:solidFill>
                <a:latin typeface="Lato"/>
                <a:ea typeface="Lato"/>
                <a:cs typeface="Lato"/>
                <a:sym typeface="Lato"/>
              </a:rPr>
            </a:br>
            <a:r>
              <a:rPr lang="en" sz="1400">
                <a:solidFill>
                  <a:srgbClr val="000000"/>
                </a:solidFill>
                <a:latin typeface="Lato"/>
                <a:ea typeface="Lato"/>
                <a:cs typeface="Lato"/>
                <a:sym typeface="Lato"/>
              </a:rPr>
              <a:t/>
            </a:r>
            <a:br>
              <a:rPr lang="en" sz="1400">
                <a:solidFill>
                  <a:srgbClr val="000000"/>
                </a:solidFill>
                <a:latin typeface="Lato"/>
                <a:ea typeface="Lato"/>
                <a:cs typeface="Lato"/>
                <a:sym typeface="Lato"/>
              </a:rPr>
            </a:br>
            <a:r>
              <a:rPr lang="en" sz="1400">
                <a:solidFill>
                  <a:srgbClr val="000000"/>
                </a:solidFill>
                <a:latin typeface="Lato"/>
                <a:ea typeface="Lato"/>
                <a:cs typeface="Lato"/>
                <a:sym typeface="Lato"/>
              </a:rPr>
              <a:t>Rapor Satuan Pendidikan </a:t>
            </a:r>
            <a:endParaRPr sz="1400">
              <a:solidFill>
                <a:srgbClr val="000000"/>
              </a:solidFill>
              <a:latin typeface="Lato"/>
              <a:ea typeface="Lato"/>
              <a:cs typeface="Lato"/>
              <a:sym typeface="Lato"/>
            </a:endParaRPr>
          </a:p>
          <a:p>
            <a:pPr marL="0" lvl="0" indent="0" algn="ctr" rtl="0">
              <a:lnSpc>
                <a:spcPct val="100000"/>
              </a:lnSpc>
              <a:spcBef>
                <a:spcPts val="0"/>
              </a:spcBef>
              <a:spcAft>
                <a:spcPts val="0"/>
              </a:spcAft>
              <a:buSzPts val="3000"/>
              <a:buNone/>
            </a:pPr>
            <a:r>
              <a:rPr lang="en" sz="1400">
                <a:solidFill>
                  <a:srgbClr val="000000"/>
                </a:solidFill>
                <a:latin typeface="Lato"/>
                <a:ea typeface="Lato"/>
                <a:cs typeface="Lato"/>
                <a:sym typeface="Lato"/>
              </a:rPr>
              <a:t>Rapor Pendidikan Daerah</a:t>
            </a:r>
            <a:r>
              <a:rPr lang="en" sz="1600">
                <a:solidFill>
                  <a:srgbClr val="000000"/>
                </a:solidFill>
                <a:latin typeface="Lato"/>
                <a:ea typeface="Lato"/>
                <a:cs typeface="Lato"/>
                <a:sym typeface="Lato"/>
              </a:rPr>
              <a:t/>
            </a:r>
            <a:br>
              <a:rPr lang="en" sz="1600">
                <a:solidFill>
                  <a:srgbClr val="000000"/>
                </a:solidFill>
                <a:latin typeface="Lato"/>
                <a:ea typeface="Lato"/>
                <a:cs typeface="Lato"/>
                <a:sym typeface="Lato"/>
              </a:rPr>
            </a:br>
            <a:r>
              <a:rPr lang="en" sz="1600">
                <a:solidFill>
                  <a:srgbClr val="000000"/>
                </a:solidFill>
                <a:latin typeface="Lato"/>
                <a:ea typeface="Lato"/>
                <a:cs typeface="Lato"/>
                <a:sym typeface="Lato"/>
              </a:rPr>
              <a:t/>
            </a:r>
            <a:br>
              <a:rPr lang="en" sz="1600">
                <a:solidFill>
                  <a:srgbClr val="000000"/>
                </a:solidFill>
                <a:latin typeface="Lato"/>
                <a:ea typeface="Lato"/>
                <a:cs typeface="Lato"/>
                <a:sym typeface="Lato"/>
              </a:rPr>
            </a:br>
            <a:r>
              <a:rPr lang="en" sz="1000" i="1">
                <a:solidFill>
                  <a:srgbClr val="000000"/>
                </a:solidFill>
                <a:latin typeface="Lato"/>
                <a:ea typeface="Lato"/>
                <a:cs typeface="Lato"/>
                <a:sym typeface="Lato"/>
              </a:rPr>
              <a:t>(indikator kinerja tertentu, bersifat penilaian)</a:t>
            </a:r>
            <a:endParaRPr sz="1600">
              <a:solidFill>
                <a:srgbClr val="000000"/>
              </a:solidFill>
              <a:latin typeface="Lato"/>
              <a:ea typeface="Lato"/>
              <a:cs typeface="Lato"/>
              <a:sym typeface="Lato"/>
            </a:endParaRPr>
          </a:p>
        </p:txBody>
      </p:sp>
      <p:sp>
        <p:nvSpPr>
          <p:cNvPr id="1422" name="Google Shape;1422;gf08a7be099_3_1117"/>
          <p:cNvSpPr/>
          <p:nvPr/>
        </p:nvSpPr>
        <p:spPr>
          <a:xfrm>
            <a:off x="5794075" y="3233453"/>
            <a:ext cx="346800" cy="1150800"/>
          </a:xfrm>
          <a:prstGeom prst="rightArrow">
            <a:avLst>
              <a:gd name="adj1" fmla="val 50000"/>
              <a:gd name="adj2" fmla="val 50000"/>
            </a:avLst>
          </a:prstGeom>
          <a:solidFill>
            <a:srgbClr val="D9D9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3" name="Google Shape;1423;gf08a7be099_3_1117"/>
          <p:cNvSpPr/>
          <p:nvPr/>
        </p:nvSpPr>
        <p:spPr>
          <a:xfrm>
            <a:off x="5803130" y="1215132"/>
            <a:ext cx="346800" cy="1150800"/>
          </a:xfrm>
          <a:prstGeom prst="rightArrow">
            <a:avLst>
              <a:gd name="adj1" fmla="val 50000"/>
              <a:gd name="adj2" fmla="val 50000"/>
            </a:avLst>
          </a:prstGeom>
          <a:solidFill>
            <a:srgbClr val="D9D9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4" name="Google Shape;1424;gf08a7be099_3_1117"/>
          <p:cNvSpPr txBox="1">
            <a:spLocks noGrp="1"/>
          </p:cNvSpPr>
          <p:nvPr>
            <p:ph type="title"/>
          </p:nvPr>
        </p:nvSpPr>
        <p:spPr>
          <a:xfrm>
            <a:off x="6236025" y="990407"/>
            <a:ext cx="2483100" cy="271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3000"/>
              <a:buNone/>
            </a:pPr>
            <a:r>
              <a:rPr lang="en" sz="1200">
                <a:solidFill>
                  <a:srgbClr val="000000"/>
                </a:solidFill>
                <a:latin typeface="Lato"/>
                <a:ea typeface="Lato"/>
                <a:cs typeface="Lato"/>
                <a:sym typeface="Lato"/>
              </a:rPr>
              <a:t>Evaluasi diri internal</a:t>
            </a:r>
            <a:endParaRPr sz="1200">
              <a:solidFill>
                <a:srgbClr val="000000"/>
              </a:solidFill>
              <a:latin typeface="Lato"/>
              <a:ea typeface="Lato"/>
              <a:cs typeface="Lato"/>
              <a:sym typeface="Lato"/>
            </a:endParaRPr>
          </a:p>
        </p:txBody>
      </p:sp>
      <p:sp>
        <p:nvSpPr>
          <p:cNvPr id="1425" name="Google Shape;1425;gf08a7be099_3_1117"/>
          <p:cNvSpPr txBox="1">
            <a:spLocks noGrp="1"/>
          </p:cNvSpPr>
          <p:nvPr>
            <p:ph type="title"/>
          </p:nvPr>
        </p:nvSpPr>
        <p:spPr>
          <a:xfrm>
            <a:off x="6227575" y="2946179"/>
            <a:ext cx="2483100" cy="271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3000"/>
              <a:buNone/>
            </a:pPr>
            <a:r>
              <a:rPr lang="en" sz="1200">
                <a:solidFill>
                  <a:srgbClr val="000000"/>
                </a:solidFill>
                <a:latin typeface="Lato"/>
                <a:ea typeface="Lato"/>
                <a:cs typeface="Lato"/>
                <a:sym typeface="Lato"/>
              </a:rPr>
              <a:t>Evaluasi eksternal </a:t>
            </a:r>
            <a:endParaRPr sz="1200">
              <a:solidFill>
                <a:srgbClr val="000000"/>
              </a:solidFill>
              <a:latin typeface="Lato"/>
              <a:ea typeface="Lato"/>
              <a:cs typeface="Lato"/>
              <a:sym typeface="Lato"/>
            </a:endParaRPr>
          </a:p>
        </p:txBody>
      </p:sp>
      <p:sp>
        <p:nvSpPr>
          <p:cNvPr id="1426" name="Google Shape;1426;gf08a7be099_3_1117"/>
          <p:cNvSpPr/>
          <p:nvPr/>
        </p:nvSpPr>
        <p:spPr>
          <a:xfrm>
            <a:off x="6179275" y="668400"/>
            <a:ext cx="2604900" cy="4020900"/>
          </a:xfrm>
          <a:prstGeom prst="rect">
            <a:avLst/>
          </a:prstGeom>
          <a:noFill/>
          <a:ln w="952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7" name="Google Shape;1427;gf08a7be099_3_1117"/>
          <p:cNvSpPr txBox="1">
            <a:spLocks noGrp="1"/>
          </p:cNvSpPr>
          <p:nvPr>
            <p:ph type="title"/>
          </p:nvPr>
        </p:nvSpPr>
        <p:spPr>
          <a:xfrm>
            <a:off x="324250" y="3689994"/>
            <a:ext cx="2173800" cy="691200"/>
          </a:xfrm>
          <a:prstGeom prst="rect">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000"/>
              <a:buNone/>
            </a:pPr>
            <a:r>
              <a:rPr lang="en" sz="1400">
                <a:solidFill>
                  <a:srgbClr val="000000"/>
                </a:solidFill>
                <a:latin typeface="Lato"/>
                <a:ea typeface="Lato"/>
                <a:cs typeface="Lato"/>
                <a:sym typeface="Lato"/>
              </a:rPr>
              <a:t>Kementerian / Lembaga lain</a:t>
            </a:r>
            <a:endParaRPr sz="1400">
              <a:solidFill>
                <a:srgbClr val="000000"/>
              </a:solidFill>
              <a:latin typeface="Lato"/>
              <a:ea typeface="Lato"/>
              <a:cs typeface="Lato"/>
              <a:sym typeface="Lato"/>
            </a:endParaRPr>
          </a:p>
        </p:txBody>
      </p:sp>
      <p:sp>
        <p:nvSpPr>
          <p:cNvPr id="1428" name="Google Shape;1428;gf08a7be099_3_1117"/>
          <p:cNvSpPr txBox="1">
            <a:spLocks noGrp="1"/>
          </p:cNvSpPr>
          <p:nvPr>
            <p:ph type="title"/>
          </p:nvPr>
        </p:nvSpPr>
        <p:spPr>
          <a:xfrm>
            <a:off x="3649213" y="705194"/>
            <a:ext cx="1656900" cy="3192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000"/>
              <a:buNone/>
            </a:pPr>
            <a:r>
              <a:rPr lang="en" sz="1600" i="1">
                <a:solidFill>
                  <a:srgbClr val="000000"/>
                </a:solidFill>
                <a:latin typeface="Lato"/>
                <a:ea typeface="Lato"/>
                <a:cs typeface="Lato"/>
                <a:sym typeface="Lato"/>
              </a:rPr>
              <a:t>Profil dan Rapor</a:t>
            </a:r>
            <a:endParaRPr sz="1600" i="1">
              <a:solidFill>
                <a:srgbClr val="000000"/>
              </a:solidFill>
              <a:latin typeface="Lato"/>
              <a:ea typeface="Lato"/>
              <a:cs typeface="Lato"/>
              <a:sym typeface="Lato"/>
            </a:endParaRPr>
          </a:p>
        </p:txBody>
      </p:sp>
      <p:sp>
        <p:nvSpPr>
          <p:cNvPr id="1429" name="Google Shape;1429;gf08a7be099_3_1117"/>
          <p:cNvSpPr txBox="1">
            <a:spLocks noGrp="1"/>
          </p:cNvSpPr>
          <p:nvPr>
            <p:ph type="sldNum" idx="12"/>
          </p:nvPr>
        </p:nvSpPr>
        <p:spPr>
          <a:xfrm>
            <a:off x="8682175" y="4823394"/>
            <a:ext cx="415200" cy="264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433"/>
        <p:cNvGrpSpPr/>
        <p:nvPr/>
      </p:nvGrpSpPr>
      <p:grpSpPr>
        <a:xfrm>
          <a:off x="0" y="0"/>
          <a:ext cx="0" cy="0"/>
          <a:chOff x="0" y="0"/>
          <a:chExt cx="0" cy="0"/>
        </a:xfrm>
      </p:grpSpPr>
      <p:grpSp>
        <p:nvGrpSpPr>
          <p:cNvPr id="1434" name="Google Shape;1434;gf08a7be099_3_1143"/>
          <p:cNvGrpSpPr/>
          <p:nvPr/>
        </p:nvGrpSpPr>
        <p:grpSpPr>
          <a:xfrm>
            <a:off x="491444" y="839774"/>
            <a:ext cx="3970512" cy="3968480"/>
            <a:chOff x="1015841" y="-158"/>
            <a:chExt cx="4064400" cy="4064400"/>
          </a:xfrm>
        </p:grpSpPr>
        <p:sp>
          <p:nvSpPr>
            <p:cNvPr id="1435" name="Google Shape;1435;gf08a7be099_3_1143"/>
            <p:cNvSpPr/>
            <p:nvPr/>
          </p:nvSpPr>
          <p:spPr>
            <a:xfrm>
              <a:off x="3551358" y="90962"/>
              <a:ext cx="1437600" cy="1437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6" name="Google Shape;1436;gf08a7be099_3_1143"/>
            <p:cNvSpPr txBox="1"/>
            <p:nvPr/>
          </p:nvSpPr>
          <p:spPr>
            <a:xfrm>
              <a:off x="3551358" y="90962"/>
              <a:ext cx="1437600" cy="14376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rgbClr val="000000"/>
                </a:buClr>
                <a:buSzPts val="1000"/>
                <a:buFont typeface="Arial"/>
                <a:buNone/>
              </a:pPr>
              <a:endParaRPr sz="1000" b="0" i="0" u="none" strike="noStrike" cap="none">
                <a:solidFill>
                  <a:schemeClr val="lt1"/>
                </a:solidFill>
                <a:latin typeface="Arial"/>
                <a:ea typeface="Arial"/>
                <a:cs typeface="Arial"/>
                <a:sym typeface="Arial"/>
              </a:endParaRPr>
            </a:p>
          </p:txBody>
        </p:sp>
        <p:sp>
          <p:nvSpPr>
            <p:cNvPr id="1437" name="Google Shape;1437;gf08a7be099_3_1143"/>
            <p:cNvSpPr/>
            <p:nvPr/>
          </p:nvSpPr>
          <p:spPr>
            <a:xfrm>
              <a:off x="1015841" y="-158"/>
              <a:ext cx="4064400" cy="4064400"/>
            </a:xfrm>
            <a:custGeom>
              <a:avLst/>
              <a:gdLst/>
              <a:ahLst/>
              <a:cxnLst/>
              <a:rect l="l" t="t" r="r" b="b"/>
              <a:pathLst>
                <a:path w="120000" h="120000" extrusionOk="0">
                  <a:moveTo>
                    <a:pt x="112121" y="44125"/>
                  </a:moveTo>
                  <a:lnTo>
                    <a:pt x="112121" y="44125"/>
                  </a:lnTo>
                  <a:cubicBezTo>
                    <a:pt x="114600" y="52264"/>
                    <a:pt x="115139" y="60869"/>
                    <a:pt x="113694" y="69253"/>
                  </a:cubicBezTo>
                  <a:lnTo>
                    <a:pt x="118936" y="70849"/>
                  </a:lnTo>
                  <a:lnTo>
                    <a:pt x="108164" y="74669"/>
                  </a:lnTo>
                  <a:lnTo>
                    <a:pt x="100470" y="65225"/>
                  </a:lnTo>
                  <a:lnTo>
                    <a:pt x="105706" y="66820"/>
                  </a:lnTo>
                  <a:lnTo>
                    <a:pt x="105706" y="66820"/>
                  </a:lnTo>
                  <a:cubicBezTo>
                    <a:pt x="106719" y="60031"/>
                    <a:pt x="106207" y="53102"/>
                    <a:pt x="104206" y="46536"/>
                  </a:cubicBezTo>
                  <a:close/>
                </a:path>
              </a:pathLst>
            </a:cu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8" name="Google Shape;1438;gf08a7be099_3_1143"/>
            <p:cNvSpPr/>
            <p:nvPr/>
          </p:nvSpPr>
          <p:spPr>
            <a:xfrm>
              <a:off x="3551358" y="2535358"/>
              <a:ext cx="1437600" cy="1437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9" name="Google Shape;1439;gf08a7be099_3_1143"/>
            <p:cNvSpPr txBox="1"/>
            <p:nvPr/>
          </p:nvSpPr>
          <p:spPr>
            <a:xfrm>
              <a:off x="3551358" y="2535358"/>
              <a:ext cx="1437600" cy="14376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rgbClr val="000000"/>
                </a:buClr>
                <a:buSzPts val="1000"/>
                <a:buFont typeface="Arial"/>
                <a:buNone/>
              </a:pPr>
              <a:endParaRPr sz="1000" b="0" i="0" u="none" strike="noStrike" cap="none">
                <a:solidFill>
                  <a:schemeClr val="lt1"/>
                </a:solidFill>
                <a:latin typeface="Arial"/>
                <a:ea typeface="Arial"/>
                <a:cs typeface="Arial"/>
                <a:sym typeface="Arial"/>
              </a:endParaRPr>
            </a:p>
          </p:txBody>
        </p:sp>
        <p:sp>
          <p:nvSpPr>
            <p:cNvPr id="1440" name="Google Shape;1440;gf08a7be099_3_1143"/>
            <p:cNvSpPr/>
            <p:nvPr/>
          </p:nvSpPr>
          <p:spPr>
            <a:xfrm>
              <a:off x="1015841" y="-158"/>
              <a:ext cx="4064400" cy="4064400"/>
            </a:xfrm>
            <a:custGeom>
              <a:avLst/>
              <a:gdLst/>
              <a:ahLst/>
              <a:cxnLst/>
              <a:rect l="l" t="t" r="r" b="b"/>
              <a:pathLst>
                <a:path w="120000" h="120000" extrusionOk="0">
                  <a:moveTo>
                    <a:pt x="75859" y="112123"/>
                  </a:moveTo>
                  <a:cubicBezTo>
                    <a:pt x="67728" y="114597"/>
                    <a:pt x="59132" y="115134"/>
                    <a:pt x="50757" y="113693"/>
                  </a:cubicBezTo>
                  <a:lnTo>
                    <a:pt x="49161" y="118937"/>
                  </a:lnTo>
                  <a:lnTo>
                    <a:pt x="45346" y="108164"/>
                  </a:lnTo>
                  <a:lnTo>
                    <a:pt x="54782" y="100462"/>
                  </a:lnTo>
                  <a:lnTo>
                    <a:pt x="53188" y="105700"/>
                  </a:lnTo>
                  <a:lnTo>
                    <a:pt x="53188" y="105700"/>
                  </a:lnTo>
                  <a:cubicBezTo>
                    <a:pt x="59970" y="106711"/>
                    <a:pt x="66890" y="106200"/>
                    <a:pt x="73450" y="104205"/>
                  </a:cubicBezTo>
                  <a:close/>
                </a:path>
              </a:pathLst>
            </a:cu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1" name="Google Shape;1441;gf08a7be099_3_1143"/>
            <p:cNvSpPr/>
            <p:nvPr/>
          </p:nvSpPr>
          <p:spPr>
            <a:xfrm>
              <a:off x="1106962" y="2535358"/>
              <a:ext cx="1437600" cy="1437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2" name="Google Shape;1442;gf08a7be099_3_1143"/>
            <p:cNvSpPr txBox="1"/>
            <p:nvPr/>
          </p:nvSpPr>
          <p:spPr>
            <a:xfrm>
              <a:off x="1106962" y="2535358"/>
              <a:ext cx="1437600" cy="14376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rgbClr val="000000"/>
                </a:buClr>
                <a:buSzPts val="1000"/>
                <a:buFont typeface="Arial"/>
                <a:buNone/>
              </a:pPr>
              <a:endParaRPr sz="1000" b="0" i="0" u="none" strike="noStrike" cap="none">
                <a:solidFill>
                  <a:schemeClr val="lt1"/>
                </a:solidFill>
                <a:latin typeface="Arial"/>
                <a:ea typeface="Arial"/>
                <a:cs typeface="Arial"/>
                <a:sym typeface="Arial"/>
              </a:endParaRPr>
            </a:p>
          </p:txBody>
        </p:sp>
        <p:sp>
          <p:nvSpPr>
            <p:cNvPr id="1443" name="Google Shape;1443;gf08a7be099_3_1143"/>
            <p:cNvSpPr/>
            <p:nvPr/>
          </p:nvSpPr>
          <p:spPr>
            <a:xfrm>
              <a:off x="1015841" y="-158"/>
              <a:ext cx="4064400" cy="4064400"/>
            </a:xfrm>
            <a:custGeom>
              <a:avLst/>
              <a:gdLst/>
              <a:ahLst/>
              <a:cxnLst/>
              <a:rect l="l" t="t" r="r" b="b"/>
              <a:pathLst>
                <a:path w="120000" h="120000" extrusionOk="0">
                  <a:moveTo>
                    <a:pt x="7879" y="75875"/>
                  </a:moveTo>
                  <a:cubicBezTo>
                    <a:pt x="5400" y="67736"/>
                    <a:pt x="4861" y="59131"/>
                    <a:pt x="6306" y="50747"/>
                  </a:cubicBezTo>
                  <a:lnTo>
                    <a:pt x="1064" y="49151"/>
                  </a:lnTo>
                  <a:lnTo>
                    <a:pt x="11836" y="45331"/>
                  </a:lnTo>
                  <a:lnTo>
                    <a:pt x="19530" y="54775"/>
                  </a:lnTo>
                  <a:lnTo>
                    <a:pt x="14294" y="53180"/>
                  </a:lnTo>
                  <a:lnTo>
                    <a:pt x="14294" y="53180"/>
                  </a:lnTo>
                  <a:cubicBezTo>
                    <a:pt x="13281" y="59969"/>
                    <a:pt x="13793" y="66898"/>
                    <a:pt x="15794" y="73464"/>
                  </a:cubicBezTo>
                  <a:close/>
                </a:path>
              </a:pathLst>
            </a:cu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4" name="Google Shape;1444;gf08a7be099_3_1143"/>
            <p:cNvSpPr/>
            <p:nvPr/>
          </p:nvSpPr>
          <p:spPr>
            <a:xfrm>
              <a:off x="1106962" y="90962"/>
              <a:ext cx="1437600" cy="1437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5" name="Google Shape;1445;gf08a7be099_3_1143"/>
            <p:cNvSpPr txBox="1"/>
            <p:nvPr/>
          </p:nvSpPr>
          <p:spPr>
            <a:xfrm>
              <a:off x="1106962" y="90962"/>
              <a:ext cx="1437600" cy="14376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rgbClr val="000000"/>
                </a:buClr>
                <a:buSzPts val="1000"/>
                <a:buFont typeface="Arial"/>
                <a:buNone/>
              </a:pPr>
              <a:endParaRPr sz="1000" b="0" i="0" u="none" strike="noStrike" cap="none">
                <a:solidFill>
                  <a:schemeClr val="lt1"/>
                </a:solidFill>
                <a:latin typeface="Arial"/>
                <a:ea typeface="Arial"/>
                <a:cs typeface="Arial"/>
                <a:sym typeface="Arial"/>
              </a:endParaRPr>
            </a:p>
          </p:txBody>
        </p:sp>
        <p:sp>
          <p:nvSpPr>
            <p:cNvPr id="1446" name="Google Shape;1446;gf08a7be099_3_1143"/>
            <p:cNvSpPr/>
            <p:nvPr/>
          </p:nvSpPr>
          <p:spPr>
            <a:xfrm>
              <a:off x="1015841" y="-158"/>
              <a:ext cx="4064400" cy="4064400"/>
            </a:xfrm>
            <a:custGeom>
              <a:avLst/>
              <a:gdLst/>
              <a:ahLst/>
              <a:cxnLst/>
              <a:rect l="l" t="t" r="r" b="b"/>
              <a:pathLst>
                <a:path w="120000" h="120000" extrusionOk="0">
                  <a:moveTo>
                    <a:pt x="44141" y="7877"/>
                  </a:moveTo>
                  <a:lnTo>
                    <a:pt x="44141" y="7877"/>
                  </a:lnTo>
                  <a:cubicBezTo>
                    <a:pt x="52272" y="5403"/>
                    <a:pt x="60868" y="4866"/>
                    <a:pt x="69243" y="6307"/>
                  </a:cubicBezTo>
                  <a:lnTo>
                    <a:pt x="70839" y="1063"/>
                  </a:lnTo>
                  <a:lnTo>
                    <a:pt x="74654" y="11836"/>
                  </a:lnTo>
                  <a:lnTo>
                    <a:pt x="65218" y="19538"/>
                  </a:lnTo>
                  <a:lnTo>
                    <a:pt x="66812" y="14300"/>
                  </a:lnTo>
                  <a:lnTo>
                    <a:pt x="66812" y="14300"/>
                  </a:lnTo>
                  <a:cubicBezTo>
                    <a:pt x="60030" y="13289"/>
                    <a:pt x="53110" y="13800"/>
                    <a:pt x="46550" y="15795"/>
                  </a:cubicBezTo>
                  <a:close/>
                </a:path>
              </a:pathLst>
            </a:cu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47" name="Google Shape;1447;gf08a7be099_3_1143"/>
          <p:cNvSpPr txBox="1">
            <a:spLocks noGrp="1"/>
          </p:cNvSpPr>
          <p:nvPr>
            <p:ph type="title"/>
          </p:nvPr>
        </p:nvSpPr>
        <p:spPr>
          <a:xfrm>
            <a:off x="153675" y="132750"/>
            <a:ext cx="8859300" cy="376200"/>
          </a:xfrm>
          <a:prstGeom prst="rect">
            <a:avLst/>
          </a:prstGeom>
          <a:noFill/>
          <a:ln>
            <a:noFill/>
          </a:ln>
        </p:spPr>
        <p:txBody>
          <a:bodyPr spcFirstLastPara="1" wrap="square" lIns="182875" tIns="91425" rIns="91425" bIns="91425" anchor="ctr" anchorCtr="0">
            <a:noAutofit/>
          </a:bodyPr>
          <a:lstStyle/>
          <a:p>
            <a:pPr marL="63500" lvl="0" indent="0" algn="l" rtl="0">
              <a:lnSpc>
                <a:spcPct val="100000"/>
              </a:lnSpc>
              <a:spcBef>
                <a:spcPts val="0"/>
              </a:spcBef>
              <a:spcAft>
                <a:spcPts val="0"/>
              </a:spcAft>
              <a:buClr>
                <a:schemeClr val="dk1"/>
              </a:buClr>
              <a:buSzPts val="1100"/>
              <a:buFont typeface="Arial"/>
              <a:buNone/>
            </a:pPr>
            <a:r>
              <a:rPr lang="en" sz="1700"/>
              <a:t>04.</a:t>
            </a:r>
            <a:r>
              <a:rPr lang="en" sz="1700" b="1"/>
              <a:t> Perencanaan </a:t>
            </a:r>
            <a:r>
              <a:rPr lang="en" sz="1700"/>
              <a:t>b</a:t>
            </a:r>
            <a:r>
              <a:rPr lang="en" sz="1700" b="1"/>
              <a:t>erbasis data </a:t>
            </a:r>
            <a:endParaRPr sz="1700" b="1"/>
          </a:p>
        </p:txBody>
      </p:sp>
      <p:sp>
        <p:nvSpPr>
          <p:cNvPr id="1448" name="Google Shape;1448;gf08a7be099_3_1143"/>
          <p:cNvSpPr txBox="1">
            <a:spLocks noGrp="1"/>
          </p:cNvSpPr>
          <p:nvPr>
            <p:ph type="title"/>
          </p:nvPr>
        </p:nvSpPr>
        <p:spPr>
          <a:xfrm>
            <a:off x="256360" y="500106"/>
            <a:ext cx="8631300" cy="423900"/>
          </a:xfrm>
          <a:prstGeom prst="rect">
            <a:avLst/>
          </a:prstGeom>
          <a:noFill/>
          <a:ln>
            <a:noFill/>
          </a:ln>
        </p:spPr>
        <p:txBody>
          <a:bodyPr spcFirstLastPara="1" wrap="square" lIns="18287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en" sz="1300" b="1" i="0" u="none" strike="noStrike" cap="none">
                <a:solidFill>
                  <a:schemeClr val="dk1"/>
                </a:solidFill>
                <a:latin typeface="Arial"/>
                <a:ea typeface="Arial"/>
                <a:cs typeface="Arial"/>
                <a:sym typeface="Arial"/>
              </a:rPr>
              <a:t>Satuan Pendidikan dan Pemda akan melakukan refleksi diri untuk perbaikan mutu berkelanjutan berdasarkan rapor pendidikan sebagai laporan potret kondisi mutu pendidikan</a:t>
            </a:r>
            <a:endParaRPr sz="1300" b="1" i="0" u="none" strike="noStrike" cap="none">
              <a:solidFill>
                <a:schemeClr val="dk1"/>
              </a:solidFill>
              <a:latin typeface="Arial"/>
              <a:ea typeface="Arial"/>
              <a:cs typeface="Arial"/>
              <a:sym typeface="Arial"/>
            </a:endParaRPr>
          </a:p>
        </p:txBody>
      </p:sp>
      <p:pic>
        <p:nvPicPr>
          <p:cNvPr id="1449" name="Google Shape;1449;gf08a7be099_3_1143"/>
          <p:cNvPicPr preferRelativeResize="0"/>
          <p:nvPr/>
        </p:nvPicPr>
        <p:blipFill rotWithShape="1">
          <a:blip r:embed="rId3">
            <a:alphaModFix/>
          </a:blip>
          <a:srcRect/>
          <a:stretch/>
        </p:blipFill>
        <p:spPr>
          <a:xfrm>
            <a:off x="861976" y="1078404"/>
            <a:ext cx="893260" cy="892833"/>
          </a:xfrm>
          <a:prstGeom prst="rect">
            <a:avLst/>
          </a:prstGeom>
          <a:noFill/>
          <a:ln>
            <a:noFill/>
          </a:ln>
        </p:spPr>
      </p:pic>
      <p:sp>
        <p:nvSpPr>
          <p:cNvPr id="1450" name="Google Shape;1450;gf08a7be099_3_1143"/>
          <p:cNvSpPr txBox="1"/>
          <p:nvPr/>
        </p:nvSpPr>
        <p:spPr>
          <a:xfrm>
            <a:off x="614976" y="1983497"/>
            <a:ext cx="1582800" cy="329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dk1"/>
                </a:solidFill>
                <a:latin typeface="Arial"/>
                <a:ea typeface="Arial"/>
                <a:cs typeface="Arial"/>
                <a:sym typeface="Arial"/>
              </a:rPr>
              <a:t>Laporan potret kondisi mutu pendidikan </a:t>
            </a:r>
            <a:endParaRPr sz="1200" b="0" i="0" u="none" strike="noStrike" cap="none">
              <a:solidFill>
                <a:srgbClr val="000000"/>
              </a:solidFill>
              <a:latin typeface="Arial"/>
              <a:ea typeface="Arial"/>
              <a:cs typeface="Arial"/>
              <a:sym typeface="Arial"/>
            </a:endParaRPr>
          </a:p>
        </p:txBody>
      </p:sp>
      <p:pic>
        <p:nvPicPr>
          <p:cNvPr id="1451" name="Google Shape;1451;gf08a7be099_3_1143"/>
          <p:cNvPicPr preferRelativeResize="0"/>
          <p:nvPr/>
        </p:nvPicPr>
        <p:blipFill rotWithShape="1">
          <a:blip r:embed="rId4">
            <a:alphaModFix/>
          </a:blip>
          <a:srcRect/>
          <a:stretch/>
        </p:blipFill>
        <p:spPr>
          <a:xfrm>
            <a:off x="3100676" y="3218444"/>
            <a:ext cx="893260" cy="892833"/>
          </a:xfrm>
          <a:prstGeom prst="rect">
            <a:avLst/>
          </a:prstGeom>
          <a:noFill/>
          <a:ln>
            <a:noFill/>
          </a:ln>
        </p:spPr>
      </p:pic>
      <p:pic>
        <p:nvPicPr>
          <p:cNvPr id="1452" name="Google Shape;1452;gf08a7be099_3_1143"/>
          <p:cNvPicPr preferRelativeResize="0"/>
          <p:nvPr/>
        </p:nvPicPr>
        <p:blipFill rotWithShape="1">
          <a:blip r:embed="rId5">
            <a:alphaModFix/>
          </a:blip>
          <a:srcRect/>
          <a:stretch/>
        </p:blipFill>
        <p:spPr>
          <a:xfrm>
            <a:off x="3039624" y="1131082"/>
            <a:ext cx="893260" cy="892833"/>
          </a:xfrm>
          <a:prstGeom prst="rect">
            <a:avLst/>
          </a:prstGeom>
          <a:noFill/>
          <a:ln>
            <a:noFill/>
          </a:ln>
        </p:spPr>
      </p:pic>
      <p:sp>
        <p:nvSpPr>
          <p:cNvPr id="1453" name="Google Shape;1453;gf08a7be099_3_1143"/>
          <p:cNvSpPr txBox="1"/>
          <p:nvPr/>
        </p:nvSpPr>
        <p:spPr>
          <a:xfrm>
            <a:off x="3254262" y="1928033"/>
            <a:ext cx="1274700" cy="329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Bahan untuk refleksi diri </a:t>
            </a:r>
            <a:endParaRPr sz="1200" b="0" i="0" u="none" strike="noStrike" cap="none">
              <a:solidFill>
                <a:srgbClr val="000000"/>
              </a:solidFill>
              <a:latin typeface="Arial"/>
              <a:ea typeface="Arial"/>
              <a:cs typeface="Arial"/>
              <a:sym typeface="Arial"/>
            </a:endParaRPr>
          </a:p>
        </p:txBody>
      </p:sp>
      <p:sp>
        <p:nvSpPr>
          <p:cNvPr id="1454" name="Google Shape;1454;gf08a7be099_3_1143"/>
          <p:cNvSpPr txBox="1"/>
          <p:nvPr/>
        </p:nvSpPr>
        <p:spPr>
          <a:xfrm>
            <a:off x="2916653" y="4158577"/>
            <a:ext cx="1612500" cy="329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Perencanaan </a:t>
            </a: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program perbaikan</a:t>
            </a:r>
            <a:endParaRPr sz="1200" b="0" i="0" u="none" strike="noStrike" cap="none">
              <a:solidFill>
                <a:srgbClr val="000000"/>
              </a:solidFill>
              <a:latin typeface="Arial"/>
              <a:ea typeface="Arial"/>
              <a:cs typeface="Arial"/>
              <a:sym typeface="Arial"/>
            </a:endParaRPr>
          </a:p>
        </p:txBody>
      </p:sp>
      <p:sp>
        <p:nvSpPr>
          <p:cNvPr id="1455" name="Google Shape;1455;gf08a7be099_3_1143"/>
          <p:cNvSpPr txBox="1"/>
          <p:nvPr/>
        </p:nvSpPr>
        <p:spPr>
          <a:xfrm>
            <a:off x="4933357" y="4193181"/>
            <a:ext cx="1612500" cy="329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Pendampingan oleh UPT PAUD Dasmen dan pelatih ahli</a:t>
            </a:r>
            <a:endParaRPr sz="1200" b="0" i="0" u="none" strike="noStrike" cap="none">
              <a:solidFill>
                <a:srgbClr val="000000"/>
              </a:solidFill>
              <a:latin typeface="Arial"/>
              <a:ea typeface="Arial"/>
              <a:cs typeface="Arial"/>
              <a:sym typeface="Arial"/>
            </a:endParaRPr>
          </a:p>
        </p:txBody>
      </p:sp>
      <p:sp>
        <p:nvSpPr>
          <p:cNvPr id="1456" name="Google Shape;1456;gf08a7be099_3_1143"/>
          <p:cNvSpPr/>
          <p:nvPr/>
        </p:nvSpPr>
        <p:spPr>
          <a:xfrm>
            <a:off x="4242439" y="3626703"/>
            <a:ext cx="955500" cy="473100"/>
          </a:xfrm>
          <a:prstGeom prst="left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57" name="Google Shape;1457;gf08a7be099_3_1143"/>
          <p:cNvSpPr txBox="1"/>
          <p:nvPr/>
        </p:nvSpPr>
        <p:spPr>
          <a:xfrm>
            <a:off x="312197" y="4208348"/>
            <a:ext cx="1612500" cy="329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Pelaksanaan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program perbaikan</a:t>
            </a:r>
            <a:endParaRPr sz="1200" b="0" i="0" u="none" strike="noStrike" cap="none">
              <a:solidFill>
                <a:srgbClr val="000000"/>
              </a:solidFill>
              <a:latin typeface="Arial"/>
              <a:ea typeface="Arial"/>
              <a:cs typeface="Arial"/>
              <a:sym typeface="Arial"/>
            </a:endParaRPr>
          </a:p>
        </p:txBody>
      </p:sp>
      <p:pic>
        <p:nvPicPr>
          <p:cNvPr id="1458" name="Google Shape;1458;gf08a7be099_3_1143"/>
          <p:cNvPicPr preferRelativeResize="0"/>
          <p:nvPr/>
        </p:nvPicPr>
        <p:blipFill rotWithShape="1">
          <a:blip r:embed="rId6">
            <a:alphaModFix/>
          </a:blip>
          <a:srcRect/>
          <a:stretch/>
        </p:blipFill>
        <p:spPr>
          <a:xfrm>
            <a:off x="5290972" y="3291049"/>
            <a:ext cx="893260" cy="892833"/>
          </a:xfrm>
          <a:prstGeom prst="rect">
            <a:avLst/>
          </a:prstGeom>
          <a:noFill/>
          <a:ln>
            <a:noFill/>
          </a:ln>
        </p:spPr>
      </p:pic>
      <p:pic>
        <p:nvPicPr>
          <p:cNvPr id="1459" name="Google Shape;1459;gf08a7be099_3_1143"/>
          <p:cNvPicPr preferRelativeResize="0"/>
          <p:nvPr/>
        </p:nvPicPr>
        <p:blipFill rotWithShape="1">
          <a:blip r:embed="rId7">
            <a:alphaModFix/>
          </a:blip>
          <a:srcRect/>
          <a:stretch/>
        </p:blipFill>
        <p:spPr>
          <a:xfrm>
            <a:off x="671790" y="3265749"/>
            <a:ext cx="893260" cy="892833"/>
          </a:xfrm>
          <a:prstGeom prst="rect">
            <a:avLst/>
          </a:prstGeom>
          <a:noFill/>
          <a:ln>
            <a:noFill/>
          </a:ln>
        </p:spPr>
      </p:pic>
      <p:grpSp>
        <p:nvGrpSpPr>
          <p:cNvPr id="1460" name="Google Shape;1460;gf08a7be099_3_1143"/>
          <p:cNvGrpSpPr/>
          <p:nvPr/>
        </p:nvGrpSpPr>
        <p:grpSpPr>
          <a:xfrm>
            <a:off x="5018774" y="1004244"/>
            <a:ext cx="3782327" cy="2201533"/>
            <a:chOff x="5018774" y="851844"/>
            <a:chExt cx="3782327" cy="2201533"/>
          </a:xfrm>
        </p:grpSpPr>
        <p:grpSp>
          <p:nvGrpSpPr>
            <p:cNvPr id="1461" name="Google Shape;1461;gf08a7be099_3_1143"/>
            <p:cNvGrpSpPr/>
            <p:nvPr/>
          </p:nvGrpSpPr>
          <p:grpSpPr>
            <a:xfrm>
              <a:off x="5018774" y="915500"/>
              <a:ext cx="3782327" cy="2137876"/>
              <a:chOff x="945575" y="650925"/>
              <a:chExt cx="7211301" cy="4068271"/>
            </a:xfrm>
          </p:grpSpPr>
          <p:pic>
            <p:nvPicPr>
              <p:cNvPr id="1462" name="Google Shape;1462;gf08a7be099_3_1143"/>
              <p:cNvPicPr preferRelativeResize="0"/>
              <p:nvPr/>
            </p:nvPicPr>
            <p:blipFill rotWithShape="1">
              <a:blip r:embed="rId8">
                <a:alphaModFix/>
              </a:blip>
              <a:srcRect t="5305" b="87721"/>
              <a:stretch/>
            </p:blipFill>
            <p:spPr>
              <a:xfrm>
                <a:off x="945575" y="650925"/>
                <a:ext cx="7211301" cy="299599"/>
              </a:xfrm>
              <a:prstGeom prst="rect">
                <a:avLst/>
              </a:prstGeom>
              <a:noFill/>
              <a:ln w="9525" cap="flat" cmpd="sng">
                <a:solidFill>
                  <a:schemeClr val="lt2"/>
                </a:solidFill>
                <a:prstDash val="solid"/>
                <a:round/>
                <a:headEnd type="none" w="sm" len="sm"/>
                <a:tailEnd type="none" w="sm" len="sm"/>
              </a:ln>
            </p:spPr>
          </p:pic>
          <p:pic>
            <p:nvPicPr>
              <p:cNvPr id="1463" name="Google Shape;1463;gf08a7be099_3_1143"/>
              <p:cNvPicPr preferRelativeResize="0"/>
              <p:nvPr/>
            </p:nvPicPr>
            <p:blipFill rotWithShape="1">
              <a:blip r:embed="rId9">
                <a:alphaModFix/>
              </a:blip>
              <a:srcRect l="599" t="855" r="1168" b="42831"/>
              <a:stretch/>
            </p:blipFill>
            <p:spPr>
              <a:xfrm>
                <a:off x="945576" y="931706"/>
                <a:ext cx="7211296" cy="3787490"/>
              </a:xfrm>
              <a:prstGeom prst="rect">
                <a:avLst/>
              </a:prstGeom>
              <a:noFill/>
              <a:ln w="9525" cap="flat" cmpd="sng">
                <a:solidFill>
                  <a:schemeClr val="lt2"/>
                </a:solidFill>
                <a:prstDash val="solid"/>
                <a:round/>
                <a:headEnd type="none" w="sm" len="sm"/>
                <a:tailEnd type="none" w="sm" len="sm"/>
              </a:ln>
            </p:spPr>
          </p:pic>
        </p:grpSp>
        <p:sp>
          <p:nvSpPr>
            <p:cNvPr id="1464" name="Google Shape;1464;gf08a7be099_3_1143"/>
            <p:cNvSpPr txBox="1"/>
            <p:nvPr/>
          </p:nvSpPr>
          <p:spPr>
            <a:xfrm>
              <a:off x="5585425" y="1587925"/>
              <a:ext cx="2789700" cy="354000"/>
            </a:xfrm>
            <a:prstGeom prst="rect">
              <a:avLst/>
            </a:prstGeom>
            <a:solidFill>
              <a:srgbClr val="A4C2F4"/>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https://raporpendidikan.kemdikbud.go.id/</a:t>
              </a:r>
              <a:endParaRPr sz="1100" b="0" i="0" u="none" strike="noStrike" cap="none">
                <a:solidFill>
                  <a:srgbClr val="000000"/>
                </a:solidFill>
                <a:latin typeface="Arial"/>
                <a:ea typeface="Arial"/>
                <a:cs typeface="Arial"/>
                <a:sym typeface="Arial"/>
              </a:endParaRPr>
            </a:p>
          </p:txBody>
        </p:sp>
        <p:sp>
          <p:nvSpPr>
            <p:cNvPr id="1465" name="Google Shape;1465;gf08a7be099_3_1143"/>
            <p:cNvSpPr/>
            <p:nvPr/>
          </p:nvSpPr>
          <p:spPr>
            <a:xfrm rot="1036354">
              <a:off x="6633297" y="924001"/>
              <a:ext cx="575923" cy="591767"/>
            </a:xfrm>
            <a:custGeom>
              <a:avLst/>
              <a:gdLst/>
              <a:ahLst/>
              <a:cxnLst/>
              <a:rect l="l" t="t" r="r" b="b"/>
              <a:pathLst>
                <a:path w="16586" h="11759" extrusionOk="0">
                  <a:moveTo>
                    <a:pt x="8487" y="0"/>
                  </a:moveTo>
                  <a:cubicBezTo>
                    <a:pt x="8382" y="0"/>
                    <a:pt x="8277" y="2"/>
                    <a:pt x="8172" y="6"/>
                  </a:cubicBezTo>
                  <a:cubicBezTo>
                    <a:pt x="7587" y="40"/>
                    <a:pt x="6990" y="109"/>
                    <a:pt x="6416" y="236"/>
                  </a:cubicBezTo>
                  <a:cubicBezTo>
                    <a:pt x="5877" y="350"/>
                    <a:pt x="5337" y="500"/>
                    <a:pt x="4821" y="695"/>
                  </a:cubicBezTo>
                  <a:cubicBezTo>
                    <a:pt x="3926" y="1005"/>
                    <a:pt x="3065" y="1406"/>
                    <a:pt x="2239" y="1888"/>
                  </a:cubicBezTo>
                  <a:cubicBezTo>
                    <a:pt x="1665" y="2210"/>
                    <a:pt x="1114" y="2554"/>
                    <a:pt x="586" y="2944"/>
                  </a:cubicBezTo>
                  <a:cubicBezTo>
                    <a:pt x="207" y="3220"/>
                    <a:pt x="0" y="3392"/>
                    <a:pt x="0" y="3392"/>
                  </a:cubicBezTo>
                  <a:cubicBezTo>
                    <a:pt x="0" y="3392"/>
                    <a:pt x="241" y="3266"/>
                    <a:pt x="655" y="3059"/>
                  </a:cubicBezTo>
                  <a:cubicBezTo>
                    <a:pt x="1240" y="2783"/>
                    <a:pt x="1837" y="2542"/>
                    <a:pt x="2445" y="2336"/>
                  </a:cubicBezTo>
                  <a:cubicBezTo>
                    <a:pt x="3294" y="2026"/>
                    <a:pt x="4178" y="1796"/>
                    <a:pt x="5073" y="1647"/>
                  </a:cubicBezTo>
                  <a:cubicBezTo>
                    <a:pt x="5567" y="1555"/>
                    <a:pt x="6072" y="1510"/>
                    <a:pt x="6577" y="1487"/>
                  </a:cubicBezTo>
                  <a:cubicBezTo>
                    <a:pt x="6661" y="1485"/>
                    <a:pt x="6744" y="1484"/>
                    <a:pt x="6828" y="1484"/>
                  </a:cubicBezTo>
                  <a:cubicBezTo>
                    <a:pt x="7258" y="1484"/>
                    <a:pt x="7682" y="1509"/>
                    <a:pt x="8115" y="1567"/>
                  </a:cubicBezTo>
                  <a:cubicBezTo>
                    <a:pt x="8608" y="1636"/>
                    <a:pt x="9102" y="1751"/>
                    <a:pt x="9573" y="1911"/>
                  </a:cubicBezTo>
                  <a:cubicBezTo>
                    <a:pt x="9802" y="2003"/>
                    <a:pt x="10020" y="2095"/>
                    <a:pt x="10238" y="2198"/>
                  </a:cubicBezTo>
                  <a:cubicBezTo>
                    <a:pt x="10445" y="2301"/>
                    <a:pt x="10640" y="2416"/>
                    <a:pt x="10835" y="2542"/>
                  </a:cubicBezTo>
                  <a:cubicBezTo>
                    <a:pt x="11512" y="2979"/>
                    <a:pt x="12052" y="3587"/>
                    <a:pt x="12419" y="4310"/>
                  </a:cubicBezTo>
                  <a:cubicBezTo>
                    <a:pt x="12453" y="4379"/>
                    <a:pt x="12476" y="4448"/>
                    <a:pt x="12511" y="4528"/>
                  </a:cubicBezTo>
                  <a:lnTo>
                    <a:pt x="12545" y="4643"/>
                  </a:lnTo>
                  <a:lnTo>
                    <a:pt x="12580" y="4746"/>
                  </a:lnTo>
                  <a:cubicBezTo>
                    <a:pt x="12603" y="4815"/>
                    <a:pt x="12614" y="4884"/>
                    <a:pt x="12637" y="4953"/>
                  </a:cubicBezTo>
                  <a:cubicBezTo>
                    <a:pt x="12648" y="5010"/>
                    <a:pt x="12660" y="5090"/>
                    <a:pt x="12671" y="5182"/>
                  </a:cubicBezTo>
                  <a:cubicBezTo>
                    <a:pt x="12729" y="5458"/>
                    <a:pt x="12752" y="5745"/>
                    <a:pt x="12763" y="6043"/>
                  </a:cubicBezTo>
                  <a:cubicBezTo>
                    <a:pt x="12775" y="6353"/>
                    <a:pt x="12752" y="6674"/>
                    <a:pt x="12706" y="6984"/>
                  </a:cubicBezTo>
                  <a:lnTo>
                    <a:pt x="11845" y="6559"/>
                  </a:lnTo>
                  <a:cubicBezTo>
                    <a:pt x="11845" y="6559"/>
                    <a:pt x="11845" y="6559"/>
                    <a:pt x="11844" y="6559"/>
                  </a:cubicBezTo>
                  <a:lnTo>
                    <a:pt x="11844" y="6559"/>
                  </a:lnTo>
                  <a:cubicBezTo>
                    <a:pt x="11823" y="6559"/>
                    <a:pt x="14003" y="11656"/>
                    <a:pt x="13991" y="11759"/>
                  </a:cubicBezTo>
                  <a:lnTo>
                    <a:pt x="16585" y="6250"/>
                  </a:lnTo>
                  <a:lnTo>
                    <a:pt x="15816" y="6628"/>
                  </a:lnTo>
                  <a:cubicBezTo>
                    <a:pt x="15805" y="6318"/>
                    <a:pt x="15770" y="6009"/>
                    <a:pt x="15724" y="5710"/>
                  </a:cubicBezTo>
                  <a:cubicBezTo>
                    <a:pt x="15644" y="5286"/>
                    <a:pt x="15541" y="4861"/>
                    <a:pt x="15403" y="4448"/>
                  </a:cubicBezTo>
                  <a:cubicBezTo>
                    <a:pt x="15311" y="4195"/>
                    <a:pt x="15219" y="3943"/>
                    <a:pt x="15093" y="3702"/>
                  </a:cubicBezTo>
                  <a:lnTo>
                    <a:pt x="15001" y="3507"/>
                  </a:lnTo>
                  <a:lnTo>
                    <a:pt x="14898" y="3323"/>
                  </a:lnTo>
                  <a:cubicBezTo>
                    <a:pt x="14818" y="3197"/>
                    <a:pt x="14737" y="3070"/>
                    <a:pt x="14657" y="2956"/>
                  </a:cubicBezTo>
                  <a:cubicBezTo>
                    <a:pt x="13945" y="1946"/>
                    <a:pt x="12958" y="1154"/>
                    <a:pt x="11834" y="660"/>
                  </a:cubicBezTo>
                  <a:cubicBezTo>
                    <a:pt x="11535" y="534"/>
                    <a:pt x="11237" y="431"/>
                    <a:pt x="10938" y="350"/>
                  </a:cubicBezTo>
                  <a:cubicBezTo>
                    <a:pt x="10640" y="258"/>
                    <a:pt x="10330" y="190"/>
                    <a:pt x="10020" y="132"/>
                  </a:cubicBezTo>
                  <a:cubicBezTo>
                    <a:pt x="9515" y="46"/>
                    <a:pt x="9001" y="0"/>
                    <a:pt x="8487" y="0"/>
                  </a:cubicBezTo>
                  <a:close/>
                </a:path>
              </a:pathLst>
            </a:custGeom>
            <a:solidFill>
              <a:srgbClr val="A4C2F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66" name="Google Shape;1466;gf08a7be099_3_1143"/>
          <p:cNvSpPr txBox="1">
            <a:spLocks noGrp="1"/>
          </p:cNvSpPr>
          <p:nvPr>
            <p:ph type="sldNum" idx="12"/>
          </p:nvPr>
        </p:nvSpPr>
        <p:spPr>
          <a:xfrm>
            <a:off x="8682175" y="4823394"/>
            <a:ext cx="415200" cy="264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1470"/>
        <p:cNvGrpSpPr/>
        <p:nvPr/>
      </p:nvGrpSpPr>
      <p:grpSpPr>
        <a:xfrm>
          <a:off x="0" y="0"/>
          <a:ext cx="0" cy="0"/>
          <a:chOff x="0" y="0"/>
          <a:chExt cx="0" cy="0"/>
        </a:xfrm>
      </p:grpSpPr>
      <p:sp>
        <p:nvSpPr>
          <p:cNvPr id="1471" name="Google Shape;1471;gf08a7be099_3_1179"/>
          <p:cNvSpPr txBox="1">
            <a:spLocks noGrp="1"/>
          </p:cNvSpPr>
          <p:nvPr>
            <p:ph type="title"/>
          </p:nvPr>
        </p:nvSpPr>
        <p:spPr>
          <a:xfrm>
            <a:off x="153675" y="132750"/>
            <a:ext cx="8859300" cy="376200"/>
          </a:xfrm>
          <a:prstGeom prst="rect">
            <a:avLst/>
          </a:prstGeom>
          <a:noFill/>
          <a:ln>
            <a:noFill/>
          </a:ln>
        </p:spPr>
        <p:txBody>
          <a:bodyPr spcFirstLastPara="1" wrap="square" lIns="68575" tIns="68575" rIns="68575" bIns="68575" anchor="ctr" anchorCtr="0">
            <a:noAutofit/>
          </a:bodyPr>
          <a:lstStyle/>
          <a:p>
            <a:pPr marL="0" lvl="0" indent="0" algn="l" rtl="0">
              <a:lnSpc>
                <a:spcPct val="100000"/>
              </a:lnSpc>
              <a:spcBef>
                <a:spcPts val="0"/>
              </a:spcBef>
              <a:spcAft>
                <a:spcPts val="0"/>
              </a:spcAft>
              <a:buSzPts val="1800"/>
              <a:buNone/>
            </a:pPr>
            <a:r>
              <a:rPr lang="en"/>
              <a:t>05. Platform Teknologi Program Sekolah Penggerak</a:t>
            </a:r>
            <a:endParaRPr/>
          </a:p>
        </p:txBody>
      </p:sp>
      <p:sp>
        <p:nvSpPr>
          <p:cNvPr id="1472" name="Google Shape;1472;gf08a7be099_3_1179"/>
          <p:cNvSpPr txBox="1">
            <a:spLocks noGrp="1"/>
          </p:cNvSpPr>
          <p:nvPr>
            <p:ph type="sldNum" idx="12"/>
          </p:nvPr>
        </p:nvSpPr>
        <p:spPr>
          <a:xfrm>
            <a:off x="8682175" y="4792850"/>
            <a:ext cx="415200" cy="2640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800"/>
              <a:buNone/>
            </a:pPr>
            <a:fld id="{00000000-1234-1234-1234-123412341234}" type="slidenum">
              <a:rPr lang="en"/>
              <a:t>20</a:t>
            </a:fld>
            <a:endParaRPr/>
          </a:p>
        </p:txBody>
      </p:sp>
      <p:grpSp>
        <p:nvGrpSpPr>
          <p:cNvPr id="1473" name="Google Shape;1473;gf08a7be099_3_1179"/>
          <p:cNvGrpSpPr/>
          <p:nvPr/>
        </p:nvGrpSpPr>
        <p:grpSpPr>
          <a:xfrm>
            <a:off x="98891" y="957448"/>
            <a:ext cx="2112291" cy="3228610"/>
            <a:chOff x="680166" y="937073"/>
            <a:chExt cx="2112291" cy="3228610"/>
          </a:xfrm>
        </p:grpSpPr>
        <p:sp>
          <p:nvSpPr>
            <p:cNvPr id="1474" name="Google Shape;1474;gf08a7be099_3_1179"/>
            <p:cNvSpPr/>
            <p:nvPr/>
          </p:nvSpPr>
          <p:spPr>
            <a:xfrm>
              <a:off x="1065189" y="3325504"/>
              <a:ext cx="579599" cy="579599"/>
            </a:xfrm>
            <a:custGeom>
              <a:avLst/>
              <a:gdLst/>
              <a:ahLst/>
              <a:cxnLst/>
              <a:rect l="l" t="t" r="r" b="b"/>
              <a:pathLst>
                <a:path w="17545" h="17545" extrusionOk="0">
                  <a:moveTo>
                    <a:pt x="8772" y="0"/>
                  </a:moveTo>
                  <a:cubicBezTo>
                    <a:pt x="3927" y="0"/>
                    <a:pt x="0" y="3927"/>
                    <a:pt x="0" y="8773"/>
                  </a:cubicBezTo>
                  <a:cubicBezTo>
                    <a:pt x="0" y="13618"/>
                    <a:pt x="3927" y="17545"/>
                    <a:pt x="8772" y="17545"/>
                  </a:cubicBezTo>
                  <a:cubicBezTo>
                    <a:pt x="13618" y="17545"/>
                    <a:pt x="17545" y="13618"/>
                    <a:pt x="17545" y="8773"/>
                  </a:cubicBezTo>
                  <a:cubicBezTo>
                    <a:pt x="17545" y="3927"/>
                    <a:pt x="13618" y="0"/>
                    <a:pt x="8772" y="0"/>
                  </a:cubicBezTo>
                  <a:close/>
                </a:path>
              </a:pathLst>
            </a:custGeom>
            <a:solidFill>
              <a:srgbClr val="F2A36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5" name="Google Shape;1475;gf08a7be099_3_1179"/>
            <p:cNvSpPr/>
            <p:nvPr/>
          </p:nvSpPr>
          <p:spPr>
            <a:xfrm>
              <a:off x="1118540" y="3379912"/>
              <a:ext cx="472896" cy="471839"/>
            </a:xfrm>
            <a:custGeom>
              <a:avLst/>
              <a:gdLst/>
              <a:ahLst/>
              <a:cxnLst/>
              <a:rect l="l" t="t" r="r" b="b"/>
              <a:pathLst>
                <a:path w="14315" h="14283" extrusionOk="0">
                  <a:moveTo>
                    <a:pt x="7157" y="0"/>
                  </a:moveTo>
                  <a:cubicBezTo>
                    <a:pt x="3199" y="0"/>
                    <a:pt x="0" y="3199"/>
                    <a:pt x="0" y="7126"/>
                  </a:cubicBezTo>
                  <a:cubicBezTo>
                    <a:pt x="0" y="11084"/>
                    <a:pt x="3199" y="14283"/>
                    <a:pt x="7157" y="14283"/>
                  </a:cubicBezTo>
                  <a:cubicBezTo>
                    <a:pt x="11116" y="14283"/>
                    <a:pt x="14315" y="11084"/>
                    <a:pt x="14315" y="7126"/>
                  </a:cubicBezTo>
                  <a:cubicBezTo>
                    <a:pt x="14315" y="3199"/>
                    <a:pt x="11116" y="0"/>
                    <a:pt x="715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6" name="Google Shape;1476;gf08a7be099_3_1179"/>
            <p:cNvSpPr/>
            <p:nvPr/>
          </p:nvSpPr>
          <p:spPr>
            <a:xfrm>
              <a:off x="1992085" y="1448653"/>
              <a:ext cx="556607" cy="556607"/>
            </a:xfrm>
            <a:custGeom>
              <a:avLst/>
              <a:gdLst/>
              <a:ahLst/>
              <a:cxnLst/>
              <a:rect l="l" t="t" r="r" b="b"/>
              <a:pathLst>
                <a:path w="16849" h="16849" extrusionOk="0">
                  <a:moveTo>
                    <a:pt x="8425" y="0"/>
                  </a:moveTo>
                  <a:cubicBezTo>
                    <a:pt x="3770" y="0"/>
                    <a:pt x="1" y="3769"/>
                    <a:pt x="1" y="8424"/>
                  </a:cubicBezTo>
                  <a:cubicBezTo>
                    <a:pt x="1" y="13080"/>
                    <a:pt x="3770" y="16848"/>
                    <a:pt x="8425" y="16848"/>
                  </a:cubicBezTo>
                  <a:cubicBezTo>
                    <a:pt x="13080" y="16848"/>
                    <a:pt x="16849" y="13080"/>
                    <a:pt x="16849" y="8424"/>
                  </a:cubicBezTo>
                  <a:cubicBezTo>
                    <a:pt x="16849" y="3769"/>
                    <a:pt x="13080" y="0"/>
                    <a:pt x="8425" y="0"/>
                  </a:cubicBezTo>
                  <a:close/>
                </a:path>
              </a:pathLst>
            </a:cu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7" name="Google Shape;1477;gf08a7be099_3_1179"/>
            <p:cNvSpPr/>
            <p:nvPr/>
          </p:nvSpPr>
          <p:spPr>
            <a:xfrm>
              <a:off x="2237964" y="1698497"/>
              <a:ext cx="63824" cy="56093"/>
            </a:xfrm>
            <a:custGeom>
              <a:avLst/>
              <a:gdLst/>
              <a:ahLst/>
              <a:cxnLst/>
              <a:rect l="l" t="t" r="r" b="b"/>
              <a:pathLst>
                <a:path w="1932" h="1698" extrusionOk="0">
                  <a:moveTo>
                    <a:pt x="982" y="1"/>
                  </a:moveTo>
                  <a:cubicBezTo>
                    <a:pt x="700" y="1"/>
                    <a:pt x="417" y="141"/>
                    <a:pt x="254" y="386"/>
                  </a:cubicBezTo>
                  <a:cubicBezTo>
                    <a:pt x="0" y="766"/>
                    <a:pt x="95" y="1305"/>
                    <a:pt x="507" y="1558"/>
                  </a:cubicBezTo>
                  <a:cubicBezTo>
                    <a:pt x="647" y="1652"/>
                    <a:pt x="810" y="1698"/>
                    <a:pt x="971" y="1698"/>
                  </a:cubicBezTo>
                  <a:cubicBezTo>
                    <a:pt x="1246" y="1698"/>
                    <a:pt x="1519" y="1564"/>
                    <a:pt x="1679" y="1305"/>
                  </a:cubicBezTo>
                  <a:cubicBezTo>
                    <a:pt x="1932" y="925"/>
                    <a:pt x="1805" y="386"/>
                    <a:pt x="1425" y="133"/>
                  </a:cubicBezTo>
                  <a:cubicBezTo>
                    <a:pt x="1291" y="43"/>
                    <a:pt x="1136" y="1"/>
                    <a:pt x="982" y="1"/>
                  </a:cubicBezTo>
                  <a:close/>
                </a:path>
              </a:pathLst>
            </a:custGeom>
            <a:solidFill>
              <a:srgbClr val="3047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8" name="Google Shape;1478;gf08a7be099_3_1179"/>
            <p:cNvSpPr/>
            <p:nvPr/>
          </p:nvSpPr>
          <p:spPr>
            <a:xfrm>
              <a:off x="2107179" y="1563714"/>
              <a:ext cx="326452" cy="325692"/>
            </a:xfrm>
            <a:custGeom>
              <a:avLst/>
              <a:gdLst/>
              <a:ahLst/>
              <a:cxnLst/>
              <a:rect l="l" t="t" r="r" b="b"/>
              <a:pathLst>
                <a:path w="9882" h="9859" extrusionOk="0">
                  <a:moveTo>
                    <a:pt x="4933" y="2888"/>
                  </a:moveTo>
                  <a:cubicBezTo>
                    <a:pt x="5192" y="2888"/>
                    <a:pt x="5453" y="2938"/>
                    <a:pt x="5701" y="3041"/>
                  </a:cubicBezTo>
                  <a:cubicBezTo>
                    <a:pt x="7063" y="3611"/>
                    <a:pt x="7411" y="5321"/>
                    <a:pt x="6366" y="6366"/>
                  </a:cubicBezTo>
                  <a:cubicBezTo>
                    <a:pt x="5988" y="6765"/>
                    <a:pt x="5471" y="6969"/>
                    <a:pt x="4944" y="6969"/>
                  </a:cubicBezTo>
                  <a:cubicBezTo>
                    <a:pt x="4676" y="6969"/>
                    <a:pt x="4405" y="6916"/>
                    <a:pt x="4149" y="6810"/>
                  </a:cubicBezTo>
                  <a:cubicBezTo>
                    <a:pt x="2787" y="6271"/>
                    <a:pt x="2439" y="4529"/>
                    <a:pt x="3484" y="3484"/>
                  </a:cubicBezTo>
                  <a:cubicBezTo>
                    <a:pt x="3868" y="3100"/>
                    <a:pt x="4397" y="2888"/>
                    <a:pt x="4933" y="2888"/>
                  </a:cubicBezTo>
                  <a:close/>
                  <a:moveTo>
                    <a:pt x="4529" y="1"/>
                  </a:moveTo>
                  <a:lnTo>
                    <a:pt x="3357" y="254"/>
                  </a:lnTo>
                  <a:cubicBezTo>
                    <a:pt x="3231" y="286"/>
                    <a:pt x="3167" y="381"/>
                    <a:pt x="3167" y="508"/>
                  </a:cubicBezTo>
                  <a:lnTo>
                    <a:pt x="3167" y="1711"/>
                  </a:lnTo>
                  <a:cubicBezTo>
                    <a:pt x="2977" y="1806"/>
                    <a:pt x="2756" y="1964"/>
                    <a:pt x="2566" y="2123"/>
                  </a:cubicBezTo>
                  <a:lnTo>
                    <a:pt x="1457" y="1648"/>
                  </a:lnTo>
                  <a:cubicBezTo>
                    <a:pt x="1431" y="1630"/>
                    <a:pt x="1402" y="1622"/>
                    <a:pt x="1372" y="1622"/>
                  </a:cubicBezTo>
                  <a:cubicBezTo>
                    <a:pt x="1297" y="1622"/>
                    <a:pt x="1218" y="1674"/>
                    <a:pt x="1172" y="1743"/>
                  </a:cubicBezTo>
                  <a:lnTo>
                    <a:pt x="507" y="2724"/>
                  </a:lnTo>
                  <a:cubicBezTo>
                    <a:pt x="444" y="2819"/>
                    <a:pt x="444" y="2946"/>
                    <a:pt x="539" y="3041"/>
                  </a:cubicBezTo>
                  <a:lnTo>
                    <a:pt x="1394" y="3864"/>
                  </a:lnTo>
                  <a:cubicBezTo>
                    <a:pt x="1331" y="4118"/>
                    <a:pt x="1267" y="4371"/>
                    <a:pt x="1267" y="4593"/>
                  </a:cubicBezTo>
                  <a:lnTo>
                    <a:pt x="159" y="5068"/>
                  </a:lnTo>
                  <a:cubicBezTo>
                    <a:pt x="64" y="5100"/>
                    <a:pt x="1" y="5226"/>
                    <a:pt x="1" y="5321"/>
                  </a:cubicBezTo>
                  <a:lnTo>
                    <a:pt x="254" y="6493"/>
                  </a:lnTo>
                  <a:cubicBezTo>
                    <a:pt x="286" y="6620"/>
                    <a:pt x="381" y="6683"/>
                    <a:pt x="507" y="6683"/>
                  </a:cubicBezTo>
                  <a:lnTo>
                    <a:pt x="1679" y="6683"/>
                  </a:lnTo>
                  <a:cubicBezTo>
                    <a:pt x="1806" y="6873"/>
                    <a:pt x="1932" y="7095"/>
                    <a:pt x="2091" y="7285"/>
                  </a:cubicBezTo>
                  <a:lnTo>
                    <a:pt x="1616" y="8393"/>
                  </a:lnTo>
                  <a:cubicBezTo>
                    <a:pt x="1584" y="8488"/>
                    <a:pt x="1616" y="8615"/>
                    <a:pt x="1711" y="8678"/>
                  </a:cubicBezTo>
                  <a:lnTo>
                    <a:pt x="2692" y="9343"/>
                  </a:lnTo>
                  <a:cubicBezTo>
                    <a:pt x="2729" y="9367"/>
                    <a:pt x="2774" y="9378"/>
                    <a:pt x="2820" y="9378"/>
                  </a:cubicBezTo>
                  <a:cubicBezTo>
                    <a:pt x="2895" y="9378"/>
                    <a:pt x="2970" y="9351"/>
                    <a:pt x="3009" y="9311"/>
                  </a:cubicBezTo>
                  <a:lnTo>
                    <a:pt x="3833" y="8456"/>
                  </a:lnTo>
                  <a:cubicBezTo>
                    <a:pt x="4086" y="8520"/>
                    <a:pt x="4339" y="8583"/>
                    <a:pt x="4593" y="8583"/>
                  </a:cubicBezTo>
                  <a:lnTo>
                    <a:pt x="5036" y="9723"/>
                  </a:lnTo>
                  <a:cubicBezTo>
                    <a:pt x="5062" y="9801"/>
                    <a:pt x="5152" y="9858"/>
                    <a:pt x="5254" y="9858"/>
                  </a:cubicBezTo>
                  <a:cubicBezTo>
                    <a:pt x="5276" y="9858"/>
                    <a:pt x="5299" y="9855"/>
                    <a:pt x="5321" y="9850"/>
                  </a:cubicBezTo>
                  <a:lnTo>
                    <a:pt x="6493" y="9628"/>
                  </a:lnTo>
                  <a:cubicBezTo>
                    <a:pt x="6588" y="9597"/>
                    <a:pt x="6683" y="9502"/>
                    <a:pt x="6683" y="9375"/>
                  </a:cubicBezTo>
                  <a:lnTo>
                    <a:pt x="6651" y="8171"/>
                  </a:lnTo>
                  <a:cubicBezTo>
                    <a:pt x="6873" y="8076"/>
                    <a:pt x="7094" y="7918"/>
                    <a:pt x="7284" y="7760"/>
                  </a:cubicBezTo>
                  <a:lnTo>
                    <a:pt x="8393" y="8235"/>
                  </a:lnTo>
                  <a:cubicBezTo>
                    <a:pt x="8417" y="8243"/>
                    <a:pt x="8442" y="8247"/>
                    <a:pt x="8469" y="8247"/>
                  </a:cubicBezTo>
                  <a:cubicBezTo>
                    <a:pt x="8547" y="8247"/>
                    <a:pt x="8630" y="8211"/>
                    <a:pt x="8678" y="8140"/>
                  </a:cubicBezTo>
                  <a:lnTo>
                    <a:pt x="9343" y="7126"/>
                  </a:lnTo>
                  <a:cubicBezTo>
                    <a:pt x="9406" y="7031"/>
                    <a:pt x="9375" y="6905"/>
                    <a:pt x="9311" y="6810"/>
                  </a:cubicBezTo>
                  <a:lnTo>
                    <a:pt x="8456" y="5986"/>
                  </a:lnTo>
                  <a:cubicBezTo>
                    <a:pt x="8520" y="5765"/>
                    <a:pt x="8551" y="5511"/>
                    <a:pt x="8583" y="5258"/>
                  </a:cubicBezTo>
                  <a:lnTo>
                    <a:pt x="9723" y="4815"/>
                  </a:lnTo>
                  <a:cubicBezTo>
                    <a:pt x="9818" y="4751"/>
                    <a:pt x="9881" y="4624"/>
                    <a:pt x="9850" y="4529"/>
                  </a:cubicBezTo>
                  <a:lnTo>
                    <a:pt x="9628" y="3358"/>
                  </a:lnTo>
                  <a:cubicBezTo>
                    <a:pt x="9596" y="3263"/>
                    <a:pt x="9501" y="3168"/>
                    <a:pt x="9375" y="3168"/>
                  </a:cubicBezTo>
                  <a:lnTo>
                    <a:pt x="8171" y="3199"/>
                  </a:lnTo>
                  <a:cubicBezTo>
                    <a:pt x="8045" y="2978"/>
                    <a:pt x="7918" y="2756"/>
                    <a:pt x="7728" y="2566"/>
                  </a:cubicBezTo>
                  <a:lnTo>
                    <a:pt x="8203" y="1458"/>
                  </a:lnTo>
                  <a:cubicBezTo>
                    <a:pt x="8235" y="1363"/>
                    <a:pt x="8203" y="1236"/>
                    <a:pt x="8108" y="1173"/>
                  </a:cubicBezTo>
                  <a:lnTo>
                    <a:pt x="7126" y="508"/>
                  </a:lnTo>
                  <a:cubicBezTo>
                    <a:pt x="7083" y="479"/>
                    <a:pt x="7028" y="463"/>
                    <a:pt x="6974" y="463"/>
                  </a:cubicBezTo>
                  <a:cubicBezTo>
                    <a:pt x="6908" y="463"/>
                    <a:pt x="6844" y="487"/>
                    <a:pt x="6809" y="539"/>
                  </a:cubicBezTo>
                  <a:lnTo>
                    <a:pt x="5954" y="1394"/>
                  </a:lnTo>
                  <a:cubicBezTo>
                    <a:pt x="5733" y="1331"/>
                    <a:pt x="5479" y="1299"/>
                    <a:pt x="5258" y="1268"/>
                  </a:cubicBezTo>
                  <a:lnTo>
                    <a:pt x="4783" y="159"/>
                  </a:lnTo>
                  <a:cubicBezTo>
                    <a:pt x="4751" y="64"/>
                    <a:pt x="4624" y="1"/>
                    <a:pt x="4529" y="1"/>
                  </a:cubicBezTo>
                  <a:close/>
                </a:path>
              </a:pathLst>
            </a:custGeom>
            <a:solidFill>
              <a:srgbClr val="3047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9" name="Google Shape;1479;gf08a7be099_3_1179"/>
            <p:cNvSpPr/>
            <p:nvPr/>
          </p:nvSpPr>
          <p:spPr>
            <a:xfrm>
              <a:off x="2447208" y="1159894"/>
              <a:ext cx="330614" cy="327245"/>
            </a:xfrm>
            <a:custGeom>
              <a:avLst/>
              <a:gdLst/>
              <a:ahLst/>
              <a:cxnLst/>
              <a:rect l="l" t="t" r="r" b="b"/>
              <a:pathLst>
                <a:path w="10008" h="9906" extrusionOk="0">
                  <a:moveTo>
                    <a:pt x="1583" y="1"/>
                  </a:moveTo>
                  <a:cubicBezTo>
                    <a:pt x="665" y="1"/>
                    <a:pt x="0" y="634"/>
                    <a:pt x="0" y="1616"/>
                  </a:cubicBezTo>
                  <a:lnTo>
                    <a:pt x="0" y="6081"/>
                  </a:lnTo>
                  <a:cubicBezTo>
                    <a:pt x="0" y="6968"/>
                    <a:pt x="602" y="7696"/>
                    <a:pt x="1583" y="7696"/>
                  </a:cubicBezTo>
                  <a:lnTo>
                    <a:pt x="1995" y="7696"/>
                  </a:lnTo>
                  <a:cubicBezTo>
                    <a:pt x="2185" y="7696"/>
                    <a:pt x="2407" y="7886"/>
                    <a:pt x="2439" y="8140"/>
                  </a:cubicBezTo>
                  <a:lnTo>
                    <a:pt x="2755" y="9691"/>
                  </a:lnTo>
                  <a:cubicBezTo>
                    <a:pt x="2775" y="9829"/>
                    <a:pt x="2856" y="9906"/>
                    <a:pt x="2960" y="9906"/>
                  </a:cubicBezTo>
                  <a:cubicBezTo>
                    <a:pt x="3023" y="9906"/>
                    <a:pt x="3095" y="9878"/>
                    <a:pt x="3167" y="9818"/>
                  </a:cubicBezTo>
                  <a:lnTo>
                    <a:pt x="4909" y="8013"/>
                  </a:lnTo>
                  <a:cubicBezTo>
                    <a:pt x="5099" y="7823"/>
                    <a:pt x="5447" y="7696"/>
                    <a:pt x="5700" y="7696"/>
                  </a:cubicBezTo>
                  <a:lnTo>
                    <a:pt x="8424" y="7696"/>
                  </a:lnTo>
                  <a:cubicBezTo>
                    <a:pt x="9374" y="7696"/>
                    <a:pt x="10007" y="6904"/>
                    <a:pt x="10007" y="6081"/>
                  </a:cubicBezTo>
                  <a:lnTo>
                    <a:pt x="10007" y="1616"/>
                  </a:lnTo>
                  <a:cubicBezTo>
                    <a:pt x="10007" y="666"/>
                    <a:pt x="9342" y="1"/>
                    <a:pt x="8424" y="1"/>
                  </a:cubicBezTo>
                  <a:close/>
                </a:path>
              </a:pathLst>
            </a:custGeom>
            <a:solidFill>
              <a:srgbClr val="F2A36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0" name="Google Shape;1480;gf08a7be099_3_1179"/>
            <p:cNvSpPr/>
            <p:nvPr/>
          </p:nvSpPr>
          <p:spPr>
            <a:xfrm>
              <a:off x="2507860" y="1191443"/>
              <a:ext cx="207196" cy="183840"/>
            </a:xfrm>
            <a:custGeom>
              <a:avLst/>
              <a:gdLst/>
              <a:ahLst/>
              <a:cxnLst/>
              <a:rect l="l" t="t" r="r" b="b"/>
              <a:pathLst>
                <a:path w="6272" h="5565" extrusionOk="0">
                  <a:moveTo>
                    <a:pt x="3152" y="1"/>
                  </a:moveTo>
                  <a:cubicBezTo>
                    <a:pt x="2853" y="1"/>
                    <a:pt x="2549" y="50"/>
                    <a:pt x="2249" y="154"/>
                  </a:cubicBezTo>
                  <a:cubicBezTo>
                    <a:pt x="793" y="629"/>
                    <a:pt x="1" y="2213"/>
                    <a:pt x="508" y="3669"/>
                  </a:cubicBezTo>
                  <a:cubicBezTo>
                    <a:pt x="885" y="4827"/>
                    <a:pt x="1962" y="5564"/>
                    <a:pt x="3120" y="5564"/>
                  </a:cubicBezTo>
                  <a:cubicBezTo>
                    <a:pt x="3419" y="5564"/>
                    <a:pt x="3724" y="5515"/>
                    <a:pt x="4023" y="5411"/>
                  </a:cubicBezTo>
                  <a:cubicBezTo>
                    <a:pt x="5480" y="4936"/>
                    <a:pt x="6271" y="3353"/>
                    <a:pt x="5765" y="1896"/>
                  </a:cubicBezTo>
                  <a:cubicBezTo>
                    <a:pt x="5387" y="738"/>
                    <a:pt x="4310" y="1"/>
                    <a:pt x="3152" y="1"/>
                  </a:cubicBezTo>
                  <a:close/>
                </a:path>
              </a:pathLst>
            </a:custGeom>
            <a:solidFill>
              <a:srgbClr val="22283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1" name="Google Shape;1481;gf08a7be099_3_1179"/>
            <p:cNvSpPr/>
            <p:nvPr/>
          </p:nvSpPr>
          <p:spPr>
            <a:xfrm>
              <a:off x="2559131" y="1226856"/>
              <a:ext cx="106736" cy="137095"/>
            </a:xfrm>
            <a:custGeom>
              <a:avLst/>
              <a:gdLst/>
              <a:ahLst/>
              <a:cxnLst/>
              <a:rect l="l" t="t" r="r" b="b"/>
              <a:pathLst>
                <a:path w="3231" h="4150" extrusionOk="0">
                  <a:moveTo>
                    <a:pt x="1616" y="0"/>
                  </a:moveTo>
                  <a:cubicBezTo>
                    <a:pt x="1141" y="0"/>
                    <a:pt x="761" y="380"/>
                    <a:pt x="697" y="856"/>
                  </a:cubicBezTo>
                  <a:cubicBezTo>
                    <a:pt x="634" y="1236"/>
                    <a:pt x="729" y="1616"/>
                    <a:pt x="887" y="1964"/>
                  </a:cubicBezTo>
                  <a:cubicBezTo>
                    <a:pt x="919" y="2059"/>
                    <a:pt x="982" y="2186"/>
                    <a:pt x="1046" y="2281"/>
                  </a:cubicBezTo>
                  <a:lnTo>
                    <a:pt x="1046" y="2502"/>
                  </a:lnTo>
                  <a:cubicBezTo>
                    <a:pt x="1046" y="2597"/>
                    <a:pt x="1014" y="2661"/>
                    <a:pt x="951" y="2692"/>
                  </a:cubicBezTo>
                  <a:lnTo>
                    <a:pt x="349" y="3009"/>
                  </a:lnTo>
                  <a:cubicBezTo>
                    <a:pt x="127" y="3136"/>
                    <a:pt x="1" y="3326"/>
                    <a:pt x="1" y="3547"/>
                  </a:cubicBezTo>
                  <a:cubicBezTo>
                    <a:pt x="444" y="3927"/>
                    <a:pt x="1014" y="4149"/>
                    <a:pt x="1616" y="4149"/>
                  </a:cubicBezTo>
                  <a:cubicBezTo>
                    <a:pt x="2249" y="4149"/>
                    <a:pt x="2787" y="3927"/>
                    <a:pt x="3231" y="3547"/>
                  </a:cubicBezTo>
                  <a:cubicBezTo>
                    <a:pt x="3231" y="3326"/>
                    <a:pt x="3072" y="3136"/>
                    <a:pt x="2882" y="3009"/>
                  </a:cubicBezTo>
                  <a:lnTo>
                    <a:pt x="2217" y="2692"/>
                  </a:lnTo>
                  <a:cubicBezTo>
                    <a:pt x="2154" y="2661"/>
                    <a:pt x="2122" y="2597"/>
                    <a:pt x="2122" y="2534"/>
                  </a:cubicBezTo>
                  <a:cubicBezTo>
                    <a:pt x="2122" y="2407"/>
                    <a:pt x="2091" y="2312"/>
                    <a:pt x="2154" y="2217"/>
                  </a:cubicBezTo>
                  <a:cubicBezTo>
                    <a:pt x="2502" y="1711"/>
                    <a:pt x="2566" y="1299"/>
                    <a:pt x="2471" y="792"/>
                  </a:cubicBezTo>
                  <a:cubicBezTo>
                    <a:pt x="2407" y="317"/>
                    <a:pt x="2091" y="0"/>
                    <a:pt x="1616"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2" name="Google Shape;1482;gf08a7be099_3_1179"/>
            <p:cNvSpPr/>
            <p:nvPr/>
          </p:nvSpPr>
          <p:spPr>
            <a:xfrm>
              <a:off x="771210" y="3734543"/>
              <a:ext cx="418487" cy="351823"/>
            </a:xfrm>
            <a:custGeom>
              <a:avLst/>
              <a:gdLst/>
              <a:ahLst/>
              <a:cxnLst/>
              <a:rect l="l" t="t" r="r" b="b"/>
              <a:pathLst>
                <a:path w="12668" h="10650" extrusionOk="0">
                  <a:moveTo>
                    <a:pt x="10514" y="1"/>
                  </a:moveTo>
                  <a:lnTo>
                    <a:pt x="887" y="7538"/>
                  </a:lnTo>
                  <a:cubicBezTo>
                    <a:pt x="127" y="8140"/>
                    <a:pt x="0" y="9248"/>
                    <a:pt x="602" y="10008"/>
                  </a:cubicBezTo>
                  <a:cubicBezTo>
                    <a:pt x="932" y="10430"/>
                    <a:pt x="1442" y="10650"/>
                    <a:pt x="1961" y="10650"/>
                  </a:cubicBezTo>
                  <a:cubicBezTo>
                    <a:pt x="2338" y="10650"/>
                    <a:pt x="2720" y="10533"/>
                    <a:pt x="3040" y="10293"/>
                  </a:cubicBezTo>
                  <a:lnTo>
                    <a:pt x="12668" y="2724"/>
                  </a:lnTo>
                  <a:cubicBezTo>
                    <a:pt x="11939" y="1838"/>
                    <a:pt x="11274" y="856"/>
                    <a:pt x="10514" y="1"/>
                  </a:cubicBezTo>
                  <a:close/>
                </a:path>
              </a:pathLst>
            </a:custGeom>
            <a:solidFill>
              <a:srgbClr val="F2A36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3" name="Google Shape;1483;gf08a7be099_3_1179"/>
            <p:cNvSpPr/>
            <p:nvPr/>
          </p:nvSpPr>
          <p:spPr>
            <a:xfrm>
              <a:off x="680166" y="3780165"/>
              <a:ext cx="397609" cy="346735"/>
            </a:xfrm>
            <a:custGeom>
              <a:avLst/>
              <a:gdLst/>
              <a:ahLst/>
              <a:cxnLst/>
              <a:rect l="l" t="t" r="r" b="b"/>
              <a:pathLst>
                <a:path w="12036" h="10496" extrusionOk="0">
                  <a:moveTo>
                    <a:pt x="10255" y="0"/>
                  </a:moveTo>
                  <a:cubicBezTo>
                    <a:pt x="10056" y="0"/>
                    <a:pt x="9856" y="66"/>
                    <a:pt x="9692" y="203"/>
                  </a:cubicBezTo>
                  <a:lnTo>
                    <a:pt x="1394" y="6885"/>
                  </a:lnTo>
                  <a:cubicBezTo>
                    <a:pt x="318" y="7740"/>
                    <a:pt x="1" y="9292"/>
                    <a:pt x="761" y="10464"/>
                  </a:cubicBezTo>
                  <a:cubicBezTo>
                    <a:pt x="761" y="10464"/>
                    <a:pt x="761" y="10464"/>
                    <a:pt x="761" y="10496"/>
                  </a:cubicBezTo>
                  <a:lnTo>
                    <a:pt x="12035" y="1723"/>
                  </a:lnTo>
                  <a:cubicBezTo>
                    <a:pt x="11655" y="1280"/>
                    <a:pt x="11307" y="805"/>
                    <a:pt x="10958" y="330"/>
                  </a:cubicBezTo>
                  <a:cubicBezTo>
                    <a:pt x="10779" y="114"/>
                    <a:pt x="10517" y="0"/>
                    <a:pt x="10255" y="0"/>
                  </a:cubicBezTo>
                  <a:close/>
                </a:path>
              </a:pathLst>
            </a:custGeom>
            <a:solidFill>
              <a:srgbClr val="22283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4" name="Google Shape;1484;gf08a7be099_3_1179"/>
            <p:cNvSpPr/>
            <p:nvPr/>
          </p:nvSpPr>
          <p:spPr>
            <a:xfrm>
              <a:off x="705306" y="3837084"/>
              <a:ext cx="419544" cy="328599"/>
            </a:xfrm>
            <a:custGeom>
              <a:avLst/>
              <a:gdLst/>
              <a:ahLst/>
              <a:cxnLst/>
              <a:rect l="l" t="t" r="r" b="b"/>
              <a:pathLst>
                <a:path w="12700" h="9947" extrusionOk="0">
                  <a:moveTo>
                    <a:pt x="11243" y="0"/>
                  </a:moveTo>
                  <a:lnTo>
                    <a:pt x="0" y="8773"/>
                  </a:lnTo>
                  <a:cubicBezTo>
                    <a:pt x="527" y="9544"/>
                    <a:pt x="1368" y="9947"/>
                    <a:pt x="2215" y="9947"/>
                  </a:cubicBezTo>
                  <a:cubicBezTo>
                    <a:pt x="2794" y="9947"/>
                    <a:pt x="3376" y="9760"/>
                    <a:pt x="3864" y="9374"/>
                  </a:cubicBezTo>
                  <a:lnTo>
                    <a:pt x="12351" y="2534"/>
                  </a:lnTo>
                  <a:cubicBezTo>
                    <a:pt x="12668" y="2280"/>
                    <a:pt x="12699" y="1869"/>
                    <a:pt x="12478" y="1552"/>
                  </a:cubicBezTo>
                  <a:cubicBezTo>
                    <a:pt x="12066" y="1045"/>
                    <a:pt x="11654" y="539"/>
                    <a:pt x="11243" y="0"/>
                  </a:cubicBezTo>
                  <a:close/>
                </a:path>
              </a:pathLst>
            </a:custGeom>
            <a:solidFill>
              <a:srgbClr val="1B1F2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5" name="Google Shape;1485;gf08a7be099_3_1179"/>
            <p:cNvSpPr/>
            <p:nvPr/>
          </p:nvSpPr>
          <p:spPr>
            <a:xfrm>
              <a:off x="1227325" y="3473798"/>
              <a:ext cx="255328" cy="296357"/>
            </a:xfrm>
            <a:custGeom>
              <a:avLst/>
              <a:gdLst/>
              <a:ahLst/>
              <a:cxnLst/>
              <a:rect l="l" t="t" r="r" b="b"/>
              <a:pathLst>
                <a:path w="7729" h="8971" extrusionOk="0">
                  <a:moveTo>
                    <a:pt x="3864" y="0"/>
                  </a:moveTo>
                  <a:cubicBezTo>
                    <a:pt x="3785" y="0"/>
                    <a:pt x="3706" y="24"/>
                    <a:pt x="3643" y="72"/>
                  </a:cubicBezTo>
                  <a:cubicBezTo>
                    <a:pt x="2788" y="927"/>
                    <a:pt x="1774" y="1307"/>
                    <a:pt x="444" y="1307"/>
                  </a:cubicBezTo>
                  <a:cubicBezTo>
                    <a:pt x="254" y="1307"/>
                    <a:pt x="128" y="1433"/>
                    <a:pt x="128" y="1623"/>
                  </a:cubicBezTo>
                  <a:cubicBezTo>
                    <a:pt x="128" y="1845"/>
                    <a:pt x="128" y="2067"/>
                    <a:pt x="96" y="2288"/>
                  </a:cubicBezTo>
                  <a:cubicBezTo>
                    <a:pt x="64" y="4569"/>
                    <a:pt x="1" y="7640"/>
                    <a:pt x="3769" y="8939"/>
                  </a:cubicBezTo>
                  <a:lnTo>
                    <a:pt x="3864" y="8971"/>
                  </a:lnTo>
                  <a:lnTo>
                    <a:pt x="3960" y="8939"/>
                  </a:lnTo>
                  <a:cubicBezTo>
                    <a:pt x="7728" y="7640"/>
                    <a:pt x="7665" y="4569"/>
                    <a:pt x="7633" y="2288"/>
                  </a:cubicBezTo>
                  <a:cubicBezTo>
                    <a:pt x="7633" y="2067"/>
                    <a:pt x="7633" y="1845"/>
                    <a:pt x="7633" y="1623"/>
                  </a:cubicBezTo>
                  <a:cubicBezTo>
                    <a:pt x="7633" y="1433"/>
                    <a:pt x="7475" y="1307"/>
                    <a:pt x="7285" y="1307"/>
                  </a:cubicBezTo>
                  <a:cubicBezTo>
                    <a:pt x="5955" y="1307"/>
                    <a:pt x="4941" y="895"/>
                    <a:pt x="4086" y="72"/>
                  </a:cubicBezTo>
                  <a:cubicBezTo>
                    <a:pt x="4023" y="24"/>
                    <a:pt x="3944" y="0"/>
                    <a:pt x="3864" y="0"/>
                  </a:cubicBezTo>
                  <a:close/>
                </a:path>
              </a:pathLst>
            </a:custGeom>
            <a:solidFill>
              <a:srgbClr val="3047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6" name="Google Shape;1486;gf08a7be099_3_1179"/>
            <p:cNvSpPr/>
            <p:nvPr/>
          </p:nvSpPr>
          <p:spPr>
            <a:xfrm>
              <a:off x="1290124" y="3557211"/>
              <a:ext cx="129728" cy="118265"/>
            </a:xfrm>
            <a:custGeom>
              <a:avLst/>
              <a:gdLst/>
              <a:ahLst/>
              <a:cxnLst/>
              <a:rect l="l" t="t" r="r" b="b"/>
              <a:pathLst>
                <a:path w="3927" h="3580" extrusionOk="0">
                  <a:moveTo>
                    <a:pt x="1330" y="365"/>
                  </a:moveTo>
                  <a:lnTo>
                    <a:pt x="1330" y="365"/>
                  </a:lnTo>
                  <a:cubicBezTo>
                    <a:pt x="1235" y="492"/>
                    <a:pt x="1172" y="618"/>
                    <a:pt x="1108" y="777"/>
                  </a:cubicBezTo>
                  <a:cubicBezTo>
                    <a:pt x="1045" y="713"/>
                    <a:pt x="982" y="682"/>
                    <a:pt x="950" y="618"/>
                  </a:cubicBezTo>
                  <a:cubicBezTo>
                    <a:pt x="1045" y="523"/>
                    <a:pt x="1203" y="428"/>
                    <a:pt x="1330" y="365"/>
                  </a:cubicBezTo>
                  <a:close/>
                  <a:moveTo>
                    <a:pt x="2597" y="365"/>
                  </a:moveTo>
                  <a:lnTo>
                    <a:pt x="2597" y="365"/>
                  </a:lnTo>
                  <a:cubicBezTo>
                    <a:pt x="2724" y="428"/>
                    <a:pt x="2882" y="523"/>
                    <a:pt x="3009" y="618"/>
                  </a:cubicBezTo>
                  <a:cubicBezTo>
                    <a:pt x="2945" y="682"/>
                    <a:pt x="2882" y="713"/>
                    <a:pt x="2819" y="777"/>
                  </a:cubicBezTo>
                  <a:cubicBezTo>
                    <a:pt x="2755" y="618"/>
                    <a:pt x="2692" y="492"/>
                    <a:pt x="2597" y="365"/>
                  </a:cubicBezTo>
                  <a:close/>
                  <a:moveTo>
                    <a:pt x="1868" y="238"/>
                  </a:moveTo>
                  <a:lnTo>
                    <a:pt x="1868" y="998"/>
                  </a:lnTo>
                  <a:cubicBezTo>
                    <a:pt x="1678" y="998"/>
                    <a:pt x="1488" y="935"/>
                    <a:pt x="1330" y="872"/>
                  </a:cubicBezTo>
                  <a:cubicBezTo>
                    <a:pt x="1425" y="618"/>
                    <a:pt x="1583" y="333"/>
                    <a:pt x="1868" y="238"/>
                  </a:cubicBezTo>
                  <a:close/>
                  <a:moveTo>
                    <a:pt x="2090" y="238"/>
                  </a:moveTo>
                  <a:cubicBezTo>
                    <a:pt x="2344" y="333"/>
                    <a:pt x="2502" y="618"/>
                    <a:pt x="2597" y="872"/>
                  </a:cubicBezTo>
                  <a:cubicBezTo>
                    <a:pt x="2439" y="935"/>
                    <a:pt x="2280" y="998"/>
                    <a:pt x="2090" y="998"/>
                  </a:cubicBezTo>
                  <a:lnTo>
                    <a:pt x="2090" y="238"/>
                  </a:lnTo>
                  <a:close/>
                  <a:moveTo>
                    <a:pt x="2692" y="1093"/>
                  </a:moveTo>
                  <a:cubicBezTo>
                    <a:pt x="2724" y="1252"/>
                    <a:pt x="2755" y="1474"/>
                    <a:pt x="2755" y="1664"/>
                  </a:cubicBezTo>
                  <a:lnTo>
                    <a:pt x="2090" y="1664"/>
                  </a:lnTo>
                  <a:lnTo>
                    <a:pt x="2090" y="1220"/>
                  </a:lnTo>
                  <a:cubicBezTo>
                    <a:pt x="2280" y="1220"/>
                    <a:pt x="2502" y="1157"/>
                    <a:pt x="2692" y="1093"/>
                  </a:cubicBezTo>
                  <a:close/>
                  <a:moveTo>
                    <a:pt x="792" y="777"/>
                  </a:moveTo>
                  <a:cubicBezTo>
                    <a:pt x="855" y="872"/>
                    <a:pt x="950" y="935"/>
                    <a:pt x="1045" y="998"/>
                  </a:cubicBezTo>
                  <a:cubicBezTo>
                    <a:pt x="982" y="1188"/>
                    <a:pt x="950" y="1442"/>
                    <a:pt x="950" y="1695"/>
                  </a:cubicBezTo>
                  <a:lnTo>
                    <a:pt x="412" y="1695"/>
                  </a:lnTo>
                  <a:cubicBezTo>
                    <a:pt x="443" y="1347"/>
                    <a:pt x="570" y="1030"/>
                    <a:pt x="792" y="777"/>
                  </a:cubicBezTo>
                  <a:close/>
                  <a:moveTo>
                    <a:pt x="1267" y="1093"/>
                  </a:moveTo>
                  <a:cubicBezTo>
                    <a:pt x="1425" y="1188"/>
                    <a:pt x="1647" y="1220"/>
                    <a:pt x="1868" y="1252"/>
                  </a:cubicBezTo>
                  <a:lnTo>
                    <a:pt x="1868" y="1695"/>
                  </a:lnTo>
                  <a:lnTo>
                    <a:pt x="1172" y="1695"/>
                  </a:lnTo>
                  <a:cubicBezTo>
                    <a:pt x="1172" y="1474"/>
                    <a:pt x="1203" y="1283"/>
                    <a:pt x="1267" y="1093"/>
                  </a:cubicBezTo>
                  <a:close/>
                  <a:moveTo>
                    <a:pt x="3167" y="777"/>
                  </a:moveTo>
                  <a:cubicBezTo>
                    <a:pt x="3389" y="1030"/>
                    <a:pt x="3515" y="1347"/>
                    <a:pt x="3515" y="1695"/>
                  </a:cubicBezTo>
                  <a:lnTo>
                    <a:pt x="3009" y="1695"/>
                  </a:lnTo>
                  <a:cubicBezTo>
                    <a:pt x="2977" y="1442"/>
                    <a:pt x="2945" y="1188"/>
                    <a:pt x="2882" y="998"/>
                  </a:cubicBezTo>
                  <a:cubicBezTo>
                    <a:pt x="2977" y="935"/>
                    <a:pt x="3072" y="872"/>
                    <a:pt x="3167" y="777"/>
                  </a:cubicBezTo>
                  <a:close/>
                  <a:moveTo>
                    <a:pt x="1868" y="1917"/>
                  </a:moveTo>
                  <a:lnTo>
                    <a:pt x="1868" y="2360"/>
                  </a:lnTo>
                  <a:cubicBezTo>
                    <a:pt x="1647" y="2360"/>
                    <a:pt x="1457" y="2424"/>
                    <a:pt x="1267" y="2487"/>
                  </a:cubicBezTo>
                  <a:cubicBezTo>
                    <a:pt x="1203" y="2329"/>
                    <a:pt x="1172" y="2107"/>
                    <a:pt x="1172" y="1917"/>
                  </a:cubicBezTo>
                  <a:close/>
                  <a:moveTo>
                    <a:pt x="2755" y="1917"/>
                  </a:moveTo>
                  <a:cubicBezTo>
                    <a:pt x="2755" y="2107"/>
                    <a:pt x="2724" y="2297"/>
                    <a:pt x="2692" y="2487"/>
                  </a:cubicBezTo>
                  <a:cubicBezTo>
                    <a:pt x="2502" y="2424"/>
                    <a:pt x="2280" y="2360"/>
                    <a:pt x="2090" y="2360"/>
                  </a:cubicBezTo>
                  <a:lnTo>
                    <a:pt x="2090" y="1917"/>
                  </a:lnTo>
                  <a:close/>
                  <a:moveTo>
                    <a:pt x="950" y="1917"/>
                  </a:moveTo>
                  <a:cubicBezTo>
                    <a:pt x="950" y="2139"/>
                    <a:pt x="982" y="2392"/>
                    <a:pt x="1045" y="2614"/>
                  </a:cubicBezTo>
                  <a:cubicBezTo>
                    <a:pt x="950" y="2645"/>
                    <a:pt x="855" y="2740"/>
                    <a:pt x="760" y="2804"/>
                  </a:cubicBezTo>
                  <a:cubicBezTo>
                    <a:pt x="570" y="2550"/>
                    <a:pt x="443" y="2234"/>
                    <a:pt x="412" y="1917"/>
                  </a:cubicBezTo>
                  <a:close/>
                  <a:moveTo>
                    <a:pt x="3515" y="1917"/>
                  </a:moveTo>
                  <a:cubicBezTo>
                    <a:pt x="3515" y="2234"/>
                    <a:pt x="3357" y="2550"/>
                    <a:pt x="3167" y="2804"/>
                  </a:cubicBezTo>
                  <a:cubicBezTo>
                    <a:pt x="3072" y="2740"/>
                    <a:pt x="2977" y="2677"/>
                    <a:pt x="2882" y="2614"/>
                  </a:cubicBezTo>
                  <a:cubicBezTo>
                    <a:pt x="2945" y="2392"/>
                    <a:pt x="2977" y="2170"/>
                    <a:pt x="3009" y="1917"/>
                  </a:cubicBezTo>
                  <a:close/>
                  <a:moveTo>
                    <a:pt x="1108" y="2835"/>
                  </a:moveTo>
                  <a:cubicBezTo>
                    <a:pt x="1172" y="2962"/>
                    <a:pt x="1235" y="3120"/>
                    <a:pt x="1330" y="3215"/>
                  </a:cubicBezTo>
                  <a:cubicBezTo>
                    <a:pt x="1203" y="3152"/>
                    <a:pt x="1045" y="3089"/>
                    <a:pt x="950" y="2962"/>
                  </a:cubicBezTo>
                  <a:cubicBezTo>
                    <a:pt x="982" y="2930"/>
                    <a:pt x="1045" y="2867"/>
                    <a:pt x="1108" y="2835"/>
                  </a:cubicBezTo>
                  <a:close/>
                  <a:moveTo>
                    <a:pt x="2819" y="2835"/>
                  </a:moveTo>
                  <a:cubicBezTo>
                    <a:pt x="2882" y="2867"/>
                    <a:pt x="2945" y="2930"/>
                    <a:pt x="3009" y="2962"/>
                  </a:cubicBezTo>
                  <a:cubicBezTo>
                    <a:pt x="2882" y="3089"/>
                    <a:pt x="2724" y="3152"/>
                    <a:pt x="2597" y="3215"/>
                  </a:cubicBezTo>
                  <a:cubicBezTo>
                    <a:pt x="2692" y="3120"/>
                    <a:pt x="2755" y="2962"/>
                    <a:pt x="2819" y="2835"/>
                  </a:cubicBezTo>
                  <a:close/>
                  <a:moveTo>
                    <a:pt x="1868" y="2582"/>
                  </a:moveTo>
                  <a:lnTo>
                    <a:pt x="1868" y="3342"/>
                  </a:lnTo>
                  <a:cubicBezTo>
                    <a:pt x="1583" y="3279"/>
                    <a:pt x="1425" y="2962"/>
                    <a:pt x="1330" y="2709"/>
                  </a:cubicBezTo>
                  <a:cubicBezTo>
                    <a:pt x="1488" y="2645"/>
                    <a:pt x="1678" y="2614"/>
                    <a:pt x="1868" y="2582"/>
                  </a:cubicBezTo>
                  <a:close/>
                  <a:moveTo>
                    <a:pt x="2090" y="2582"/>
                  </a:moveTo>
                  <a:cubicBezTo>
                    <a:pt x="2280" y="2582"/>
                    <a:pt x="2439" y="2645"/>
                    <a:pt x="2597" y="2709"/>
                  </a:cubicBezTo>
                  <a:cubicBezTo>
                    <a:pt x="2502" y="2962"/>
                    <a:pt x="2344" y="3279"/>
                    <a:pt x="2090" y="3342"/>
                  </a:cubicBezTo>
                  <a:lnTo>
                    <a:pt x="2090" y="2582"/>
                  </a:lnTo>
                  <a:close/>
                  <a:moveTo>
                    <a:pt x="1963" y="1"/>
                  </a:moveTo>
                  <a:cubicBezTo>
                    <a:pt x="1504" y="1"/>
                    <a:pt x="1045" y="175"/>
                    <a:pt x="697" y="523"/>
                  </a:cubicBezTo>
                  <a:cubicBezTo>
                    <a:pt x="0" y="1220"/>
                    <a:pt x="0" y="2360"/>
                    <a:pt x="697" y="3057"/>
                  </a:cubicBezTo>
                  <a:cubicBezTo>
                    <a:pt x="1045" y="3405"/>
                    <a:pt x="1504" y="3579"/>
                    <a:pt x="1963" y="3579"/>
                  </a:cubicBezTo>
                  <a:cubicBezTo>
                    <a:pt x="2423" y="3579"/>
                    <a:pt x="2882" y="3405"/>
                    <a:pt x="3230" y="3057"/>
                  </a:cubicBezTo>
                  <a:cubicBezTo>
                    <a:pt x="3927" y="2360"/>
                    <a:pt x="3927" y="1220"/>
                    <a:pt x="3230" y="523"/>
                  </a:cubicBezTo>
                  <a:cubicBezTo>
                    <a:pt x="2882" y="175"/>
                    <a:pt x="2423" y="1"/>
                    <a:pt x="196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7" name="Google Shape;1487;gf08a7be099_3_1179"/>
            <p:cNvSpPr/>
            <p:nvPr/>
          </p:nvSpPr>
          <p:spPr>
            <a:xfrm>
              <a:off x="1231520" y="1700776"/>
              <a:ext cx="1161312" cy="1980448"/>
            </a:xfrm>
            <a:custGeom>
              <a:avLst/>
              <a:gdLst/>
              <a:ahLst/>
              <a:cxnLst/>
              <a:rect l="l" t="t" r="r" b="b"/>
              <a:pathLst>
                <a:path w="35154" h="59950" extrusionOk="0">
                  <a:moveTo>
                    <a:pt x="127" y="0"/>
                  </a:moveTo>
                  <a:cubicBezTo>
                    <a:pt x="64" y="0"/>
                    <a:pt x="1" y="64"/>
                    <a:pt x="1" y="159"/>
                  </a:cubicBezTo>
                  <a:cubicBezTo>
                    <a:pt x="1" y="222"/>
                    <a:pt x="64" y="285"/>
                    <a:pt x="127" y="285"/>
                  </a:cubicBezTo>
                  <a:lnTo>
                    <a:pt x="666" y="285"/>
                  </a:lnTo>
                  <a:cubicBezTo>
                    <a:pt x="729" y="285"/>
                    <a:pt x="792" y="222"/>
                    <a:pt x="792" y="159"/>
                  </a:cubicBezTo>
                  <a:cubicBezTo>
                    <a:pt x="792" y="64"/>
                    <a:pt x="761" y="0"/>
                    <a:pt x="666" y="0"/>
                  </a:cubicBezTo>
                  <a:close/>
                  <a:moveTo>
                    <a:pt x="1742" y="0"/>
                  </a:moveTo>
                  <a:cubicBezTo>
                    <a:pt x="1647" y="0"/>
                    <a:pt x="1616" y="64"/>
                    <a:pt x="1616" y="159"/>
                  </a:cubicBezTo>
                  <a:cubicBezTo>
                    <a:pt x="1616" y="222"/>
                    <a:pt x="1647" y="285"/>
                    <a:pt x="1742" y="285"/>
                  </a:cubicBezTo>
                  <a:lnTo>
                    <a:pt x="2281" y="285"/>
                  </a:lnTo>
                  <a:cubicBezTo>
                    <a:pt x="2344" y="285"/>
                    <a:pt x="2407" y="222"/>
                    <a:pt x="2407" y="159"/>
                  </a:cubicBezTo>
                  <a:cubicBezTo>
                    <a:pt x="2407" y="64"/>
                    <a:pt x="2344" y="0"/>
                    <a:pt x="2281" y="0"/>
                  </a:cubicBezTo>
                  <a:close/>
                  <a:moveTo>
                    <a:pt x="3326" y="0"/>
                  </a:moveTo>
                  <a:cubicBezTo>
                    <a:pt x="3262" y="0"/>
                    <a:pt x="3199" y="64"/>
                    <a:pt x="3199" y="159"/>
                  </a:cubicBezTo>
                  <a:cubicBezTo>
                    <a:pt x="3199" y="222"/>
                    <a:pt x="3262" y="285"/>
                    <a:pt x="3326" y="285"/>
                  </a:cubicBezTo>
                  <a:lnTo>
                    <a:pt x="3864" y="285"/>
                  </a:lnTo>
                  <a:cubicBezTo>
                    <a:pt x="3928" y="285"/>
                    <a:pt x="3991" y="222"/>
                    <a:pt x="3991" y="159"/>
                  </a:cubicBezTo>
                  <a:cubicBezTo>
                    <a:pt x="3991" y="64"/>
                    <a:pt x="3928" y="0"/>
                    <a:pt x="3864" y="0"/>
                  </a:cubicBezTo>
                  <a:close/>
                  <a:moveTo>
                    <a:pt x="4941" y="0"/>
                  </a:moveTo>
                  <a:cubicBezTo>
                    <a:pt x="4846" y="0"/>
                    <a:pt x="4783" y="64"/>
                    <a:pt x="4783" y="159"/>
                  </a:cubicBezTo>
                  <a:cubicBezTo>
                    <a:pt x="4783" y="222"/>
                    <a:pt x="4846" y="285"/>
                    <a:pt x="4941" y="285"/>
                  </a:cubicBezTo>
                  <a:lnTo>
                    <a:pt x="5448" y="285"/>
                  </a:lnTo>
                  <a:cubicBezTo>
                    <a:pt x="5543" y="285"/>
                    <a:pt x="5606" y="222"/>
                    <a:pt x="5606" y="159"/>
                  </a:cubicBezTo>
                  <a:cubicBezTo>
                    <a:pt x="5606" y="64"/>
                    <a:pt x="5543" y="0"/>
                    <a:pt x="5448" y="0"/>
                  </a:cubicBezTo>
                  <a:close/>
                  <a:moveTo>
                    <a:pt x="6524" y="0"/>
                  </a:moveTo>
                  <a:cubicBezTo>
                    <a:pt x="6461" y="0"/>
                    <a:pt x="6398" y="64"/>
                    <a:pt x="6398" y="159"/>
                  </a:cubicBezTo>
                  <a:cubicBezTo>
                    <a:pt x="6398" y="222"/>
                    <a:pt x="6461" y="285"/>
                    <a:pt x="6524" y="285"/>
                  </a:cubicBezTo>
                  <a:lnTo>
                    <a:pt x="7063" y="285"/>
                  </a:lnTo>
                  <a:cubicBezTo>
                    <a:pt x="7126" y="285"/>
                    <a:pt x="7189" y="222"/>
                    <a:pt x="7189" y="159"/>
                  </a:cubicBezTo>
                  <a:cubicBezTo>
                    <a:pt x="7189" y="64"/>
                    <a:pt x="7126" y="0"/>
                    <a:pt x="7063" y="0"/>
                  </a:cubicBezTo>
                  <a:close/>
                  <a:moveTo>
                    <a:pt x="8108" y="0"/>
                  </a:moveTo>
                  <a:cubicBezTo>
                    <a:pt x="8044" y="0"/>
                    <a:pt x="7981" y="64"/>
                    <a:pt x="7981" y="159"/>
                  </a:cubicBezTo>
                  <a:cubicBezTo>
                    <a:pt x="7981" y="222"/>
                    <a:pt x="8044" y="285"/>
                    <a:pt x="8108" y="285"/>
                  </a:cubicBezTo>
                  <a:lnTo>
                    <a:pt x="8646" y="285"/>
                  </a:lnTo>
                  <a:cubicBezTo>
                    <a:pt x="8741" y="285"/>
                    <a:pt x="8773" y="222"/>
                    <a:pt x="8773" y="159"/>
                  </a:cubicBezTo>
                  <a:cubicBezTo>
                    <a:pt x="8773" y="64"/>
                    <a:pt x="8741" y="0"/>
                    <a:pt x="8646" y="0"/>
                  </a:cubicBezTo>
                  <a:close/>
                  <a:moveTo>
                    <a:pt x="9723" y="0"/>
                  </a:moveTo>
                  <a:cubicBezTo>
                    <a:pt x="9660" y="0"/>
                    <a:pt x="9596" y="64"/>
                    <a:pt x="9596" y="159"/>
                  </a:cubicBezTo>
                  <a:cubicBezTo>
                    <a:pt x="9596" y="222"/>
                    <a:pt x="9660" y="285"/>
                    <a:pt x="9723" y="285"/>
                  </a:cubicBezTo>
                  <a:lnTo>
                    <a:pt x="10261" y="285"/>
                  </a:lnTo>
                  <a:cubicBezTo>
                    <a:pt x="10325" y="285"/>
                    <a:pt x="10388" y="222"/>
                    <a:pt x="10388" y="159"/>
                  </a:cubicBezTo>
                  <a:cubicBezTo>
                    <a:pt x="10388" y="64"/>
                    <a:pt x="10325" y="0"/>
                    <a:pt x="10261" y="0"/>
                  </a:cubicBezTo>
                  <a:close/>
                  <a:moveTo>
                    <a:pt x="11306" y="0"/>
                  </a:moveTo>
                  <a:cubicBezTo>
                    <a:pt x="11243" y="0"/>
                    <a:pt x="11180" y="64"/>
                    <a:pt x="11180" y="159"/>
                  </a:cubicBezTo>
                  <a:cubicBezTo>
                    <a:pt x="11180" y="222"/>
                    <a:pt x="11243" y="285"/>
                    <a:pt x="11306" y="285"/>
                  </a:cubicBezTo>
                  <a:lnTo>
                    <a:pt x="11845" y="285"/>
                  </a:lnTo>
                  <a:cubicBezTo>
                    <a:pt x="11908" y="285"/>
                    <a:pt x="11971" y="222"/>
                    <a:pt x="11971" y="159"/>
                  </a:cubicBezTo>
                  <a:cubicBezTo>
                    <a:pt x="11971" y="64"/>
                    <a:pt x="11908" y="0"/>
                    <a:pt x="11845" y="0"/>
                  </a:cubicBezTo>
                  <a:close/>
                  <a:moveTo>
                    <a:pt x="12922" y="0"/>
                  </a:moveTo>
                  <a:cubicBezTo>
                    <a:pt x="12827" y="0"/>
                    <a:pt x="12763" y="64"/>
                    <a:pt x="12763" y="159"/>
                  </a:cubicBezTo>
                  <a:cubicBezTo>
                    <a:pt x="12763" y="222"/>
                    <a:pt x="12827" y="285"/>
                    <a:pt x="12922" y="285"/>
                  </a:cubicBezTo>
                  <a:lnTo>
                    <a:pt x="13428" y="285"/>
                  </a:lnTo>
                  <a:cubicBezTo>
                    <a:pt x="13523" y="285"/>
                    <a:pt x="13587" y="222"/>
                    <a:pt x="13587" y="159"/>
                  </a:cubicBezTo>
                  <a:cubicBezTo>
                    <a:pt x="13587" y="64"/>
                    <a:pt x="13523" y="0"/>
                    <a:pt x="13428" y="0"/>
                  </a:cubicBezTo>
                  <a:close/>
                  <a:moveTo>
                    <a:pt x="14505" y="0"/>
                  </a:moveTo>
                  <a:cubicBezTo>
                    <a:pt x="14442" y="0"/>
                    <a:pt x="14378" y="64"/>
                    <a:pt x="14378" y="159"/>
                  </a:cubicBezTo>
                  <a:cubicBezTo>
                    <a:pt x="14378" y="222"/>
                    <a:pt x="14442" y="285"/>
                    <a:pt x="14505" y="285"/>
                  </a:cubicBezTo>
                  <a:lnTo>
                    <a:pt x="15043" y="285"/>
                  </a:lnTo>
                  <a:cubicBezTo>
                    <a:pt x="15107" y="285"/>
                    <a:pt x="15170" y="222"/>
                    <a:pt x="15170" y="159"/>
                  </a:cubicBezTo>
                  <a:cubicBezTo>
                    <a:pt x="15170" y="64"/>
                    <a:pt x="15107" y="0"/>
                    <a:pt x="15043" y="0"/>
                  </a:cubicBezTo>
                  <a:close/>
                  <a:moveTo>
                    <a:pt x="15962" y="159"/>
                  </a:moveTo>
                  <a:cubicBezTo>
                    <a:pt x="15867" y="159"/>
                    <a:pt x="15803" y="222"/>
                    <a:pt x="15803" y="317"/>
                  </a:cubicBezTo>
                  <a:lnTo>
                    <a:pt x="15803" y="824"/>
                  </a:lnTo>
                  <a:cubicBezTo>
                    <a:pt x="15803" y="919"/>
                    <a:pt x="15867" y="982"/>
                    <a:pt x="15962" y="982"/>
                  </a:cubicBezTo>
                  <a:cubicBezTo>
                    <a:pt x="16025" y="982"/>
                    <a:pt x="16088" y="919"/>
                    <a:pt x="16088" y="824"/>
                  </a:cubicBezTo>
                  <a:lnTo>
                    <a:pt x="16088" y="317"/>
                  </a:lnTo>
                  <a:cubicBezTo>
                    <a:pt x="16088" y="222"/>
                    <a:pt x="16025" y="159"/>
                    <a:pt x="15962" y="159"/>
                  </a:cubicBezTo>
                  <a:close/>
                  <a:moveTo>
                    <a:pt x="15962" y="1774"/>
                  </a:moveTo>
                  <a:cubicBezTo>
                    <a:pt x="15867" y="1774"/>
                    <a:pt x="15803" y="1837"/>
                    <a:pt x="15803" y="1901"/>
                  </a:cubicBezTo>
                  <a:lnTo>
                    <a:pt x="15803" y="2439"/>
                  </a:lnTo>
                  <a:cubicBezTo>
                    <a:pt x="15803" y="2502"/>
                    <a:pt x="15867" y="2566"/>
                    <a:pt x="15962" y="2566"/>
                  </a:cubicBezTo>
                  <a:cubicBezTo>
                    <a:pt x="16025" y="2566"/>
                    <a:pt x="16088" y="2502"/>
                    <a:pt x="16088" y="2439"/>
                  </a:cubicBezTo>
                  <a:lnTo>
                    <a:pt x="16088" y="1901"/>
                  </a:lnTo>
                  <a:cubicBezTo>
                    <a:pt x="16088" y="1837"/>
                    <a:pt x="16025" y="1774"/>
                    <a:pt x="15962" y="1774"/>
                  </a:cubicBezTo>
                  <a:close/>
                  <a:moveTo>
                    <a:pt x="15962" y="3357"/>
                  </a:moveTo>
                  <a:cubicBezTo>
                    <a:pt x="15867" y="3357"/>
                    <a:pt x="15803" y="3421"/>
                    <a:pt x="15803" y="3484"/>
                  </a:cubicBezTo>
                  <a:lnTo>
                    <a:pt x="15803" y="4022"/>
                  </a:lnTo>
                  <a:cubicBezTo>
                    <a:pt x="15803" y="4086"/>
                    <a:pt x="15867" y="4149"/>
                    <a:pt x="15962" y="4149"/>
                  </a:cubicBezTo>
                  <a:cubicBezTo>
                    <a:pt x="16025" y="4149"/>
                    <a:pt x="16088" y="4086"/>
                    <a:pt x="16088" y="4022"/>
                  </a:cubicBezTo>
                  <a:lnTo>
                    <a:pt x="16088" y="3484"/>
                  </a:lnTo>
                  <a:cubicBezTo>
                    <a:pt x="16088" y="3421"/>
                    <a:pt x="16025" y="3357"/>
                    <a:pt x="15962" y="3357"/>
                  </a:cubicBezTo>
                  <a:close/>
                  <a:moveTo>
                    <a:pt x="15962" y="4972"/>
                  </a:moveTo>
                  <a:cubicBezTo>
                    <a:pt x="15867" y="4972"/>
                    <a:pt x="15803" y="5004"/>
                    <a:pt x="15803" y="5099"/>
                  </a:cubicBezTo>
                  <a:lnTo>
                    <a:pt x="15803" y="5638"/>
                  </a:lnTo>
                  <a:cubicBezTo>
                    <a:pt x="15803" y="5701"/>
                    <a:pt x="15867" y="5764"/>
                    <a:pt x="15962" y="5764"/>
                  </a:cubicBezTo>
                  <a:cubicBezTo>
                    <a:pt x="16025" y="5764"/>
                    <a:pt x="16088" y="5701"/>
                    <a:pt x="16088" y="5638"/>
                  </a:cubicBezTo>
                  <a:lnTo>
                    <a:pt x="16088" y="5099"/>
                  </a:lnTo>
                  <a:cubicBezTo>
                    <a:pt x="16088" y="5004"/>
                    <a:pt x="16025" y="4972"/>
                    <a:pt x="15962" y="4972"/>
                  </a:cubicBezTo>
                  <a:close/>
                  <a:moveTo>
                    <a:pt x="15962" y="6556"/>
                  </a:moveTo>
                  <a:cubicBezTo>
                    <a:pt x="15867" y="6556"/>
                    <a:pt x="15803" y="6619"/>
                    <a:pt x="15803" y="6683"/>
                  </a:cubicBezTo>
                  <a:lnTo>
                    <a:pt x="15803" y="7221"/>
                  </a:lnTo>
                  <a:cubicBezTo>
                    <a:pt x="15803" y="7284"/>
                    <a:pt x="15867" y="7348"/>
                    <a:pt x="15962" y="7348"/>
                  </a:cubicBezTo>
                  <a:cubicBezTo>
                    <a:pt x="16025" y="7348"/>
                    <a:pt x="16088" y="7284"/>
                    <a:pt x="16088" y="7221"/>
                  </a:cubicBezTo>
                  <a:lnTo>
                    <a:pt x="16088" y="6683"/>
                  </a:lnTo>
                  <a:cubicBezTo>
                    <a:pt x="16088" y="6619"/>
                    <a:pt x="16025" y="6556"/>
                    <a:pt x="15962" y="6556"/>
                  </a:cubicBezTo>
                  <a:close/>
                  <a:moveTo>
                    <a:pt x="15962" y="8139"/>
                  </a:moveTo>
                  <a:cubicBezTo>
                    <a:pt x="15867" y="8139"/>
                    <a:pt x="15803" y="8203"/>
                    <a:pt x="15803" y="8298"/>
                  </a:cubicBezTo>
                  <a:lnTo>
                    <a:pt x="15803" y="8804"/>
                  </a:lnTo>
                  <a:cubicBezTo>
                    <a:pt x="15803" y="8899"/>
                    <a:pt x="15867" y="8963"/>
                    <a:pt x="15962" y="8963"/>
                  </a:cubicBezTo>
                  <a:cubicBezTo>
                    <a:pt x="16025" y="8963"/>
                    <a:pt x="16088" y="8899"/>
                    <a:pt x="16088" y="8804"/>
                  </a:cubicBezTo>
                  <a:lnTo>
                    <a:pt x="16088" y="8298"/>
                  </a:lnTo>
                  <a:cubicBezTo>
                    <a:pt x="16088" y="8203"/>
                    <a:pt x="16025" y="8139"/>
                    <a:pt x="15962" y="8139"/>
                  </a:cubicBezTo>
                  <a:close/>
                  <a:moveTo>
                    <a:pt x="15962" y="9754"/>
                  </a:moveTo>
                  <a:cubicBezTo>
                    <a:pt x="15867" y="9754"/>
                    <a:pt x="15803" y="9818"/>
                    <a:pt x="15803" y="9881"/>
                  </a:cubicBezTo>
                  <a:lnTo>
                    <a:pt x="15803" y="10420"/>
                  </a:lnTo>
                  <a:cubicBezTo>
                    <a:pt x="15803" y="10483"/>
                    <a:pt x="15867" y="10546"/>
                    <a:pt x="15962" y="10546"/>
                  </a:cubicBezTo>
                  <a:cubicBezTo>
                    <a:pt x="16025" y="10546"/>
                    <a:pt x="16088" y="10483"/>
                    <a:pt x="16088" y="10420"/>
                  </a:cubicBezTo>
                  <a:lnTo>
                    <a:pt x="16088" y="9881"/>
                  </a:lnTo>
                  <a:cubicBezTo>
                    <a:pt x="16088" y="9818"/>
                    <a:pt x="16025" y="9754"/>
                    <a:pt x="15962" y="9754"/>
                  </a:cubicBezTo>
                  <a:close/>
                  <a:moveTo>
                    <a:pt x="15962" y="11338"/>
                  </a:moveTo>
                  <a:cubicBezTo>
                    <a:pt x="15867" y="11338"/>
                    <a:pt x="15803" y="11401"/>
                    <a:pt x="15803" y="11465"/>
                  </a:cubicBezTo>
                  <a:lnTo>
                    <a:pt x="15803" y="12003"/>
                  </a:lnTo>
                  <a:cubicBezTo>
                    <a:pt x="15803" y="12098"/>
                    <a:pt x="15867" y="12130"/>
                    <a:pt x="15962" y="12130"/>
                  </a:cubicBezTo>
                  <a:cubicBezTo>
                    <a:pt x="16025" y="12130"/>
                    <a:pt x="16088" y="12098"/>
                    <a:pt x="16088" y="12003"/>
                  </a:cubicBezTo>
                  <a:lnTo>
                    <a:pt x="16088" y="11465"/>
                  </a:lnTo>
                  <a:cubicBezTo>
                    <a:pt x="16088" y="11401"/>
                    <a:pt x="16025" y="11338"/>
                    <a:pt x="15962" y="11338"/>
                  </a:cubicBezTo>
                  <a:close/>
                  <a:moveTo>
                    <a:pt x="15962" y="12921"/>
                  </a:moveTo>
                  <a:cubicBezTo>
                    <a:pt x="15867" y="12921"/>
                    <a:pt x="15803" y="12985"/>
                    <a:pt x="15803" y="13080"/>
                  </a:cubicBezTo>
                  <a:lnTo>
                    <a:pt x="15803" y="13618"/>
                  </a:lnTo>
                  <a:cubicBezTo>
                    <a:pt x="15803" y="13681"/>
                    <a:pt x="15867" y="13745"/>
                    <a:pt x="15962" y="13745"/>
                  </a:cubicBezTo>
                  <a:cubicBezTo>
                    <a:pt x="16025" y="13745"/>
                    <a:pt x="16088" y="13681"/>
                    <a:pt x="16088" y="13618"/>
                  </a:cubicBezTo>
                  <a:lnTo>
                    <a:pt x="16088" y="13080"/>
                  </a:lnTo>
                  <a:cubicBezTo>
                    <a:pt x="16088" y="12985"/>
                    <a:pt x="16025" y="12921"/>
                    <a:pt x="15962" y="12921"/>
                  </a:cubicBezTo>
                  <a:close/>
                  <a:moveTo>
                    <a:pt x="15962" y="14536"/>
                  </a:moveTo>
                  <a:cubicBezTo>
                    <a:pt x="15867" y="14536"/>
                    <a:pt x="15803" y="14600"/>
                    <a:pt x="15803" y="14663"/>
                  </a:cubicBezTo>
                  <a:lnTo>
                    <a:pt x="15803" y="15202"/>
                  </a:lnTo>
                  <a:cubicBezTo>
                    <a:pt x="15803" y="15265"/>
                    <a:pt x="15867" y="15328"/>
                    <a:pt x="15962" y="15328"/>
                  </a:cubicBezTo>
                  <a:cubicBezTo>
                    <a:pt x="16025" y="15328"/>
                    <a:pt x="16088" y="15265"/>
                    <a:pt x="16088" y="15202"/>
                  </a:cubicBezTo>
                  <a:lnTo>
                    <a:pt x="16088" y="14663"/>
                  </a:lnTo>
                  <a:cubicBezTo>
                    <a:pt x="16088" y="14600"/>
                    <a:pt x="16025" y="14536"/>
                    <a:pt x="15962" y="14536"/>
                  </a:cubicBezTo>
                  <a:close/>
                  <a:moveTo>
                    <a:pt x="15962" y="16120"/>
                  </a:moveTo>
                  <a:cubicBezTo>
                    <a:pt x="15867" y="16120"/>
                    <a:pt x="15803" y="16183"/>
                    <a:pt x="15803" y="16278"/>
                  </a:cubicBezTo>
                  <a:lnTo>
                    <a:pt x="15803" y="16785"/>
                  </a:lnTo>
                  <a:cubicBezTo>
                    <a:pt x="15803" y="16880"/>
                    <a:pt x="15867" y="16943"/>
                    <a:pt x="15962" y="16943"/>
                  </a:cubicBezTo>
                  <a:cubicBezTo>
                    <a:pt x="16025" y="16943"/>
                    <a:pt x="16088" y="16880"/>
                    <a:pt x="16088" y="16785"/>
                  </a:cubicBezTo>
                  <a:lnTo>
                    <a:pt x="16088" y="16278"/>
                  </a:lnTo>
                  <a:cubicBezTo>
                    <a:pt x="16088" y="16183"/>
                    <a:pt x="16025" y="16120"/>
                    <a:pt x="15962" y="16120"/>
                  </a:cubicBezTo>
                  <a:close/>
                  <a:moveTo>
                    <a:pt x="15962" y="17735"/>
                  </a:moveTo>
                  <a:cubicBezTo>
                    <a:pt x="15867" y="17735"/>
                    <a:pt x="15803" y="17798"/>
                    <a:pt x="15803" y="17862"/>
                  </a:cubicBezTo>
                  <a:lnTo>
                    <a:pt x="15803" y="18400"/>
                  </a:lnTo>
                  <a:cubicBezTo>
                    <a:pt x="15803" y="18463"/>
                    <a:pt x="15867" y="18527"/>
                    <a:pt x="15962" y="18527"/>
                  </a:cubicBezTo>
                  <a:cubicBezTo>
                    <a:pt x="16025" y="18527"/>
                    <a:pt x="16088" y="18463"/>
                    <a:pt x="16088" y="18400"/>
                  </a:cubicBezTo>
                  <a:lnTo>
                    <a:pt x="16088" y="17862"/>
                  </a:lnTo>
                  <a:cubicBezTo>
                    <a:pt x="16088" y="17798"/>
                    <a:pt x="16025" y="17735"/>
                    <a:pt x="15962" y="17735"/>
                  </a:cubicBezTo>
                  <a:close/>
                  <a:moveTo>
                    <a:pt x="15962" y="19318"/>
                  </a:moveTo>
                  <a:cubicBezTo>
                    <a:pt x="15867" y="19318"/>
                    <a:pt x="15803" y="19382"/>
                    <a:pt x="15803" y="19477"/>
                  </a:cubicBezTo>
                  <a:lnTo>
                    <a:pt x="15803" y="19984"/>
                  </a:lnTo>
                  <a:cubicBezTo>
                    <a:pt x="15803" y="20079"/>
                    <a:pt x="15867" y="20142"/>
                    <a:pt x="15962" y="20142"/>
                  </a:cubicBezTo>
                  <a:cubicBezTo>
                    <a:pt x="16025" y="20142"/>
                    <a:pt x="16088" y="20079"/>
                    <a:pt x="16088" y="19984"/>
                  </a:cubicBezTo>
                  <a:lnTo>
                    <a:pt x="16088" y="19477"/>
                  </a:lnTo>
                  <a:cubicBezTo>
                    <a:pt x="16088" y="19382"/>
                    <a:pt x="16025" y="19318"/>
                    <a:pt x="15962" y="19318"/>
                  </a:cubicBezTo>
                  <a:close/>
                  <a:moveTo>
                    <a:pt x="15962" y="20934"/>
                  </a:moveTo>
                  <a:cubicBezTo>
                    <a:pt x="15867" y="20934"/>
                    <a:pt x="15803" y="20997"/>
                    <a:pt x="15803" y="21060"/>
                  </a:cubicBezTo>
                  <a:lnTo>
                    <a:pt x="15803" y="21599"/>
                  </a:lnTo>
                  <a:cubicBezTo>
                    <a:pt x="15803" y="21662"/>
                    <a:pt x="15867" y="21725"/>
                    <a:pt x="15962" y="21725"/>
                  </a:cubicBezTo>
                  <a:cubicBezTo>
                    <a:pt x="16025" y="21725"/>
                    <a:pt x="16088" y="21662"/>
                    <a:pt x="16088" y="21599"/>
                  </a:cubicBezTo>
                  <a:lnTo>
                    <a:pt x="16088" y="21060"/>
                  </a:lnTo>
                  <a:cubicBezTo>
                    <a:pt x="16088" y="20997"/>
                    <a:pt x="16025" y="20934"/>
                    <a:pt x="15962" y="20934"/>
                  </a:cubicBezTo>
                  <a:close/>
                  <a:moveTo>
                    <a:pt x="15962" y="22517"/>
                  </a:moveTo>
                  <a:cubicBezTo>
                    <a:pt x="15867" y="22517"/>
                    <a:pt x="15803" y="22580"/>
                    <a:pt x="15803" y="22644"/>
                  </a:cubicBezTo>
                  <a:lnTo>
                    <a:pt x="15803" y="23182"/>
                  </a:lnTo>
                  <a:cubicBezTo>
                    <a:pt x="15803" y="23245"/>
                    <a:pt x="15867" y="23309"/>
                    <a:pt x="15962" y="23309"/>
                  </a:cubicBezTo>
                  <a:cubicBezTo>
                    <a:pt x="16025" y="23309"/>
                    <a:pt x="16088" y="23245"/>
                    <a:pt x="16088" y="23182"/>
                  </a:cubicBezTo>
                  <a:lnTo>
                    <a:pt x="16088" y="22644"/>
                  </a:lnTo>
                  <a:cubicBezTo>
                    <a:pt x="16088" y="22580"/>
                    <a:pt x="16025" y="22517"/>
                    <a:pt x="15962" y="22517"/>
                  </a:cubicBezTo>
                  <a:close/>
                  <a:moveTo>
                    <a:pt x="15962" y="24132"/>
                  </a:moveTo>
                  <a:cubicBezTo>
                    <a:pt x="15867" y="24132"/>
                    <a:pt x="15803" y="24164"/>
                    <a:pt x="15803" y="24259"/>
                  </a:cubicBezTo>
                  <a:lnTo>
                    <a:pt x="15803" y="24797"/>
                  </a:lnTo>
                  <a:cubicBezTo>
                    <a:pt x="15803" y="24861"/>
                    <a:pt x="15867" y="24924"/>
                    <a:pt x="15962" y="24924"/>
                  </a:cubicBezTo>
                  <a:cubicBezTo>
                    <a:pt x="16025" y="24924"/>
                    <a:pt x="16088" y="24861"/>
                    <a:pt x="16088" y="24797"/>
                  </a:cubicBezTo>
                  <a:lnTo>
                    <a:pt x="16088" y="24259"/>
                  </a:lnTo>
                  <a:cubicBezTo>
                    <a:pt x="16088" y="24164"/>
                    <a:pt x="16025" y="24132"/>
                    <a:pt x="15962" y="24132"/>
                  </a:cubicBezTo>
                  <a:close/>
                  <a:moveTo>
                    <a:pt x="15962" y="25716"/>
                  </a:moveTo>
                  <a:cubicBezTo>
                    <a:pt x="15867" y="25716"/>
                    <a:pt x="15803" y="25779"/>
                    <a:pt x="15803" y="25842"/>
                  </a:cubicBezTo>
                  <a:lnTo>
                    <a:pt x="15803" y="26381"/>
                  </a:lnTo>
                  <a:cubicBezTo>
                    <a:pt x="15803" y="26444"/>
                    <a:pt x="15867" y="26507"/>
                    <a:pt x="15962" y="26507"/>
                  </a:cubicBezTo>
                  <a:cubicBezTo>
                    <a:pt x="16025" y="26507"/>
                    <a:pt x="16088" y="26444"/>
                    <a:pt x="16088" y="26381"/>
                  </a:cubicBezTo>
                  <a:lnTo>
                    <a:pt x="16088" y="25842"/>
                  </a:lnTo>
                  <a:cubicBezTo>
                    <a:pt x="16088" y="25779"/>
                    <a:pt x="16025" y="25716"/>
                    <a:pt x="15962" y="25716"/>
                  </a:cubicBezTo>
                  <a:close/>
                  <a:moveTo>
                    <a:pt x="15962" y="27299"/>
                  </a:moveTo>
                  <a:cubicBezTo>
                    <a:pt x="15867" y="27299"/>
                    <a:pt x="15803" y="27362"/>
                    <a:pt x="15803" y="27457"/>
                  </a:cubicBezTo>
                  <a:lnTo>
                    <a:pt x="15803" y="27964"/>
                  </a:lnTo>
                  <a:cubicBezTo>
                    <a:pt x="15803" y="28059"/>
                    <a:pt x="15867" y="28122"/>
                    <a:pt x="15962" y="28122"/>
                  </a:cubicBezTo>
                  <a:cubicBezTo>
                    <a:pt x="16025" y="28122"/>
                    <a:pt x="16088" y="28059"/>
                    <a:pt x="16088" y="27964"/>
                  </a:cubicBezTo>
                  <a:lnTo>
                    <a:pt x="16088" y="27457"/>
                  </a:lnTo>
                  <a:cubicBezTo>
                    <a:pt x="16088" y="27362"/>
                    <a:pt x="16025" y="27299"/>
                    <a:pt x="15962" y="27299"/>
                  </a:cubicBezTo>
                  <a:close/>
                  <a:moveTo>
                    <a:pt x="15962" y="28914"/>
                  </a:moveTo>
                  <a:cubicBezTo>
                    <a:pt x="15867" y="28914"/>
                    <a:pt x="15803" y="28977"/>
                    <a:pt x="15803" y="29041"/>
                  </a:cubicBezTo>
                  <a:lnTo>
                    <a:pt x="15803" y="29579"/>
                  </a:lnTo>
                  <a:cubicBezTo>
                    <a:pt x="15803" y="29643"/>
                    <a:pt x="15867" y="29706"/>
                    <a:pt x="15962" y="29706"/>
                  </a:cubicBezTo>
                  <a:cubicBezTo>
                    <a:pt x="16025" y="29706"/>
                    <a:pt x="16088" y="29643"/>
                    <a:pt x="16088" y="29579"/>
                  </a:cubicBezTo>
                  <a:lnTo>
                    <a:pt x="16088" y="29041"/>
                  </a:lnTo>
                  <a:cubicBezTo>
                    <a:pt x="16088" y="28977"/>
                    <a:pt x="16025" y="28914"/>
                    <a:pt x="15962" y="28914"/>
                  </a:cubicBezTo>
                  <a:close/>
                  <a:moveTo>
                    <a:pt x="15962" y="30498"/>
                  </a:moveTo>
                  <a:cubicBezTo>
                    <a:pt x="15867" y="30498"/>
                    <a:pt x="15803" y="30561"/>
                    <a:pt x="15803" y="30624"/>
                  </a:cubicBezTo>
                  <a:lnTo>
                    <a:pt x="15803" y="31163"/>
                  </a:lnTo>
                  <a:cubicBezTo>
                    <a:pt x="15803" y="31258"/>
                    <a:pt x="15867" y="31289"/>
                    <a:pt x="15962" y="31289"/>
                  </a:cubicBezTo>
                  <a:cubicBezTo>
                    <a:pt x="16025" y="31289"/>
                    <a:pt x="16088" y="31258"/>
                    <a:pt x="16088" y="31163"/>
                  </a:cubicBezTo>
                  <a:lnTo>
                    <a:pt x="16088" y="30624"/>
                  </a:lnTo>
                  <a:cubicBezTo>
                    <a:pt x="16088" y="30561"/>
                    <a:pt x="16025" y="30498"/>
                    <a:pt x="15962" y="30498"/>
                  </a:cubicBezTo>
                  <a:close/>
                  <a:moveTo>
                    <a:pt x="15962" y="32113"/>
                  </a:moveTo>
                  <a:cubicBezTo>
                    <a:pt x="15867" y="32113"/>
                    <a:pt x="15803" y="32144"/>
                    <a:pt x="15803" y="32239"/>
                  </a:cubicBezTo>
                  <a:lnTo>
                    <a:pt x="15803" y="32778"/>
                  </a:lnTo>
                  <a:cubicBezTo>
                    <a:pt x="15803" y="32841"/>
                    <a:pt x="15867" y="32904"/>
                    <a:pt x="15962" y="32904"/>
                  </a:cubicBezTo>
                  <a:cubicBezTo>
                    <a:pt x="16025" y="32904"/>
                    <a:pt x="16088" y="32841"/>
                    <a:pt x="16088" y="32778"/>
                  </a:cubicBezTo>
                  <a:lnTo>
                    <a:pt x="16088" y="32239"/>
                  </a:lnTo>
                  <a:cubicBezTo>
                    <a:pt x="16088" y="32144"/>
                    <a:pt x="16025" y="32113"/>
                    <a:pt x="15962" y="32113"/>
                  </a:cubicBezTo>
                  <a:close/>
                  <a:moveTo>
                    <a:pt x="15962" y="33696"/>
                  </a:moveTo>
                  <a:cubicBezTo>
                    <a:pt x="15867" y="33696"/>
                    <a:pt x="15803" y="33759"/>
                    <a:pt x="15803" y="33823"/>
                  </a:cubicBezTo>
                  <a:lnTo>
                    <a:pt x="15803" y="34361"/>
                  </a:lnTo>
                  <a:cubicBezTo>
                    <a:pt x="15803" y="34425"/>
                    <a:pt x="15867" y="34488"/>
                    <a:pt x="15962" y="34488"/>
                  </a:cubicBezTo>
                  <a:cubicBezTo>
                    <a:pt x="16025" y="34488"/>
                    <a:pt x="16088" y="34425"/>
                    <a:pt x="16088" y="34361"/>
                  </a:cubicBezTo>
                  <a:lnTo>
                    <a:pt x="16088" y="33823"/>
                  </a:lnTo>
                  <a:cubicBezTo>
                    <a:pt x="16088" y="33759"/>
                    <a:pt x="16025" y="33696"/>
                    <a:pt x="15962" y="33696"/>
                  </a:cubicBezTo>
                  <a:close/>
                  <a:moveTo>
                    <a:pt x="15962" y="35280"/>
                  </a:moveTo>
                  <a:cubicBezTo>
                    <a:pt x="15867" y="35280"/>
                    <a:pt x="15803" y="35343"/>
                    <a:pt x="15803" y="35438"/>
                  </a:cubicBezTo>
                  <a:lnTo>
                    <a:pt x="15803" y="35945"/>
                  </a:lnTo>
                  <a:cubicBezTo>
                    <a:pt x="15803" y="36040"/>
                    <a:pt x="15867" y="36103"/>
                    <a:pt x="15962" y="36103"/>
                  </a:cubicBezTo>
                  <a:cubicBezTo>
                    <a:pt x="16025" y="36103"/>
                    <a:pt x="16088" y="36040"/>
                    <a:pt x="16088" y="35945"/>
                  </a:cubicBezTo>
                  <a:lnTo>
                    <a:pt x="16088" y="35438"/>
                  </a:lnTo>
                  <a:cubicBezTo>
                    <a:pt x="16088" y="35343"/>
                    <a:pt x="16025" y="35280"/>
                    <a:pt x="15962" y="35280"/>
                  </a:cubicBezTo>
                  <a:close/>
                  <a:moveTo>
                    <a:pt x="15962" y="36895"/>
                  </a:moveTo>
                  <a:cubicBezTo>
                    <a:pt x="15867" y="36895"/>
                    <a:pt x="15803" y="36958"/>
                    <a:pt x="15803" y="37021"/>
                  </a:cubicBezTo>
                  <a:lnTo>
                    <a:pt x="15803" y="37560"/>
                  </a:lnTo>
                  <a:cubicBezTo>
                    <a:pt x="15803" y="37623"/>
                    <a:pt x="15867" y="37686"/>
                    <a:pt x="15962" y="37686"/>
                  </a:cubicBezTo>
                  <a:cubicBezTo>
                    <a:pt x="16025" y="37686"/>
                    <a:pt x="16088" y="37623"/>
                    <a:pt x="16088" y="37560"/>
                  </a:cubicBezTo>
                  <a:lnTo>
                    <a:pt x="16088" y="37021"/>
                  </a:lnTo>
                  <a:cubicBezTo>
                    <a:pt x="16088" y="36958"/>
                    <a:pt x="16025" y="36895"/>
                    <a:pt x="15962" y="36895"/>
                  </a:cubicBezTo>
                  <a:close/>
                  <a:moveTo>
                    <a:pt x="15962" y="38478"/>
                  </a:moveTo>
                  <a:cubicBezTo>
                    <a:pt x="15867" y="38478"/>
                    <a:pt x="15803" y="38542"/>
                    <a:pt x="15803" y="38637"/>
                  </a:cubicBezTo>
                  <a:lnTo>
                    <a:pt x="15803" y="39143"/>
                  </a:lnTo>
                  <a:cubicBezTo>
                    <a:pt x="15803" y="39238"/>
                    <a:pt x="15867" y="39302"/>
                    <a:pt x="15962" y="39302"/>
                  </a:cubicBezTo>
                  <a:cubicBezTo>
                    <a:pt x="16025" y="39302"/>
                    <a:pt x="16088" y="39238"/>
                    <a:pt x="16088" y="39143"/>
                  </a:cubicBezTo>
                  <a:lnTo>
                    <a:pt x="16088" y="38637"/>
                  </a:lnTo>
                  <a:cubicBezTo>
                    <a:pt x="16088" y="38542"/>
                    <a:pt x="16025" y="38478"/>
                    <a:pt x="15962" y="38478"/>
                  </a:cubicBezTo>
                  <a:close/>
                  <a:moveTo>
                    <a:pt x="15962" y="40093"/>
                  </a:moveTo>
                  <a:cubicBezTo>
                    <a:pt x="15867" y="40093"/>
                    <a:pt x="15803" y="40157"/>
                    <a:pt x="15803" y="40220"/>
                  </a:cubicBezTo>
                  <a:lnTo>
                    <a:pt x="15803" y="40758"/>
                  </a:lnTo>
                  <a:cubicBezTo>
                    <a:pt x="15803" y="40822"/>
                    <a:pt x="15867" y="40885"/>
                    <a:pt x="15962" y="40885"/>
                  </a:cubicBezTo>
                  <a:cubicBezTo>
                    <a:pt x="16025" y="40885"/>
                    <a:pt x="16088" y="40822"/>
                    <a:pt x="16088" y="40758"/>
                  </a:cubicBezTo>
                  <a:lnTo>
                    <a:pt x="16088" y="40220"/>
                  </a:lnTo>
                  <a:cubicBezTo>
                    <a:pt x="16088" y="40157"/>
                    <a:pt x="16025" y="40093"/>
                    <a:pt x="15962" y="40093"/>
                  </a:cubicBezTo>
                  <a:close/>
                  <a:moveTo>
                    <a:pt x="15962" y="41677"/>
                  </a:moveTo>
                  <a:cubicBezTo>
                    <a:pt x="15867" y="41677"/>
                    <a:pt x="15803" y="41740"/>
                    <a:pt x="15803" y="41803"/>
                  </a:cubicBezTo>
                  <a:lnTo>
                    <a:pt x="15803" y="42342"/>
                  </a:lnTo>
                  <a:cubicBezTo>
                    <a:pt x="15803" y="42405"/>
                    <a:pt x="15867" y="42468"/>
                    <a:pt x="15962" y="42468"/>
                  </a:cubicBezTo>
                  <a:cubicBezTo>
                    <a:pt x="16025" y="42468"/>
                    <a:pt x="16088" y="42405"/>
                    <a:pt x="16088" y="42342"/>
                  </a:cubicBezTo>
                  <a:lnTo>
                    <a:pt x="16088" y="41803"/>
                  </a:lnTo>
                  <a:cubicBezTo>
                    <a:pt x="16088" y="41740"/>
                    <a:pt x="16025" y="41677"/>
                    <a:pt x="15962" y="41677"/>
                  </a:cubicBezTo>
                  <a:close/>
                  <a:moveTo>
                    <a:pt x="15962" y="43292"/>
                  </a:moveTo>
                  <a:cubicBezTo>
                    <a:pt x="15867" y="43292"/>
                    <a:pt x="15803" y="43324"/>
                    <a:pt x="15803" y="43419"/>
                  </a:cubicBezTo>
                  <a:lnTo>
                    <a:pt x="15803" y="43957"/>
                  </a:lnTo>
                  <a:cubicBezTo>
                    <a:pt x="15803" y="44020"/>
                    <a:pt x="15867" y="44084"/>
                    <a:pt x="15962" y="44084"/>
                  </a:cubicBezTo>
                  <a:cubicBezTo>
                    <a:pt x="16025" y="44084"/>
                    <a:pt x="16088" y="44020"/>
                    <a:pt x="16088" y="43957"/>
                  </a:cubicBezTo>
                  <a:lnTo>
                    <a:pt x="16088" y="43419"/>
                  </a:lnTo>
                  <a:cubicBezTo>
                    <a:pt x="16088" y="43324"/>
                    <a:pt x="16025" y="43292"/>
                    <a:pt x="15962" y="43292"/>
                  </a:cubicBezTo>
                  <a:close/>
                  <a:moveTo>
                    <a:pt x="15962" y="44875"/>
                  </a:moveTo>
                  <a:cubicBezTo>
                    <a:pt x="15867" y="44875"/>
                    <a:pt x="15803" y="44939"/>
                    <a:pt x="15803" y="45002"/>
                  </a:cubicBezTo>
                  <a:lnTo>
                    <a:pt x="15803" y="45540"/>
                  </a:lnTo>
                  <a:cubicBezTo>
                    <a:pt x="15803" y="45604"/>
                    <a:pt x="15867" y="45667"/>
                    <a:pt x="15962" y="45667"/>
                  </a:cubicBezTo>
                  <a:cubicBezTo>
                    <a:pt x="16025" y="45667"/>
                    <a:pt x="16088" y="45604"/>
                    <a:pt x="16088" y="45540"/>
                  </a:cubicBezTo>
                  <a:lnTo>
                    <a:pt x="16088" y="45002"/>
                  </a:lnTo>
                  <a:cubicBezTo>
                    <a:pt x="16088" y="44939"/>
                    <a:pt x="16025" y="44875"/>
                    <a:pt x="15962" y="44875"/>
                  </a:cubicBezTo>
                  <a:close/>
                  <a:moveTo>
                    <a:pt x="15962" y="46459"/>
                  </a:moveTo>
                  <a:cubicBezTo>
                    <a:pt x="15867" y="46459"/>
                    <a:pt x="15803" y="46522"/>
                    <a:pt x="15803" y="46617"/>
                  </a:cubicBezTo>
                  <a:lnTo>
                    <a:pt x="15803" y="47124"/>
                  </a:lnTo>
                  <a:cubicBezTo>
                    <a:pt x="15803" y="47219"/>
                    <a:pt x="15867" y="47250"/>
                    <a:pt x="15962" y="47250"/>
                  </a:cubicBezTo>
                  <a:cubicBezTo>
                    <a:pt x="16025" y="47250"/>
                    <a:pt x="16088" y="47219"/>
                    <a:pt x="16088" y="47124"/>
                  </a:cubicBezTo>
                  <a:lnTo>
                    <a:pt x="16088" y="46617"/>
                  </a:lnTo>
                  <a:cubicBezTo>
                    <a:pt x="16088" y="46522"/>
                    <a:pt x="16025" y="46459"/>
                    <a:pt x="15962" y="46459"/>
                  </a:cubicBezTo>
                  <a:close/>
                  <a:moveTo>
                    <a:pt x="15962" y="48074"/>
                  </a:moveTo>
                  <a:cubicBezTo>
                    <a:pt x="15867" y="48074"/>
                    <a:pt x="15803" y="48137"/>
                    <a:pt x="15803" y="48201"/>
                  </a:cubicBezTo>
                  <a:lnTo>
                    <a:pt x="15803" y="48739"/>
                  </a:lnTo>
                  <a:cubicBezTo>
                    <a:pt x="15803" y="48802"/>
                    <a:pt x="15867" y="48866"/>
                    <a:pt x="15962" y="48866"/>
                  </a:cubicBezTo>
                  <a:cubicBezTo>
                    <a:pt x="16025" y="48866"/>
                    <a:pt x="16088" y="48802"/>
                    <a:pt x="16088" y="48739"/>
                  </a:cubicBezTo>
                  <a:lnTo>
                    <a:pt x="16088" y="48201"/>
                  </a:lnTo>
                  <a:cubicBezTo>
                    <a:pt x="16088" y="48137"/>
                    <a:pt x="16025" y="48074"/>
                    <a:pt x="15962" y="48074"/>
                  </a:cubicBezTo>
                  <a:close/>
                  <a:moveTo>
                    <a:pt x="15962" y="49657"/>
                  </a:moveTo>
                  <a:cubicBezTo>
                    <a:pt x="15867" y="49657"/>
                    <a:pt x="15803" y="49721"/>
                    <a:pt x="15803" y="49784"/>
                  </a:cubicBezTo>
                  <a:lnTo>
                    <a:pt x="15803" y="50322"/>
                  </a:lnTo>
                  <a:cubicBezTo>
                    <a:pt x="15803" y="50417"/>
                    <a:pt x="15867" y="50449"/>
                    <a:pt x="15962" y="50449"/>
                  </a:cubicBezTo>
                  <a:cubicBezTo>
                    <a:pt x="16025" y="50449"/>
                    <a:pt x="16088" y="50417"/>
                    <a:pt x="16088" y="50322"/>
                  </a:cubicBezTo>
                  <a:lnTo>
                    <a:pt x="16088" y="49784"/>
                  </a:lnTo>
                  <a:cubicBezTo>
                    <a:pt x="16088" y="49721"/>
                    <a:pt x="16025" y="49657"/>
                    <a:pt x="15962" y="49657"/>
                  </a:cubicBezTo>
                  <a:close/>
                  <a:moveTo>
                    <a:pt x="15962" y="51272"/>
                  </a:moveTo>
                  <a:cubicBezTo>
                    <a:pt x="15867" y="51272"/>
                    <a:pt x="15803" y="51304"/>
                    <a:pt x="15803" y="51399"/>
                  </a:cubicBezTo>
                  <a:lnTo>
                    <a:pt x="15803" y="51937"/>
                  </a:lnTo>
                  <a:cubicBezTo>
                    <a:pt x="15803" y="52001"/>
                    <a:pt x="15867" y="52064"/>
                    <a:pt x="15962" y="52064"/>
                  </a:cubicBezTo>
                  <a:cubicBezTo>
                    <a:pt x="16025" y="52064"/>
                    <a:pt x="16088" y="52001"/>
                    <a:pt x="16088" y="51937"/>
                  </a:cubicBezTo>
                  <a:lnTo>
                    <a:pt x="16088" y="51399"/>
                  </a:lnTo>
                  <a:cubicBezTo>
                    <a:pt x="16088" y="51304"/>
                    <a:pt x="16025" y="51272"/>
                    <a:pt x="15962" y="51272"/>
                  </a:cubicBezTo>
                  <a:close/>
                  <a:moveTo>
                    <a:pt x="15962" y="52856"/>
                  </a:moveTo>
                  <a:cubicBezTo>
                    <a:pt x="15867" y="52856"/>
                    <a:pt x="15803" y="52919"/>
                    <a:pt x="15803" y="52983"/>
                  </a:cubicBezTo>
                  <a:lnTo>
                    <a:pt x="15803" y="53521"/>
                  </a:lnTo>
                  <a:cubicBezTo>
                    <a:pt x="15803" y="53584"/>
                    <a:pt x="15867" y="53648"/>
                    <a:pt x="15962" y="53648"/>
                  </a:cubicBezTo>
                  <a:cubicBezTo>
                    <a:pt x="16025" y="53648"/>
                    <a:pt x="16088" y="53584"/>
                    <a:pt x="16088" y="53521"/>
                  </a:cubicBezTo>
                  <a:lnTo>
                    <a:pt x="16088" y="52983"/>
                  </a:lnTo>
                  <a:cubicBezTo>
                    <a:pt x="16088" y="52919"/>
                    <a:pt x="16025" y="52856"/>
                    <a:pt x="15962" y="52856"/>
                  </a:cubicBezTo>
                  <a:close/>
                  <a:moveTo>
                    <a:pt x="15962" y="54439"/>
                  </a:moveTo>
                  <a:cubicBezTo>
                    <a:pt x="15867" y="54439"/>
                    <a:pt x="15803" y="54503"/>
                    <a:pt x="15803" y="54598"/>
                  </a:cubicBezTo>
                  <a:lnTo>
                    <a:pt x="15803" y="55104"/>
                  </a:lnTo>
                  <a:cubicBezTo>
                    <a:pt x="15803" y="55199"/>
                    <a:pt x="15867" y="55263"/>
                    <a:pt x="15962" y="55263"/>
                  </a:cubicBezTo>
                  <a:cubicBezTo>
                    <a:pt x="16025" y="55263"/>
                    <a:pt x="16088" y="55199"/>
                    <a:pt x="16088" y="55104"/>
                  </a:cubicBezTo>
                  <a:lnTo>
                    <a:pt x="16088" y="54598"/>
                  </a:lnTo>
                  <a:cubicBezTo>
                    <a:pt x="16088" y="54503"/>
                    <a:pt x="16025" y="54439"/>
                    <a:pt x="15962" y="54439"/>
                  </a:cubicBezTo>
                  <a:close/>
                  <a:moveTo>
                    <a:pt x="15962" y="56054"/>
                  </a:moveTo>
                  <a:cubicBezTo>
                    <a:pt x="15867" y="56054"/>
                    <a:pt x="15803" y="56118"/>
                    <a:pt x="15803" y="56181"/>
                  </a:cubicBezTo>
                  <a:lnTo>
                    <a:pt x="15803" y="56719"/>
                  </a:lnTo>
                  <a:cubicBezTo>
                    <a:pt x="15803" y="56783"/>
                    <a:pt x="15867" y="56846"/>
                    <a:pt x="15962" y="56846"/>
                  </a:cubicBezTo>
                  <a:cubicBezTo>
                    <a:pt x="16025" y="56846"/>
                    <a:pt x="16088" y="56783"/>
                    <a:pt x="16088" y="56719"/>
                  </a:cubicBezTo>
                  <a:lnTo>
                    <a:pt x="16088" y="56181"/>
                  </a:lnTo>
                  <a:cubicBezTo>
                    <a:pt x="16088" y="56118"/>
                    <a:pt x="16025" y="56054"/>
                    <a:pt x="15962" y="56054"/>
                  </a:cubicBezTo>
                  <a:close/>
                  <a:moveTo>
                    <a:pt x="15962" y="57638"/>
                  </a:moveTo>
                  <a:cubicBezTo>
                    <a:pt x="15867" y="57638"/>
                    <a:pt x="15803" y="57701"/>
                    <a:pt x="15803" y="57796"/>
                  </a:cubicBezTo>
                  <a:lnTo>
                    <a:pt x="15803" y="58303"/>
                  </a:lnTo>
                  <a:cubicBezTo>
                    <a:pt x="15803" y="58398"/>
                    <a:pt x="15867" y="58461"/>
                    <a:pt x="15962" y="58461"/>
                  </a:cubicBezTo>
                  <a:cubicBezTo>
                    <a:pt x="16025" y="58461"/>
                    <a:pt x="16088" y="58398"/>
                    <a:pt x="16088" y="58303"/>
                  </a:cubicBezTo>
                  <a:lnTo>
                    <a:pt x="16088" y="57796"/>
                  </a:lnTo>
                  <a:cubicBezTo>
                    <a:pt x="16088" y="57701"/>
                    <a:pt x="16025" y="57638"/>
                    <a:pt x="15962" y="57638"/>
                  </a:cubicBezTo>
                  <a:close/>
                  <a:moveTo>
                    <a:pt x="15962" y="59253"/>
                  </a:moveTo>
                  <a:cubicBezTo>
                    <a:pt x="15867" y="59253"/>
                    <a:pt x="15803" y="59285"/>
                    <a:pt x="15803" y="59380"/>
                  </a:cubicBezTo>
                  <a:lnTo>
                    <a:pt x="15803" y="59823"/>
                  </a:lnTo>
                  <a:cubicBezTo>
                    <a:pt x="15803" y="59886"/>
                    <a:pt x="15867" y="59950"/>
                    <a:pt x="15962" y="59950"/>
                  </a:cubicBezTo>
                  <a:lnTo>
                    <a:pt x="16025" y="59950"/>
                  </a:lnTo>
                  <a:cubicBezTo>
                    <a:pt x="16120" y="59950"/>
                    <a:pt x="16183" y="59886"/>
                    <a:pt x="16183" y="59823"/>
                  </a:cubicBezTo>
                  <a:cubicBezTo>
                    <a:pt x="16183" y="59760"/>
                    <a:pt x="16152" y="59728"/>
                    <a:pt x="16088" y="59696"/>
                  </a:cubicBezTo>
                  <a:lnTo>
                    <a:pt x="16088" y="59380"/>
                  </a:lnTo>
                  <a:cubicBezTo>
                    <a:pt x="16088" y="59285"/>
                    <a:pt x="16025" y="59253"/>
                    <a:pt x="15962" y="59253"/>
                  </a:cubicBezTo>
                  <a:close/>
                  <a:moveTo>
                    <a:pt x="17102" y="59696"/>
                  </a:moveTo>
                  <a:cubicBezTo>
                    <a:pt x="17039" y="59696"/>
                    <a:pt x="16975" y="59760"/>
                    <a:pt x="16975" y="59823"/>
                  </a:cubicBezTo>
                  <a:cubicBezTo>
                    <a:pt x="16975" y="59886"/>
                    <a:pt x="17039" y="59950"/>
                    <a:pt x="17102" y="59950"/>
                  </a:cubicBezTo>
                  <a:lnTo>
                    <a:pt x="17640" y="59950"/>
                  </a:lnTo>
                  <a:cubicBezTo>
                    <a:pt x="17704" y="59950"/>
                    <a:pt x="17767" y="59886"/>
                    <a:pt x="17767" y="59823"/>
                  </a:cubicBezTo>
                  <a:cubicBezTo>
                    <a:pt x="17767" y="59760"/>
                    <a:pt x="17704" y="59696"/>
                    <a:pt x="17640" y="59696"/>
                  </a:cubicBezTo>
                  <a:close/>
                  <a:moveTo>
                    <a:pt x="18685" y="59696"/>
                  </a:moveTo>
                  <a:cubicBezTo>
                    <a:pt x="18622" y="59696"/>
                    <a:pt x="18559" y="59760"/>
                    <a:pt x="18559" y="59823"/>
                  </a:cubicBezTo>
                  <a:cubicBezTo>
                    <a:pt x="18559" y="59886"/>
                    <a:pt x="18622" y="59950"/>
                    <a:pt x="18685" y="59950"/>
                  </a:cubicBezTo>
                  <a:lnTo>
                    <a:pt x="19224" y="59950"/>
                  </a:lnTo>
                  <a:cubicBezTo>
                    <a:pt x="19319" y="59950"/>
                    <a:pt x="19382" y="59886"/>
                    <a:pt x="19382" y="59823"/>
                  </a:cubicBezTo>
                  <a:cubicBezTo>
                    <a:pt x="19382" y="59760"/>
                    <a:pt x="19319" y="59696"/>
                    <a:pt x="19224" y="59696"/>
                  </a:cubicBezTo>
                  <a:close/>
                  <a:moveTo>
                    <a:pt x="20300" y="59696"/>
                  </a:moveTo>
                  <a:cubicBezTo>
                    <a:pt x="20205" y="59696"/>
                    <a:pt x="20174" y="59760"/>
                    <a:pt x="20174" y="59823"/>
                  </a:cubicBezTo>
                  <a:cubicBezTo>
                    <a:pt x="20174" y="59886"/>
                    <a:pt x="20205" y="59950"/>
                    <a:pt x="20300" y="59950"/>
                  </a:cubicBezTo>
                  <a:lnTo>
                    <a:pt x="20839" y="59950"/>
                  </a:lnTo>
                  <a:cubicBezTo>
                    <a:pt x="20902" y="59950"/>
                    <a:pt x="20965" y="59886"/>
                    <a:pt x="20965" y="59823"/>
                  </a:cubicBezTo>
                  <a:cubicBezTo>
                    <a:pt x="20965" y="59760"/>
                    <a:pt x="20902" y="59696"/>
                    <a:pt x="20839" y="59696"/>
                  </a:cubicBezTo>
                  <a:close/>
                  <a:moveTo>
                    <a:pt x="21884" y="59696"/>
                  </a:moveTo>
                  <a:cubicBezTo>
                    <a:pt x="21821" y="59696"/>
                    <a:pt x="21757" y="59760"/>
                    <a:pt x="21757" y="59823"/>
                  </a:cubicBezTo>
                  <a:cubicBezTo>
                    <a:pt x="21757" y="59886"/>
                    <a:pt x="21821" y="59950"/>
                    <a:pt x="21884" y="59950"/>
                  </a:cubicBezTo>
                  <a:lnTo>
                    <a:pt x="22422" y="59950"/>
                  </a:lnTo>
                  <a:cubicBezTo>
                    <a:pt x="22486" y="59950"/>
                    <a:pt x="22549" y="59886"/>
                    <a:pt x="22549" y="59823"/>
                  </a:cubicBezTo>
                  <a:cubicBezTo>
                    <a:pt x="22549" y="59760"/>
                    <a:pt x="22517" y="59696"/>
                    <a:pt x="22422" y="59696"/>
                  </a:cubicBezTo>
                  <a:close/>
                  <a:moveTo>
                    <a:pt x="23499" y="59696"/>
                  </a:moveTo>
                  <a:cubicBezTo>
                    <a:pt x="23404" y="59696"/>
                    <a:pt x="23372" y="59760"/>
                    <a:pt x="23372" y="59823"/>
                  </a:cubicBezTo>
                  <a:cubicBezTo>
                    <a:pt x="23372" y="59886"/>
                    <a:pt x="23404" y="59950"/>
                    <a:pt x="23499" y="59950"/>
                  </a:cubicBezTo>
                  <a:lnTo>
                    <a:pt x="24037" y="59950"/>
                  </a:lnTo>
                  <a:cubicBezTo>
                    <a:pt x="24101" y="59950"/>
                    <a:pt x="24164" y="59886"/>
                    <a:pt x="24164" y="59823"/>
                  </a:cubicBezTo>
                  <a:cubicBezTo>
                    <a:pt x="24164" y="59760"/>
                    <a:pt x="24101" y="59696"/>
                    <a:pt x="24037" y="59696"/>
                  </a:cubicBezTo>
                  <a:close/>
                  <a:moveTo>
                    <a:pt x="25082" y="59696"/>
                  </a:moveTo>
                  <a:cubicBezTo>
                    <a:pt x="25019" y="59696"/>
                    <a:pt x="24956" y="59760"/>
                    <a:pt x="24956" y="59823"/>
                  </a:cubicBezTo>
                  <a:cubicBezTo>
                    <a:pt x="24956" y="59886"/>
                    <a:pt x="25019" y="59950"/>
                    <a:pt x="25082" y="59950"/>
                  </a:cubicBezTo>
                  <a:lnTo>
                    <a:pt x="25621" y="59950"/>
                  </a:lnTo>
                  <a:cubicBezTo>
                    <a:pt x="25684" y="59950"/>
                    <a:pt x="25747" y="59886"/>
                    <a:pt x="25747" y="59823"/>
                  </a:cubicBezTo>
                  <a:cubicBezTo>
                    <a:pt x="25747" y="59760"/>
                    <a:pt x="25684" y="59696"/>
                    <a:pt x="25621" y="59696"/>
                  </a:cubicBezTo>
                  <a:close/>
                  <a:moveTo>
                    <a:pt x="26698" y="59696"/>
                  </a:moveTo>
                  <a:cubicBezTo>
                    <a:pt x="26603" y="59696"/>
                    <a:pt x="26539" y="59760"/>
                    <a:pt x="26539" y="59823"/>
                  </a:cubicBezTo>
                  <a:cubicBezTo>
                    <a:pt x="26539" y="59886"/>
                    <a:pt x="26603" y="59950"/>
                    <a:pt x="26698" y="59950"/>
                  </a:cubicBezTo>
                  <a:lnTo>
                    <a:pt x="27204" y="59950"/>
                  </a:lnTo>
                  <a:cubicBezTo>
                    <a:pt x="27299" y="59950"/>
                    <a:pt x="27363" y="59886"/>
                    <a:pt x="27363" y="59823"/>
                  </a:cubicBezTo>
                  <a:cubicBezTo>
                    <a:pt x="27363" y="59760"/>
                    <a:pt x="27299" y="59696"/>
                    <a:pt x="27204" y="59696"/>
                  </a:cubicBezTo>
                  <a:close/>
                  <a:moveTo>
                    <a:pt x="28281" y="59696"/>
                  </a:moveTo>
                  <a:cubicBezTo>
                    <a:pt x="28218" y="59696"/>
                    <a:pt x="28154" y="59760"/>
                    <a:pt x="28154" y="59823"/>
                  </a:cubicBezTo>
                  <a:cubicBezTo>
                    <a:pt x="28154" y="59886"/>
                    <a:pt x="28218" y="59950"/>
                    <a:pt x="28281" y="59950"/>
                  </a:cubicBezTo>
                  <a:lnTo>
                    <a:pt x="28819" y="59950"/>
                  </a:lnTo>
                  <a:cubicBezTo>
                    <a:pt x="28883" y="59950"/>
                    <a:pt x="28946" y="59886"/>
                    <a:pt x="28946" y="59823"/>
                  </a:cubicBezTo>
                  <a:cubicBezTo>
                    <a:pt x="28946" y="59760"/>
                    <a:pt x="28883" y="59696"/>
                    <a:pt x="28819" y="59696"/>
                  </a:cubicBezTo>
                  <a:close/>
                  <a:moveTo>
                    <a:pt x="29864" y="59696"/>
                  </a:moveTo>
                  <a:cubicBezTo>
                    <a:pt x="29801" y="59696"/>
                    <a:pt x="29738" y="59760"/>
                    <a:pt x="29738" y="59823"/>
                  </a:cubicBezTo>
                  <a:cubicBezTo>
                    <a:pt x="29738" y="59886"/>
                    <a:pt x="29801" y="59950"/>
                    <a:pt x="29864" y="59950"/>
                  </a:cubicBezTo>
                  <a:lnTo>
                    <a:pt x="30403" y="59950"/>
                  </a:lnTo>
                  <a:cubicBezTo>
                    <a:pt x="30498" y="59950"/>
                    <a:pt x="30530" y="59886"/>
                    <a:pt x="30530" y="59823"/>
                  </a:cubicBezTo>
                  <a:cubicBezTo>
                    <a:pt x="30530" y="59760"/>
                    <a:pt x="30498" y="59696"/>
                    <a:pt x="30403" y="59696"/>
                  </a:cubicBezTo>
                  <a:close/>
                  <a:moveTo>
                    <a:pt x="31480" y="59696"/>
                  </a:moveTo>
                  <a:cubicBezTo>
                    <a:pt x="31416" y="59696"/>
                    <a:pt x="31353" y="59760"/>
                    <a:pt x="31353" y="59823"/>
                  </a:cubicBezTo>
                  <a:cubicBezTo>
                    <a:pt x="31353" y="59886"/>
                    <a:pt x="31416" y="59950"/>
                    <a:pt x="31480" y="59950"/>
                  </a:cubicBezTo>
                  <a:lnTo>
                    <a:pt x="32018" y="59950"/>
                  </a:lnTo>
                  <a:cubicBezTo>
                    <a:pt x="32081" y="59950"/>
                    <a:pt x="32145" y="59886"/>
                    <a:pt x="32145" y="59823"/>
                  </a:cubicBezTo>
                  <a:cubicBezTo>
                    <a:pt x="32145" y="59760"/>
                    <a:pt x="32081" y="59696"/>
                    <a:pt x="32018" y="59696"/>
                  </a:cubicBezTo>
                  <a:close/>
                  <a:moveTo>
                    <a:pt x="33063" y="59696"/>
                  </a:moveTo>
                  <a:cubicBezTo>
                    <a:pt x="33000" y="59696"/>
                    <a:pt x="32936" y="59760"/>
                    <a:pt x="32936" y="59823"/>
                  </a:cubicBezTo>
                  <a:cubicBezTo>
                    <a:pt x="32936" y="59886"/>
                    <a:pt x="33000" y="59950"/>
                    <a:pt x="33063" y="59950"/>
                  </a:cubicBezTo>
                  <a:lnTo>
                    <a:pt x="33601" y="59950"/>
                  </a:lnTo>
                  <a:cubicBezTo>
                    <a:pt x="33665" y="59950"/>
                    <a:pt x="33728" y="59886"/>
                    <a:pt x="33728" y="59823"/>
                  </a:cubicBezTo>
                  <a:cubicBezTo>
                    <a:pt x="33728" y="59760"/>
                    <a:pt x="33665" y="59696"/>
                    <a:pt x="33601" y="59696"/>
                  </a:cubicBezTo>
                  <a:close/>
                  <a:moveTo>
                    <a:pt x="34678" y="59696"/>
                  </a:moveTo>
                  <a:cubicBezTo>
                    <a:pt x="34583" y="59696"/>
                    <a:pt x="34520" y="59760"/>
                    <a:pt x="34520" y="59823"/>
                  </a:cubicBezTo>
                  <a:cubicBezTo>
                    <a:pt x="34520" y="59886"/>
                    <a:pt x="34583" y="59950"/>
                    <a:pt x="34678" y="59950"/>
                  </a:cubicBezTo>
                  <a:lnTo>
                    <a:pt x="34995" y="59950"/>
                  </a:lnTo>
                  <a:cubicBezTo>
                    <a:pt x="35090" y="59950"/>
                    <a:pt x="35153" y="59886"/>
                    <a:pt x="35153" y="59823"/>
                  </a:cubicBezTo>
                  <a:cubicBezTo>
                    <a:pt x="35153" y="59760"/>
                    <a:pt x="35090" y="59696"/>
                    <a:pt x="34995" y="59696"/>
                  </a:cubicBezTo>
                  <a:close/>
                </a:path>
              </a:pathLst>
            </a:custGeom>
            <a:solidFill>
              <a:srgbClr val="3047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8" name="Google Shape;1488;gf08a7be099_3_1179"/>
            <p:cNvSpPr/>
            <p:nvPr/>
          </p:nvSpPr>
          <p:spPr>
            <a:xfrm>
              <a:off x="2174141" y="3233435"/>
              <a:ext cx="473953" cy="865220"/>
            </a:xfrm>
            <a:custGeom>
              <a:avLst/>
              <a:gdLst/>
              <a:ahLst/>
              <a:cxnLst/>
              <a:rect l="l" t="t" r="r" b="b"/>
              <a:pathLst>
                <a:path w="14347" h="26191" extrusionOk="0">
                  <a:moveTo>
                    <a:pt x="2787" y="0"/>
                  </a:moveTo>
                  <a:cubicBezTo>
                    <a:pt x="1267" y="0"/>
                    <a:pt x="0" y="1235"/>
                    <a:pt x="0" y="2724"/>
                  </a:cubicBezTo>
                  <a:lnTo>
                    <a:pt x="0" y="23467"/>
                  </a:lnTo>
                  <a:cubicBezTo>
                    <a:pt x="0" y="24955"/>
                    <a:pt x="1267" y="26191"/>
                    <a:pt x="2756" y="26191"/>
                  </a:cubicBezTo>
                  <a:lnTo>
                    <a:pt x="11591" y="26159"/>
                  </a:lnTo>
                  <a:cubicBezTo>
                    <a:pt x="13111" y="26159"/>
                    <a:pt x="14346" y="24955"/>
                    <a:pt x="14346" y="23435"/>
                  </a:cubicBezTo>
                  <a:lnTo>
                    <a:pt x="14346" y="2724"/>
                  </a:lnTo>
                  <a:cubicBezTo>
                    <a:pt x="14346" y="1235"/>
                    <a:pt x="13143" y="0"/>
                    <a:pt x="11623" y="0"/>
                  </a:cubicBezTo>
                  <a:close/>
                </a:path>
              </a:pathLst>
            </a:custGeom>
            <a:solidFill>
              <a:srgbClr val="DD91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9" name="Google Shape;1489;gf08a7be099_3_1179"/>
            <p:cNvSpPr/>
            <p:nvPr/>
          </p:nvSpPr>
          <p:spPr>
            <a:xfrm>
              <a:off x="2155311" y="3249127"/>
              <a:ext cx="469758" cy="855805"/>
            </a:xfrm>
            <a:custGeom>
              <a:avLst/>
              <a:gdLst/>
              <a:ahLst/>
              <a:cxnLst/>
              <a:rect l="l" t="t" r="r" b="b"/>
              <a:pathLst>
                <a:path w="14220" h="25906" extrusionOk="0">
                  <a:moveTo>
                    <a:pt x="2756" y="0"/>
                  </a:moveTo>
                  <a:cubicBezTo>
                    <a:pt x="1267" y="0"/>
                    <a:pt x="0" y="1236"/>
                    <a:pt x="0" y="2724"/>
                  </a:cubicBezTo>
                  <a:lnTo>
                    <a:pt x="0" y="23214"/>
                  </a:lnTo>
                  <a:cubicBezTo>
                    <a:pt x="0" y="24670"/>
                    <a:pt x="1235" y="25906"/>
                    <a:pt x="2724" y="25906"/>
                  </a:cubicBezTo>
                  <a:lnTo>
                    <a:pt x="11496" y="25874"/>
                  </a:lnTo>
                  <a:cubicBezTo>
                    <a:pt x="12985" y="25874"/>
                    <a:pt x="14188" y="24670"/>
                    <a:pt x="14188" y="23182"/>
                  </a:cubicBezTo>
                  <a:lnTo>
                    <a:pt x="14188" y="2724"/>
                  </a:lnTo>
                  <a:cubicBezTo>
                    <a:pt x="14220" y="1204"/>
                    <a:pt x="12985" y="0"/>
                    <a:pt x="11496" y="0"/>
                  </a:cubicBezTo>
                  <a:close/>
                </a:path>
              </a:pathLst>
            </a:custGeom>
            <a:solidFill>
              <a:srgbClr val="F2A36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0" name="Google Shape;1490;gf08a7be099_3_1179"/>
            <p:cNvSpPr/>
            <p:nvPr/>
          </p:nvSpPr>
          <p:spPr>
            <a:xfrm>
              <a:off x="2335252" y="3302478"/>
              <a:ext cx="110932" cy="27221"/>
            </a:xfrm>
            <a:custGeom>
              <a:avLst/>
              <a:gdLst/>
              <a:ahLst/>
              <a:cxnLst/>
              <a:rect l="l" t="t" r="r" b="b"/>
              <a:pathLst>
                <a:path w="3358" h="824" extrusionOk="0">
                  <a:moveTo>
                    <a:pt x="412" y="1"/>
                  </a:moveTo>
                  <a:cubicBezTo>
                    <a:pt x="190" y="1"/>
                    <a:pt x="0" y="191"/>
                    <a:pt x="0" y="412"/>
                  </a:cubicBezTo>
                  <a:cubicBezTo>
                    <a:pt x="0" y="634"/>
                    <a:pt x="190" y="824"/>
                    <a:pt x="412" y="824"/>
                  </a:cubicBezTo>
                  <a:lnTo>
                    <a:pt x="2946" y="824"/>
                  </a:lnTo>
                  <a:cubicBezTo>
                    <a:pt x="3167" y="824"/>
                    <a:pt x="3357" y="634"/>
                    <a:pt x="3357" y="412"/>
                  </a:cubicBezTo>
                  <a:cubicBezTo>
                    <a:pt x="3357" y="191"/>
                    <a:pt x="3167" y="1"/>
                    <a:pt x="2946" y="1"/>
                  </a:cubicBezTo>
                  <a:close/>
                </a:path>
              </a:pathLst>
            </a:custGeom>
            <a:solidFill>
              <a:srgbClr val="DD91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1" name="Google Shape;1491;gf08a7be099_3_1179"/>
            <p:cNvSpPr/>
            <p:nvPr/>
          </p:nvSpPr>
          <p:spPr>
            <a:xfrm>
              <a:off x="2294454" y="3303536"/>
              <a:ext cx="27221" cy="26164"/>
            </a:xfrm>
            <a:custGeom>
              <a:avLst/>
              <a:gdLst/>
              <a:ahLst/>
              <a:cxnLst/>
              <a:rect l="l" t="t" r="r" b="b"/>
              <a:pathLst>
                <a:path w="824" h="792" extrusionOk="0">
                  <a:moveTo>
                    <a:pt x="412" y="0"/>
                  </a:moveTo>
                  <a:cubicBezTo>
                    <a:pt x="309" y="0"/>
                    <a:pt x="206" y="32"/>
                    <a:pt x="127" y="95"/>
                  </a:cubicBezTo>
                  <a:cubicBezTo>
                    <a:pt x="64" y="190"/>
                    <a:pt x="0" y="285"/>
                    <a:pt x="0" y="412"/>
                  </a:cubicBezTo>
                  <a:cubicBezTo>
                    <a:pt x="0" y="507"/>
                    <a:pt x="64" y="602"/>
                    <a:pt x="127" y="697"/>
                  </a:cubicBezTo>
                  <a:cubicBezTo>
                    <a:pt x="222" y="760"/>
                    <a:pt x="317" y="792"/>
                    <a:pt x="412" y="792"/>
                  </a:cubicBezTo>
                  <a:cubicBezTo>
                    <a:pt x="539" y="792"/>
                    <a:pt x="634" y="760"/>
                    <a:pt x="697" y="697"/>
                  </a:cubicBezTo>
                  <a:cubicBezTo>
                    <a:pt x="792" y="602"/>
                    <a:pt x="824" y="507"/>
                    <a:pt x="824" y="412"/>
                  </a:cubicBezTo>
                  <a:cubicBezTo>
                    <a:pt x="824" y="285"/>
                    <a:pt x="792" y="190"/>
                    <a:pt x="697" y="95"/>
                  </a:cubicBezTo>
                  <a:cubicBezTo>
                    <a:pt x="618" y="32"/>
                    <a:pt x="515" y="0"/>
                    <a:pt x="412" y="0"/>
                  </a:cubicBezTo>
                  <a:close/>
                </a:path>
              </a:pathLst>
            </a:custGeom>
            <a:solidFill>
              <a:srgbClr val="DD91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2" name="Google Shape;1492;gf08a7be099_3_1179"/>
            <p:cNvSpPr/>
            <p:nvPr/>
          </p:nvSpPr>
          <p:spPr>
            <a:xfrm>
              <a:off x="2347806" y="3998196"/>
              <a:ext cx="80572" cy="79548"/>
            </a:xfrm>
            <a:custGeom>
              <a:avLst/>
              <a:gdLst/>
              <a:ahLst/>
              <a:cxnLst/>
              <a:rect l="l" t="t" r="r" b="b"/>
              <a:pathLst>
                <a:path w="2439" h="2408" extrusionOk="0">
                  <a:moveTo>
                    <a:pt x="1236" y="0"/>
                  </a:moveTo>
                  <a:cubicBezTo>
                    <a:pt x="570" y="0"/>
                    <a:pt x="0" y="539"/>
                    <a:pt x="0" y="1204"/>
                  </a:cubicBezTo>
                  <a:cubicBezTo>
                    <a:pt x="0" y="1869"/>
                    <a:pt x="570" y="2407"/>
                    <a:pt x="1236" y="2407"/>
                  </a:cubicBezTo>
                  <a:cubicBezTo>
                    <a:pt x="1901" y="2407"/>
                    <a:pt x="2439" y="1869"/>
                    <a:pt x="2439" y="1204"/>
                  </a:cubicBezTo>
                  <a:cubicBezTo>
                    <a:pt x="2439" y="539"/>
                    <a:pt x="1901" y="0"/>
                    <a:pt x="1236" y="0"/>
                  </a:cubicBezTo>
                  <a:close/>
                </a:path>
              </a:pathLst>
            </a:custGeom>
            <a:solidFill>
              <a:srgbClr val="DD91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3" name="Google Shape;1493;gf08a7be099_3_1179"/>
            <p:cNvSpPr/>
            <p:nvPr/>
          </p:nvSpPr>
          <p:spPr>
            <a:xfrm>
              <a:off x="2202386" y="3376774"/>
              <a:ext cx="380827" cy="594234"/>
            </a:xfrm>
            <a:custGeom>
              <a:avLst/>
              <a:gdLst/>
              <a:ahLst/>
              <a:cxnLst/>
              <a:rect l="l" t="t" r="r" b="b"/>
              <a:pathLst>
                <a:path w="11528" h="17988" extrusionOk="0">
                  <a:moveTo>
                    <a:pt x="919" y="0"/>
                  </a:moveTo>
                  <a:cubicBezTo>
                    <a:pt x="412" y="0"/>
                    <a:pt x="0" y="412"/>
                    <a:pt x="0" y="918"/>
                  </a:cubicBezTo>
                  <a:lnTo>
                    <a:pt x="0" y="17070"/>
                  </a:lnTo>
                  <a:cubicBezTo>
                    <a:pt x="0" y="17576"/>
                    <a:pt x="412" y="17988"/>
                    <a:pt x="919" y="17988"/>
                  </a:cubicBezTo>
                  <a:lnTo>
                    <a:pt x="10515" y="17988"/>
                  </a:lnTo>
                  <a:cubicBezTo>
                    <a:pt x="11053" y="17988"/>
                    <a:pt x="11528" y="17513"/>
                    <a:pt x="11528" y="16975"/>
                  </a:cubicBezTo>
                  <a:lnTo>
                    <a:pt x="11528" y="918"/>
                  </a:lnTo>
                  <a:cubicBezTo>
                    <a:pt x="11528" y="412"/>
                    <a:pt x="11116" y="0"/>
                    <a:pt x="1061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4" name="Google Shape;1494;gf08a7be099_3_1179"/>
            <p:cNvSpPr/>
            <p:nvPr/>
          </p:nvSpPr>
          <p:spPr>
            <a:xfrm>
              <a:off x="2230631" y="3522194"/>
              <a:ext cx="326452" cy="297381"/>
            </a:xfrm>
            <a:custGeom>
              <a:avLst/>
              <a:gdLst/>
              <a:ahLst/>
              <a:cxnLst/>
              <a:rect l="l" t="t" r="r" b="b"/>
              <a:pathLst>
                <a:path w="9882" h="9002" extrusionOk="0">
                  <a:moveTo>
                    <a:pt x="4941" y="0"/>
                  </a:moveTo>
                  <a:cubicBezTo>
                    <a:pt x="3793" y="0"/>
                    <a:pt x="2645" y="443"/>
                    <a:pt x="1774" y="1330"/>
                  </a:cubicBezTo>
                  <a:cubicBezTo>
                    <a:pt x="1" y="3072"/>
                    <a:pt x="1" y="5922"/>
                    <a:pt x="1774" y="7696"/>
                  </a:cubicBezTo>
                  <a:cubicBezTo>
                    <a:pt x="2645" y="8566"/>
                    <a:pt x="3793" y="9002"/>
                    <a:pt x="4941" y="9002"/>
                  </a:cubicBezTo>
                  <a:cubicBezTo>
                    <a:pt x="6089" y="9002"/>
                    <a:pt x="7237" y="8566"/>
                    <a:pt x="8108" y="7696"/>
                  </a:cubicBezTo>
                  <a:cubicBezTo>
                    <a:pt x="9881" y="5922"/>
                    <a:pt x="9881" y="3072"/>
                    <a:pt x="8108" y="1330"/>
                  </a:cubicBezTo>
                  <a:cubicBezTo>
                    <a:pt x="7237" y="443"/>
                    <a:pt x="6089" y="0"/>
                    <a:pt x="4941" y="0"/>
                  </a:cubicBezTo>
                  <a:close/>
                </a:path>
              </a:pathLst>
            </a:custGeom>
            <a:solidFill>
              <a:srgbClr val="CECEC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5" name="Google Shape;1495;gf08a7be099_3_1179"/>
            <p:cNvSpPr/>
            <p:nvPr/>
          </p:nvSpPr>
          <p:spPr>
            <a:xfrm>
              <a:off x="2324780" y="3577858"/>
              <a:ext cx="157841" cy="183939"/>
            </a:xfrm>
            <a:custGeom>
              <a:avLst/>
              <a:gdLst/>
              <a:ahLst/>
              <a:cxnLst/>
              <a:rect l="l" t="t" r="r" b="b"/>
              <a:pathLst>
                <a:path w="4778" h="5568" extrusionOk="0">
                  <a:moveTo>
                    <a:pt x="3404" y="551"/>
                  </a:moveTo>
                  <a:cubicBezTo>
                    <a:pt x="3649" y="551"/>
                    <a:pt x="3868" y="731"/>
                    <a:pt x="3896" y="1007"/>
                  </a:cubicBezTo>
                  <a:cubicBezTo>
                    <a:pt x="3959" y="1292"/>
                    <a:pt x="3769" y="1545"/>
                    <a:pt x="3453" y="1609"/>
                  </a:cubicBezTo>
                  <a:cubicBezTo>
                    <a:pt x="3432" y="1611"/>
                    <a:pt x="3411" y="1612"/>
                    <a:pt x="3391" y="1612"/>
                  </a:cubicBezTo>
                  <a:cubicBezTo>
                    <a:pt x="3132" y="1612"/>
                    <a:pt x="2910" y="1429"/>
                    <a:pt x="2851" y="1165"/>
                  </a:cubicBezTo>
                  <a:cubicBezTo>
                    <a:pt x="2819" y="880"/>
                    <a:pt x="3009" y="595"/>
                    <a:pt x="3294" y="563"/>
                  </a:cubicBezTo>
                  <a:cubicBezTo>
                    <a:pt x="3331" y="555"/>
                    <a:pt x="3368" y="551"/>
                    <a:pt x="3404" y="551"/>
                  </a:cubicBezTo>
                  <a:close/>
                  <a:moveTo>
                    <a:pt x="1983" y="2918"/>
                  </a:moveTo>
                  <a:cubicBezTo>
                    <a:pt x="2007" y="2918"/>
                    <a:pt x="2033" y="2926"/>
                    <a:pt x="2059" y="2939"/>
                  </a:cubicBezTo>
                  <a:cubicBezTo>
                    <a:pt x="2091" y="2970"/>
                    <a:pt x="2091" y="3034"/>
                    <a:pt x="2059" y="3097"/>
                  </a:cubicBezTo>
                  <a:lnTo>
                    <a:pt x="856" y="4807"/>
                  </a:lnTo>
                  <a:cubicBezTo>
                    <a:pt x="824" y="4807"/>
                    <a:pt x="792" y="4839"/>
                    <a:pt x="792" y="4839"/>
                  </a:cubicBezTo>
                  <a:cubicBezTo>
                    <a:pt x="761" y="4839"/>
                    <a:pt x="729" y="4839"/>
                    <a:pt x="697" y="4807"/>
                  </a:cubicBezTo>
                  <a:cubicBezTo>
                    <a:pt x="666" y="4775"/>
                    <a:pt x="634" y="4712"/>
                    <a:pt x="697" y="4680"/>
                  </a:cubicBezTo>
                  <a:lnTo>
                    <a:pt x="1901" y="2970"/>
                  </a:lnTo>
                  <a:cubicBezTo>
                    <a:pt x="1919" y="2933"/>
                    <a:pt x="1949" y="2918"/>
                    <a:pt x="1983" y="2918"/>
                  </a:cubicBezTo>
                  <a:close/>
                  <a:moveTo>
                    <a:pt x="2944" y="1"/>
                  </a:moveTo>
                  <a:cubicBezTo>
                    <a:pt x="2851" y="1"/>
                    <a:pt x="2756" y="9"/>
                    <a:pt x="2661" y="25"/>
                  </a:cubicBezTo>
                  <a:cubicBezTo>
                    <a:pt x="1743" y="183"/>
                    <a:pt x="1109" y="1039"/>
                    <a:pt x="1267" y="1957"/>
                  </a:cubicBezTo>
                  <a:cubicBezTo>
                    <a:pt x="1299" y="2084"/>
                    <a:pt x="1331" y="2179"/>
                    <a:pt x="1362" y="2305"/>
                  </a:cubicBezTo>
                  <a:lnTo>
                    <a:pt x="1204" y="2432"/>
                  </a:lnTo>
                  <a:cubicBezTo>
                    <a:pt x="1172" y="2432"/>
                    <a:pt x="1141" y="2464"/>
                    <a:pt x="1141" y="2495"/>
                  </a:cubicBezTo>
                  <a:cubicBezTo>
                    <a:pt x="1141" y="2559"/>
                    <a:pt x="1172" y="2590"/>
                    <a:pt x="1204" y="2590"/>
                  </a:cubicBezTo>
                  <a:lnTo>
                    <a:pt x="1362" y="2717"/>
                  </a:lnTo>
                  <a:lnTo>
                    <a:pt x="1267" y="2844"/>
                  </a:lnTo>
                  <a:lnTo>
                    <a:pt x="1109" y="2844"/>
                  </a:lnTo>
                  <a:cubicBezTo>
                    <a:pt x="1046" y="2875"/>
                    <a:pt x="1014" y="2907"/>
                    <a:pt x="1014" y="2970"/>
                  </a:cubicBezTo>
                  <a:lnTo>
                    <a:pt x="1046" y="3160"/>
                  </a:lnTo>
                  <a:lnTo>
                    <a:pt x="919" y="3319"/>
                  </a:lnTo>
                  <a:lnTo>
                    <a:pt x="761" y="3350"/>
                  </a:lnTo>
                  <a:cubicBezTo>
                    <a:pt x="697" y="3350"/>
                    <a:pt x="666" y="3414"/>
                    <a:pt x="666" y="3477"/>
                  </a:cubicBezTo>
                  <a:lnTo>
                    <a:pt x="697" y="3635"/>
                  </a:lnTo>
                  <a:lnTo>
                    <a:pt x="571" y="3794"/>
                  </a:lnTo>
                  <a:lnTo>
                    <a:pt x="412" y="3825"/>
                  </a:lnTo>
                  <a:cubicBezTo>
                    <a:pt x="349" y="3825"/>
                    <a:pt x="317" y="3889"/>
                    <a:pt x="317" y="3952"/>
                  </a:cubicBezTo>
                  <a:lnTo>
                    <a:pt x="349" y="4110"/>
                  </a:lnTo>
                  <a:lnTo>
                    <a:pt x="32" y="4585"/>
                  </a:lnTo>
                  <a:cubicBezTo>
                    <a:pt x="1" y="4585"/>
                    <a:pt x="1" y="4617"/>
                    <a:pt x="1" y="4649"/>
                  </a:cubicBezTo>
                  <a:lnTo>
                    <a:pt x="127" y="5472"/>
                  </a:lnTo>
                  <a:cubicBezTo>
                    <a:pt x="159" y="5536"/>
                    <a:pt x="191" y="5567"/>
                    <a:pt x="254" y="5567"/>
                  </a:cubicBezTo>
                  <a:lnTo>
                    <a:pt x="1109" y="5441"/>
                  </a:lnTo>
                  <a:cubicBezTo>
                    <a:pt x="1141" y="5441"/>
                    <a:pt x="1141" y="5409"/>
                    <a:pt x="1172" y="5377"/>
                  </a:cubicBezTo>
                  <a:lnTo>
                    <a:pt x="2503" y="3540"/>
                  </a:lnTo>
                  <a:lnTo>
                    <a:pt x="2661" y="3635"/>
                  </a:lnTo>
                  <a:cubicBezTo>
                    <a:pt x="2693" y="3667"/>
                    <a:pt x="2724" y="3667"/>
                    <a:pt x="2756" y="3667"/>
                  </a:cubicBezTo>
                  <a:cubicBezTo>
                    <a:pt x="2788" y="3635"/>
                    <a:pt x="2819" y="3635"/>
                    <a:pt x="2819" y="3604"/>
                  </a:cubicBezTo>
                  <a:lnTo>
                    <a:pt x="2883" y="3382"/>
                  </a:lnTo>
                  <a:cubicBezTo>
                    <a:pt x="2917" y="3384"/>
                    <a:pt x="2950" y="3385"/>
                    <a:pt x="2984" y="3385"/>
                  </a:cubicBezTo>
                  <a:cubicBezTo>
                    <a:pt x="4039" y="3385"/>
                    <a:pt x="4778" y="2431"/>
                    <a:pt x="4624" y="1419"/>
                  </a:cubicBezTo>
                  <a:cubicBezTo>
                    <a:pt x="4482" y="595"/>
                    <a:pt x="3755" y="1"/>
                    <a:pt x="294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6" name="Google Shape;1496;gf08a7be099_3_1179"/>
            <p:cNvSpPr/>
            <p:nvPr/>
          </p:nvSpPr>
          <p:spPr>
            <a:xfrm>
              <a:off x="1055774" y="2095181"/>
              <a:ext cx="1427013" cy="833836"/>
            </a:xfrm>
            <a:custGeom>
              <a:avLst/>
              <a:gdLst/>
              <a:ahLst/>
              <a:cxnLst/>
              <a:rect l="l" t="t" r="r" b="b"/>
              <a:pathLst>
                <a:path w="43197" h="25241" extrusionOk="0">
                  <a:moveTo>
                    <a:pt x="1805" y="1"/>
                  </a:moveTo>
                  <a:cubicBezTo>
                    <a:pt x="792" y="1"/>
                    <a:pt x="0" y="824"/>
                    <a:pt x="0" y="1806"/>
                  </a:cubicBezTo>
                  <a:lnTo>
                    <a:pt x="0" y="24924"/>
                  </a:lnTo>
                  <a:lnTo>
                    <a:pt x="43197" y="25241"/>
                  </a:lnTo>
                  <a:lnTo>
                    <a:pt x="43165" y="1774"/>
                  </a:lnTo>
                  <a:cubicBezTo>
                    <a:pt x="43165" y="792"/>
                    <a:pt x="42405" y="1"/>
                    <a:pt x="41423" y="1"/>
                  </a:cubicBezTo>
                  <a:close/>
                </a:path>
              </a:pathLst>
            </a:custGeom>
            <a:solidFill>
              <a:srgbClr val="263C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7" name="Google Shape;1497;gf08a7be099_3_1179"/>
            <p:cNvSpPr/>
            <p:nvPr/>
          </p:nvSpPr>
          <p:spPr>
            <a:xfrm>
              <a:off x="1043221" y="2107735"/>
              <a:ext cx="1427013" cy="823397"/>
            </a:xfrm>
            <a:custGeom>
              <a:avLst/>
              <a:gdLst/>
              <a:ahLst/>
              <a:cxnLst/>
              <a:rect l="l" t="t" r="r" b="b"/>
              <a:pathLst>
                <a:path w="43197" h="24925" extrusionOk="0">
                  <a:moveTo>
                    <a:pt x="1520" y="1"/>
                  </a:moveTo>
                  <a:cubicBezTo>
                    <a:pt x="697" y="1"/>
                    <a:pt x="0" y="666"/>
                    <a:pt x="0" y="1489"/>
                  </a:cubicBezTo>
                  <a:lnTo>
                    <a:pt x="0" y="24924"/>
                  </a:lnTo>
                  <a:lnTo>
                    <a:pt x="43197" y="24924"/>
                  </a:lnTo>
                  <a:lnTo>
                    <a:pt x="43197" y="1457"/>
                  </a:lnTo>
                  <a:cubicBezTo>
                    <a:pt x="43197" y="666"/>
                    <a:pt x="42532" y="1"/>
                    <a:pt x="41708" y="1"/>
                  </a:cubicBezTo>
                  <a:close/>
                </a:path>
              </a:pathLst>
            </a:custGeom>
            <a:solidFill>
              <a:srgbClr val="3047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8" name="Google Shape;1498;gf08a7be099_3_1179"/>
            <p:cNvSpPr/>
            <p:nvPr/>
          </p:nvSpPr>
          <p:spPr>
            <a:xfrm>
              <a:off x="762820" y="2928985"/>
              <a:ext cx="2029637" cy="226025"/>
            </a:xfrm>
            <a:custGeom>
              <a:avLst/>
              <a:gdLst/>
              <a:ahLst/>
              <a:cxnLst/>
              <a:rect l="l" t="t" r="r" b="b"/>
              <a:pathLst>
                <a:path w="61439" h="6842" extrusionOk="0">
                  <a:moveTo>
                    <a:pt x="52065" y="1"/>
                  </a:moveTo>
                  <a:lnTo>
                    <a:pt x="8456" y="64"/>
                  </a:lnTo>
                  <a:lnTo>
                    <a:pt x="444" y="2788"/>
                  </a:lnTo>
                  <a:cubicBezTo>
                    <a:pt x="1" y="3674"/>
                    <a:pt x="349" y="6841"/>
                    <a:pt x="1584" y="6841"/>
                  </a:cubicBezTo>
                  <a:lnTo>
                    <a:pt x="58494" y="6841"/>
                  </a:lnTo>
                  <a:cubicBezTo>
                    <a:pt x="59697" y="6841"/>
                    <a:pt x="61439" y="3294"/>
                    <a:pt x="59982" y="2503"/>
                  </a:cubicBezTo>
                  <a:lnTo>
                    <a:pt x="52065" y="1"/>
                  </a:lnTo>
                  <a:close/>
                </a:path>
              </a:pathLst>
            </a:custGeom>
            <a:solidFill>
              <a:srgbClr val="263C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9" name="Google Shape;1499;gf08a7be099_3_1179"/>
            <p:cNvSpPr/>
            <p:nvPr/>
          </p:nvSpPr>
          <p:spPr>
            <a:xfrm>
              <a:off x="762820" y="2931099"/>
              <a:ext cx="2005588" cy="121371"/>
            </a:xfrm>
            <a:custGeom>
              <a:avLst/>
              <a:gdLst/>
              <a:ahLst/>
              <a:cxnLst/>
              <a:rect l="l" t="t" r="r" b="b"/>
              <a:pathLst>
                <a:path w="60711" h="3674" extrusionOk="0">
                  <a:moveTo>
                    <a:pt x="8456" y="0"/>
                  </a:moveTo>
                  <a:lnTo>
                    <a:pt x="444" y="2724"/>
                  </a:lnTo>
                  <a:cubicBezTo>
                    <a:pt x="1" y="3547"/>
                    <a:pt x="349" y="3674"/>
                    <a:pt x="1584" y="3674"/>
                  </a:cubicBezTo>
                  <a:lnTo>
                    <a:pt x="58494" y="3674"/>
                  </a:lnTo>
                  <a:cubicBezTo>
                    <a:pt x="59697" y="3674"/>
                    <a:pt x="60710" y="3515"/>
                    <a:pt x="59824" y="2724"/>
                  </a:cubicBezTo>
                  <a:lnTo>
                    <a:pt x="51621" y="0"/>
                  </a:lnTo>
                  <a:close/>
                </a:path>
              </a:pathLst>
            </a:custGeom>
            <a:solidFill>
              <a:srgbClr val="3047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0" name="Google Shape;1500;gf08a7be099_3_1179"/>
            <p:cNvSpPr/>
            <p:nvPr/>
          </p:nvSpPr>
          <p:spPr>
            <a:xfrm>
              <a:off x="1469009" y="2966645"/>
              <a:ext cx="583795" cy="56523"/>
            </a:xfrm>
            <a:custGeom>
              <a:avLst/>
              <a:gdLst/>
              <a:ahLst/>
              <a:cxnLst/>
              <a:rect l="l" t="t" r="r" b="b"/>
              <a:pathLst>
                <a:path w="17672" h="1711" extrusionOk="0">
                  <a:moveTo>
                    <a:pt x="1552" y="1"/>
                  </a:moveTo>
                  <a:cubicBezTo>
                    <a:pt x="1267" y="1"/>
                    <a:pt x="1046" y="96"/>
                    <a:pt x="950" y="223"/>
                  </a:cubicBezTo>
                  <a:lnTo>
                    <a:pt x="127" y="1299"/>
                  </a:lnTo>
                  <a:cubicBezTo>
                    <a:pt x="0" y="1489"/>
                    <a:pt x="317" y="1711"/>
                    <a:pt x="760" y="1711"/>
                  </a:cubicBezTo>
                  <a:lnTo>
                    <a:pt x="16912" y="1711"/>
                  </a:lnTo>
                  <a:cubicBezTo>
                    <a:pt x="17355" y="1711"/>
                    <a:pt x="17672" y="1489"/>
                    <a:pt x="17513" y="1299"/>
                  </a:cubicBezTo>
                  <a:lnTo>
                    <a:pt x="16722" y="223"/>
                  </a:lnTo>
                  <a:cubicBezTo>
                    <a:pt x="16627" y="96"/>
                    <a:pt x="16373" y="1"/>
                    <a:pt x="16088" y="1"/>
                  </a:cubicBezTo>
                  <a:close/>
                </a:path>
              </a:pathLst>
            </a:custGeom>
            <a:solidFill>
              <a:srgbClr val="263C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1" name="Google Shape;1501;gf08a7be099_3_1179"/>
            <p:cNvSpPr/>
            <p:nvPr/>
          </p:nvSpPr>
          <p:spPr>
            <a:xfrm>
              <a:off x="1122703" y="2174697"/>
              <a:ext cx="1277430" cy="752240"/>
            </a:xfrm>
            <a:custGeom>
              <a:avLst/>
              <a:gdLst/>
              <a:ahLst/>
              <a:cxnLst/>
              <a:rect l="l" t="t" r="r" b="b"/>
              <a:pathLst>
                <a:path w="38669" h="22771" extrusionOk="0">
                  <a:moveTo>
                    <a:pt x="1679" y="0"/>
                  </a:moveTo>
                  <a:cubicBezTo>
                    <a:pt x="761" y="0"/>
                    <a:pt x="1" y="761"/>
                    <a:pt x="1" y="1679"/>
                  </a:cubicBezTo>
                  <a:lnTo>
                    <a:pt x="1" y="22770"/>
                  </a:lnTo>
                  <a:lnTo>
                    <a:pt x="38669" y="22770"/>
                  </a:lnTo>
                  <a:lnTo>
                    <a:pt x="38669" y="1679"/>
                  </a:lnTo>
                  <a:cubicBezTo>
                    <a:pt x="38669" y="761"/>
                    <a:pt x="37909" y="0"/>
                    <a:pt x="36990" y="0"/>
                  </a:cubicBezTo>
                  <a:close/>
                </a:path>
              </a:pathLst>
            </a:cu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2" name="Google Shape;1502;gf08a7be099_3_1179"/>
            <p:cNvSpPr/>
            <p:nvPr/>
          </p:nvSpPr>
          <p:spPr>
            <a:xfrm>
              <a:off x="1454374" y="2275585"/>
              <a:ext cx="619373" cy="558391"/>
            </a:xfrm>
            <a:custGeom>
              <a:avLst/>
              <a:gdLst/>
              <a:ahLst/>
              <a:cxnLst/>
              <a:rect l="l" t="t" r="r" b="b"/>
              <a:pathLst>
                <a:path w="18749" h="16903" extrusionOk="0">
                  <a:moveTo>
                    <a:pt x="9358" y="1"/>
                  </a:moveTo>
                  <a:cubicBezTo>
                    <a:pt x="5645" y="1"/>
                    <a:pt x="2239" y="2474"/>
                    <a:pt x="1235" y="6225"/>
                  </a:cubicBezTo>
                  <a:cubicBezTo>
                    <a:pt x="0" y="10754"/>
                    <a:pt x="2660" y="15378"/>
                    <a:pt x="7189" y="16613"/>
                  </a:cubicBezTo>
                  <a:cubicBezTo>
                    <a:pt x="7921" y="16809"/>
                    <a:pt x="8655" y="16902"/>
                    <a:pt x="9379" y="16902"/>
                  </a:cubicBezTo>
                  <a:cubicBezTo>
                    <a:pt x="13101" y="16902"/>
                    <a:pt x="16511" y="14425"/>
                    <a:pt x="17545" y="10659"/>
                  </a:cubicBezTo>
                  <a:cubicBezTo>
                    <a:pt x="18748" y="6162"/>
                    <a:pt x="16088" y="1507"/>
                    <a:pt x="11591" y="303"/>
                  </a:cubicBezTo>
                  <a:cubicBezTo>
                    <a:pt x="10845" y="99"/>
                    <a:pt x="10095" y="1"/>
                    <a:pt x="935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3" name="Google Shape;1503;gf08a7be099_3_1179"/>
            <p:cNvSpPr/>
            <p:nvPr/>
          </p:nvSpPr>
          <p:spPr>
            <a:xfrm>
              <a:off x="1631178" y="2376606"/>
              <a:ext cx="266791" cy="355721"/>
            </a:xfrm>
            <a:custGeom>
              <a:avLst/>
              <a:gdLst/>
              <a:ahLst/>
              <a:cxnLst/>
              <a:rect l="l" t="t" r="r" b="b"/>
              <a:pathLst>
                <a:path w="8076" h="10768" extrusionOk="0">
                  <a:moveTo>
                    <a:pt x="4022" y="1362"/>
                  </a:moveTo>
                  <a:cubicBezTo>
                    <a:pt x="5036" y="1362"/>
                    <a:pt x="5827" y="2154"/>
                    <a:pt x="5827" y="3167"/>
                  </a:cubicBezTo>
                  <a:lnTo>
                    <a:pt x="5827" y="3864"/>
                  </a:lnTo>
                  <a:lnTo>
                    <a:pt x="5827" y="4054"/>
                  </a:lnTo>
                  <a:lnTo>
                    <a:pt x="2249" y="4054"/>
                  </a:lnTo>
                  <a:lnTo>
                    <a:pt x="2249" y="3864"/>
                  </a:lnTo>
                  <a:lnTo>
                    <a:pt x="2249" y="3167"/>
                  </a:lnTo>
                  <a:cubicBezTo>
                    <a:pt x="2249" y="2154"/>
                    <a:pt x="3040" y="1362"/>
                    <a:pt x="4022" y="1362"/>
                  </a:cubicBezTo>
                  <a:close/>
                  <a:moveTo>
                    <a:pt x="4054" y="5828"/>
                  </a:moveTo>
                  <a:cubicBezTo>
                    <a:pt x="4529" y="5828"/>
                    <a:pt x="4941" y="6239"/>
                    <a:pt x="4941" y="6746"/>
                  </a:cubicBezTo>
                  <a:cubicBezTo>
                    <a:pt x="4941" y="7031"/>
                    <a:pt x="4782" y="7284"/>
                    <a:pt x="4560" y="7474"/>
                  </a:cubicBezTo>
                  <a:lnTo>
                    <a:pt x="4719" y="8741"/>
                  </a:lnTo>
                  <a:cubicBezTo>
                    <a:pt x="4719" y="8805"/>
                    <a:pt x="4687" y="8868"/>
                    <a:pt x="4655" y="8900"/>
                  </a:cubicBezTo>
                  <a:cubicBezTo>
                    <a:pt x="4624" y="8963"/>
                    <a:pt x="4560" y="8995"/>
                    <a:pt x="4497" y="8995"/>
                  </a:cubicBezTo>
                  <a:lnTo>
                    <a:pt x="3579" y="8995"/>
                  </a:lnTo>
                  <a:cubicBezTo>
                    <a:pt x="3515" y="8995"/>
                    <a:pt x="3452" y="8963"/>
                    <a:pt x="3420" y="8900"/>
                  </a:cubicBezTo>
                  <a:cubicBezTo>
                    <a:pt x="3389" y="8868"/>
                    <a:pt x="3357" y="8805"/>
                    <a:pt x="3357" y="8741"/>
                  </a:cubicBezTo>
                  <a:lnTo>
                    <a:pt x="3515" y="7474"/>
                  </a:lnTo>
                  <a:cubicBezTo>
                    <a:pt x="3294" y="7284"/>
                    <a:pt x="3135" y="7031"/>
                    <a:pt x="3135" y="6746"/>
                  </a:cubicBezTo>
                  <a:cubicBezTo>
                    <a:pt x="3135" y="6239"/>
                    <a:pt x="3547" y="5828"/>
                    <a:pt x="4054" y="5828"/>
                  </a:cubicBezTo>
                  <a:close/>
                  <a:moveTo>
                    <a:pt x="4022" y="1"/>
                  </a:moveTo>
                  <a:cubicBezTo>
                    <a:pt x="2312" y="1"/>
                    <a:pt x="887" y="1426"/>
                    <a:pt x="887" y="3167"/>
                  </a:cubicBezTo>
                  <a:lnTo>
                    <a:pt x="887" y="3864"/>
                  </a:lnTo>
                  <a:lnTo>
                    <a:pt x="887" y="4054"/>
                  </a:lnTo>
                  <a:lnTo>
                    <a:pt x="222" y="4054"/>
                  </a:lnTo>
                  <a:cubicBezTo>
                    <a:pt x="95" y="4054"/>
                    <a:pt x="0" y="4149"/>
                    <a:pt x="0" y="4276"/>
                  </a:cubicBezTo>
                  <a:lnTo>
                    <a:pt x="0" y="9881"/>
                  </a:lnTo>
                  <a:cubicBezTo>
                    <a:pt x="0" y="10388"/>
                    <a:pt x="412" y="10768"/>
                    <a:pt x="887" y="10768"/>
                  </a:cubicBezTo>
                  <a:lnTo>
                    <a:pt x="7157" y="10768"/>
                  </a:lnTo>
                  <a:cubicBezTo>
                    <a:pt x="7664" y="10768"/>
                    <a:pt x="8076" y="10388"/>
                    <a:pt x="8076" y="9881"/>
                  </a:cubicBezTo>
                  <a:lnTo>
                    <a:pt x="8076" y="4276"/>
                  </a:lnTo>
                  <a:cubicBezTo>
                    <a:pt x="8076" y="4149"/>
                    <a:pt x="7981" y="4054"/>
                    <a:pt x="7854" y="4054"/>
                  </a:cubicBezTo>
                  <a:lnTo>
                    <a:pt x="7189" y="4054"/>
                  </a:lnTo>
                  <a:lnTo>
                    <a:pt x="7189" y="3864"/>
                  </a:lnTo>
                  <a:lnTo>
                    <a:pt x="7189" y="3167"/>
                  </a:lnTo>
                  <a:cubicBezTo>
                    <a:pt x="7189" y="1426"/>
                    <a:pt x="5764" y="1"/>
                    <a:pt x="4022" y="1"/>
                  </a:cubicBezTo>
                  <a:close/>
                </a:path>
              </a:pathLst>
            </a:custGeom>
            <a:solidFill>
              <a:srgbClr val="DD91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4" name="Google Shape;1504;gf08a7be099_3_1179"/>
            <p:cNvSpPr/>
            <p:nvPr/>
          </p:nvSpPr>
          <p:spPr>
            <a:xfrm>
              <a:off x="793179" y="937073"/>
              <a:ext cx="699913" cy="915433"/>
            </a:xfrm>
            <a:custGeom>
              <a:avLst/>
              <a:gdLst/>
              <a:ahLst/>
              <a:cxnLst/>
              <a:rect l="l" t="t" r="r" b="b"/>
              <a:pathLst>
                <a:path w="21187" h="27711" extrusionOk="0">
                  <a:moveTo>
                    <a:pt x="2122" y="0"/>
                  </a:moveTo>
                  <a:cubicBezTo>
                    <a:pt x="950" y="0"/>
                    <a:pt x="0" y="982"/>
                    <a:pt x="0" y="2122"/>
                  </a:cubicBezTo>
                  <a:lnTo>
                    <a:pt x="0" y="25589"/>
                  </a:lnTo>
                  <a:cubicBezTo>
                    <a:pt x="0" y="26760"/>
                    <a:pt x="950" y="27710"/>
                    <a:pt x="2122" y="27710"/>
                  </a:cubicBezTo>
                  <a:lnTo>
                    <a:pt x="19065" y="27710"/>
                  </a:lnTo>
                  <a:cubicBezTo>
                    <a:pt x="20237" y="27710"/>
                    <a:pt x="21187" y="26760"/>
                    <a:pt x="21187" y="25589"/>
                  </a:cubicBezTo>
                  <a:lnTo>
                    <a:pt x="21187" y="2122"/>
                  </a:lnTo>
                  <a:cubicBezTo>
                    <a:pt x="21187" y="982"/>
                    <a:pt x="20237" y="0"/>
                    <a:pt x="19065" y="0"/>
                  </a:cubicBezTo>
                  <a:close/>
                </a:path>
              </a:pathLst>
            </a:custGeom>
            <a:solidFill>
              <a:srgbClr val="263C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5" name="Google Shape;1505;gf08a7be099_3_1179"/>
            <p:cNvSpPr/>
            <p:nvPr/>
          </p:nvSpPr>
          <p:spPr>
            <a:xfrm>
              <a:off x="773292" y="957984"/>
              <a:ext cx="699946" cy="914409"/>
            </a:xfrm>
            <a:custGeom>
              <a:avLst/>
              <a:gdLst/>
              <a:ahLst/>
              <a:cxnLst/>
              <a:rect l="l" t="t" r="r" b="b"/>
              <a:pathLst>
                <a:path w="21188" h="27680" extrusionOk="0">
                  <a:moveTo>
                    <a:pt x="1679" y="1"/>
                  </a:moveTo>
                  <a:cubicBezTo>
                    <a:pt x="761" y="1"/>
                    <a:pt x="0" y="761"/>
                    <a:pt x="0" y="1679"/>
                  </a:cubicBezTo>
                  <a:lnTo>
                    <a:pt x="0" y="25969"/>
                  </a:lnTo>
                  <a:cubicBezTo>
                    <a:pt x="0" y="26919"/>
                    <a:pt x="761" y="27679"/>
                    <a:pt x="1679" y="27679"/>
                  </a:cubicBezTo>
                  <a:lnTo>
                    <a:pt x="19509" y="27679"/>
                  </a:lnTo>
                  <a:cubicBezTo>
                    <a:pt x="20427" y="27679"/>
                    <a:pt x="21187" y="26919"/>
                    <a:pt x="21187" y="25969"/>
                  </a:cubicBezTo>
                  <a:lnTo>
                    <a:pt x="21187" y="1679"/>
                  </a:lnTo>
                  <a:cubicBezTo>
                    <a:pt x="21187" y="761"/>
                    <a:pt x="20427" y="1"/>
                    <a:pt x="19509" y="1"/>
                  </a:cubicBezTo>
                  <a:close/>
                </a:path>
              </a:pathLst>
            </a:custGeom>
            <a:solidFill>
              <a:srgbClr val="30475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6" name="Google Shape;1506;gf08a7be099_3_1179"/>
            <p:cNvSpPr/>
            <p:nvPr/>
          </p:nvSpPr>
          <p:spPr>
            <a:xfrm>
              <a:off x="1082962" y="1765624"/>
              <a:ext cx="80605" cy="80605"/>
            </a:xfrm>
            <a:custGeom>
              <a:avLst/>
              <a:gdLst/>
              <a:ahLst/>
              <a:cxnLst/>
              <a:rect l="l" t="t" r="r" b="b"/>
              <a:pathLst>
                <a:path w="2440" h="2440" extrusionOk="0">
                  <a:moveTo>
                    <a:pt x="1204" y="1"/>
                  </a:moveTo>
                  <a:cubicBezTo>
                    <a:pt x="539" y="1"/>
                    <a:pt x="1" y="539"/>
                    <a:pt x="1" y="1204"/>
                  </a:cubicBezTo>
                  <a:cubicBezTo>
                    <a:pt x="1" y="1869"/>
                    <a:pt x="539" y="2439"/>
                    <a:pt x="1204" y="2439"/>
                  </a:cubicBezTo>
                  <a:cubicBezTo>
                    <a:pt x="1869" y="2439"/>
                    <a:pt x="2439" y="1869"/>
                    <a:pt x="2439" y="1204"/>
                  </a:cubicBezTo>
                  <a:cubicBezTo>
                    <a:pt x="2439" y="539"/>
                    <a:pt x="1869" y="1"/>
                    <a:pt x="1204" y="1"/>
                  </a:cubicBezTo>
                  <a:close/>
                </a:path>
              </a:pathLst>
            </a:custGeom>
            <a:solidFill>
              <a:srgbClr val="263C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7" name="Google Shape;1507;gf08a7be099_3_1179"/>
            <p:cNvSpPr/>
            <p:nvPr/>
          </p:nvSpPr>
          <p:spPr>
            <a:xfrm>
              <a:off x="826643" y="1018670"/>
              <a:ext cx="593209" cy="725019"/>
            </a:xfrm>
            <a:custGeom>
              <a:avLst/>
              <a:gdLst/>
              <a:ahLst/>
              <a:cxnLst/>
              <a:rect l="l" t="t" r="r" b="b"/>
              <a:pathLst>
                <a:path w="17957" h="21947" extrusionOk="0">
                  <a:moveTo>
                    <a:pt x="887" y="0"/>
                  </a:moveTo>
                  <a:cubicBezTo>
                    <a:pt x="381" y="0"/>
                    <a:pt x="1" y="412"/>
                    <a:pt x="1" y="887"/>
                  </a:cubicBezTo>
                  <a:lnTo>
                    <a:pt x="1" y="21028"/>
                  </a:lnTo>
                  <a:cubicBezTo>
                    <a:pt x="1" y="21535"/>
                    <a:pt x="381" y="21947"/>
                    <a:pt x="887" y="21947"/>
                  </a:cubicBezTo>
                  <a:lnTo>
                    <a:pt x="17070" y="21947"/>
                  </a:lnTo>
                  <a:cubicBezTo>
                    <a:pt x="17577" y="21947"/>
                    <a:pt x="17957" y="21535"/>
                    <a:pt x="17957" y="21028"/>
                  </a:cubicBezTo>
                  <a:lnTo>
                    <a:pt x="17957" y="887"/>
                  </a:lnTo>
                  <a:cubicBezTo>
                    <a:pt x="17957" y="412"/>
                    <a:pt x="17577" y="0"/>
                    <a:pt x="17070" y="0"/>
                  </a:cubicBezTo>
                  <a:close/>
                </a:path>
              </a:pathLst>
            </a:cu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8" name="Google Shape;1508;gf08a7be099_3_1179"/>
            <p:cNvSpPr/>
            <p:nvPr/>
          </p:nvSpPr>
          <p:spPr>
            <a:xfrm>
              <a:off x="907216" y="1196894"/>
              <a:ext cx="432098" cy="380101"/>
            </a:xfrm>
            <a:custGeom>
              <a:avLst/>
              <a:gdLst/>
              <a:ahLst/>
              <a:cxnLst/>
              <a:rect l="l" t="t" r="r" b="b"/>
              <a:pathLst>
                <a:path w="13080" h="11506" extrusionOk="0">
                  <a:moveTo>
                    <a:pt x="6528" y="0"/>
                  </a:moveTo>
                  <a:cubicBezTo>
                    <a:pt x="5798" y="0"/>
                    <a:pt x="5056" y="139"/>
                    <a:pt x="4339" y="432"/>
                  </a:cubicBezTo>
                  <a:cubicBezTo>
                    <a:pt x="1394" y="1668"/>
                    <a:pt x="0" y="5024"/>
                    <a:pt x="1235" y="7970"/>
                  </a:cubicBezTo>
                  <a:cubicBezTo>
                    <a:pt x="2145" y="10172"/>
                    <a:pt x="4285" y="11506"/>
                    <a:pt x="6548" y="11506"/>
                  </a:cubicBezTo>
                  <a:cubicBezTo>
                    <a:pt x="7279" y="11506"/>
                    <a:pt x="8022" y="11367"/>
                    <a:pt x="8741" y="11073"/>
                  </a:cubicBezTo>
                  <a:cubicBezTo>
                    <a:pt x="11686" y="9838"/>
                    <a:pt x="13079" y="6481"/>
                    <a:pt x="11844" y="3568"/>
                  </a:cubicBezTo>
                  <a:cubicBezTo>
                    <a:pt x="10934" y="1340"/>
                    <a:pt x="8792" y="0"/>
                    <a:pt x="652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9" name="Google Shape;1509;gf08a7be099_3_1179"/>
            <p:cNvSpPr/>
            <p:nvPr/>
          </p:nvSpPr>
          <p:spPr>
            <a:xfrm>
              <a:off x="1009723" y="1288202"/>
              <a:ext cx="227050" cy="206502"/>
            </a:xfrm>
            <a:custGeom>
              <a:avLst/>
              <a:gdLst/>
              <a:ahLst/>
              <a:cxnLst/>
              <a:rect l="l" t="t" r="r" b="b"/>
              <a:pathLst>
                <a:path w="6873" h="6251" extrusionOk="0">
                  <a:moveTo>
                    <a:pt x="2637" y="0"/>
                  </a:moveTo>
                  <a:cubicBezTo>
                    <a:pt x="2613" y="0"/>
                    <a:pt x="2588" y="4"/>
                    <a:pt x="2566" y="12"/>
                  </a:cubicBezTo>
                  <a:cubicBezTo>
                    <a:pt x="2471" y="75"/>
                    <a:pt x="2408" y="202"/>
                    <a:pt x="2471" y="297"/>
                  </a:cubicBezTo>
                  <a:lnTo>
                    <a:pt x="2598" y="614"/>
                  </a:lnTo>
                  <a:cubicBezTo>
                    <a:pt x="2218" y="709"/>
                    <a:pt x="1901" y="1057"/>
                    <a:pt x="1901" y="1469"/>
                  </a:cubicBezTo>
                  <a:lnTo>
                    <a:pt x="1901" y="1532"/>
                  </a:lnTo>
                  <a:lnTo>
                    <a:pt x="1711" y="1532"/>
                  </a:lnTo>
                  <a:cubicBezTo>
                    <a:pt x="1521" y="1532"/>
                    <a:pt x="1394" y="1690"/>
                    <a:pt x="1394" y="1880"/>
                  </a:cubicBezTo>
                  <a:lnTo>
                    <a:pt x="1394" y="2039"/>
                  </a:lnTo>
                  <a:cubicBezTo>
                    <a:pt x="1014" y="1944"/>
                    <a:pt x="729" y="1627"/>
                    <a:pt x="729" y="1215"/>
                  </a:cubicBezTo>
                  <a:lnTo>
                    <a:pt x="729" y="962"/>
                  </a:lnTo>
                  <a:cubicBezTo>
                    <a:pt x="729" y="835"/>
                    <a:pt x="634" y="740"/>
                    <a:pt x="507" y="740"/>
                  </a:cubicBezTo>
                  <a:cubicBezTo>
                    <a:pt x="412" y="740"/>
                    <a:pt x="317" y="835"/>
                    <a:pt x="317" y="962"/>
                  </a:cubicBezTo>
                  <a:lnTo>
                    <a:pt x="317" y="1215"/>
                  </a:lnTo>
                  <a:cubicBezTo>
                    <a:pt x="317" y="1849"/>
                    <a:pt x="792" y="2355"/>
                    <a:pt x="1394" y="2450"/>
                  </a:cubicBezTo>
                  <a:lnTo>
                    <a:pt x="1394" y="2862"/>
                  </a:lnTo>
                  <a:lnTo>
                    <a:pt x="191" y="2862"/>
                  </a:lnTo>
                  <a:cubicBezTo>
                    <a:pt x="64" y="2862"/>
                    <a:pt x="1" y="2957"/>
                    <a:pt x="1" y="3052"/>
                  </a:cubicBezTo>
                  <a:cubicBezTo>
                    <a:pt x="1" y="3179"/>
                    <a:pt x="64" y="3274"/>
                    <a:pt x="191" y="3274"/>
                  </a:cubicBezTo>
                  <a:lnTo>
                    <a:pt x="1394" y="3274"/>
                  </a:lnTo>
                  <a:lnTo>
                    <a:pt x="1394" y="3686"/>
                  </a:lnTo>
                  <a:cubicBezTo>
                    <a:pt x="792" y="3781"/>
                    <a:pt x="317" y="4287"/>
                    <a:pt x="317" y="4921"/>
                  </a:cubicBezTo>
                  <a:lnTo>
                    <a:pt x="317" y="5174"/>
                  </a:lnTo>
                  <a:cubicBezTo>
                    <a:pt x="317" y="5269"/>
                    <a:pt x="412" y="5364"/>
                    <a:pt x="507" y="5364"/>
                  </a:cubicBezTo>
                  <a:cubicBezTo>
                    <a:pt x="634" y="5364"/>
                    <a:pt x="729" y="5269"/>
                    <a:pt x="729" y="5174"/>
                  </a:cubicBezTo>
                  <a:lnTo>
                    <a:pt x="729" y="4921"/>
                  </a:lnTo>
                  <a:cubicBezTo>
                    <a:pt x="729" y="4509"/>
                    <a:pt x="1014" y="4161"/>
                    <a:pt x="1394" y="4066"/>
                  </a:cubicBezTo>
                  <a:lnTo>
                    <a:pt x="1394" y="4192"/>
                  </a:lnTo>
                  <a:cubicBezTo>
                    <a:pt x="1394" y="5332"/>
                    <a:pt x="2313" y="6251"/>
                    <a:pt x="3421" y="6251"/>
                  </a:cubicBezTo>
                  <a:cubicBezTo>
                    <a:pt x="4561" y="6251"/>
                    <a:pt x="5479" y="5332"/>
                    <a:pt x="5479" y="4192"/>
                  </a:cubicBezTo>
                  <a:lnTo>
                    <a:pt x="5479" y="4066"/>
                  </a:lnTo>
                  <a:cubicBezTo>
                    <a:pt x="5859" y="4161"/>
                    <a:pt x="6145" y="4509"/>
                    <a:pt x="6145" y="4921"/>
                  </a:cubicBezTo>
                  <a:lnTo>
                    <a:pt x="6145" y="5174"/>
                  </a:lnTo>
                  <a:cubicBezTo>
                    <a:pt x="6145" y="5269"/>
                    <a:pt x="6240" y="5364"/>
                    <a:pt x="6335" y="5364"/>
                  </a:cubicBezTo>
                  <a:cubicBezTo>
                    <a:pt x="6461" y="5364"/>
                    <a:pt x="6556" y="5269"/>
                    <a:pt x="6556" y="5174"/>
                  </a:cubicBezTo>
                  <a:lnTo>
                    <a:pt x="6556" y="4921"/>
                  </a:lnTo>
                  <a:cubicBezTo>
                    <a:pt x="6556" y="4287"/>
                    <a:pt x="6081" y="3781"/>
                    <a:pt x="5479" y="3686"/>
                  </a:cubicBezTo>
                  <a:lnTo>
                    <a:pt x="5479" y="3274"/>
                  </a:lnTo>
                  <a:lnTo>
                    <a:pt x="6683" y="3274"/>
                  </a:lnTo>
                  <a:cubicBezTo>
                    <a:pt x="6778" y="3274"/>
                    <a:pt x="6873" y="3179"/>
                    <a:pt x="6873" y="3052"/>
                  </a:cubicBezTo>
                  <a:cubicBezTo>
                    <a:pt x="6873" y="2957"/>
                    <a:pt x="6778" y="2862"/>
                    <a:pt x="6683" y="2862"/>
                  </a:cubicBezTo>
                  <a:lnTo>
                    <a:pt x="5479" y="2862"/>
                  </a:lnTo>
                  <a:lnTo>
                    <a:pt x="5479" y="2450"/>
                  </a:lnTo>
                  <a:cubicBezTo>
                    <a:pt x="6081" y="2355"/>
                    <a:pt x="6556" y="1849"/>
                    <a:pt x="6556" y="1215"/>
                  </a:cubicBezTo>
                  <a:lnTo>
                    <a:pt x="6556" y="962"/>
                  </a:lnTo>
                  <a:cubicBezTo>
                    <a:pt x="6556" y="835"/>
                    <a:pt x="6461" y="740"/>
                    <a:pt x="6335" y="740"/>
                  </a:cubicBezTo>
                  <a:cubicBezTo>
                    <a:pt x="6240" y="740"/>
                    <a:pt x="6145" y="835"/>
                    <a:pt x="6145" y="962"/>
                  </a:cubicBezTo>
                  <a:lnTo>
                    <a:pt x="6145" y="1215"/>
                  </a:lnTo>
                  <a:cubicBezTo>
                    <a:pt x="6145" y="1627"/>
                    <a:pt x="5859" y="1975"/>
                    <a:pt x="5479" y="2039"/>
                  </a:cubicBezTo>
                  <a:lnTo>
                    <a:pt x="5479" y="1880"/>
                  </a:lnTo>
                  <a:cubicBezTo>
                    <a:pt x="5479" y="1690"/>
                    <a:pt x="5321" y="1532"/>
                    <a:pt x="5163" y="1532"/>
                  </a:cubicBezTo>
                  <a:lnTo>
                    <a:pt x="4941" y="1532"/>
                  </a:lnTo>
                  <a:lnTo>
                    <a:pt x="4941" y="1469"/>
                  </a:lnTo>
                  <a:cubicBezTo>
                    <a:pt x="4941" y="1057"/>
                    <a:pt x="4656" y="709"/>
                    <a:pt x="4244" y="614"/>
                  </a:cubicBezTo>
                  <a:lnTo>
                    <a:pt x="4403" y="297"/>
                  </a:lnTo>
                  <a:cubicBezTo>
                    <a:pt x="4434" y="202"/>
                    <a:pt x="4403" y="75"/>
                    <a:pt x="4308" y="12"/>
                  </a:cubicBezTo>
                  <a:cubicBezTo>
                    <a:pt x="4285" y="4"/>
                    <a:pt x="4261" y="0"/>
                    <a:pt x="4237" y="0"/>
                  </a:cubicBezTo>
                  <a:cubicBezTo>
                    <a:pt x="4158" y="0"/>
                    <a:pt x="4079" y="42"/>
                    <a:pt x="4054" y="139"/>
                  </a:cubicBezTo>
                  <a:lnTo>
                    <a:pt x="3833" y="614"/>
                  </a:lnTo>
                  <a:lnTo>
                    <a:pt x="3041" y="614"/>
                  </a:lnTo>
                  <a:lnTo>
                    <a:pt x="2819" y="139"/>
                  </a:lnTo>
                  <a:cubicBezTo>
                    <a:pt x="2795" y="42"/>
                    <a:pt x="2715" y="0"/>
                    <a:pt x="2637" y="0"/>
                  </a:cubicBezTo>
                  <a:close/>
                </a:path>
              </a:pathLst>
            </a:custGeom>
            <a:solidFill>
              <a:srgbClr val="F2A36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10" name="Google Shape;1510;gf08a7be099_3_1179"/>
          <p:cNvGrpSpPr/>
          <p:nvPr/>
        </p:nvGrpSpPr>
        <p:grpSpPr>
          <a:xfrm>
            <a:off x="2422815" y="839152"/>
            <a:ext cx="6389394" cy="3673448"/>
            <a:chOff x="3184815" y="1067752"/>
            <a:chExt cx="6389394" cy="3673448"/>
          </a:xfrm>
        </p:grpSpPr>
        <p:sp>
          <p:nvSpPr>
            <p:cNvPr id="1511" name="Google Shape;1511;gf08a7be099_3_1179"/>
            <p:cNvSpPr/>
            <p:nvPr/>
          </p:nvSpPr>
          <p:spPr>
            <a:xfrm>
              <a:off x="5971974" y="3280330"/>
              <a:ext cx="96970" cy="95949"/>
            </a:xfrm>
            <a:custGeom>
              <a:avLst/>
              <a:gdLst/>
              <a:ahLst/>
              <a:cxnLst/>
              <a:rect l="l" t="t" r="r" b="b"/>
              <a:pathLst>
                <a:path w="3041" h="3009" extrusionOk="0">
                  <a:moveTo>
                    <a:pt x="571" y="0"/>
                  </a:moveTo>
                  <a:lnTo>
                    <a:pt x="286" y="1521"/>
                  </a:lnTo>
                  <a:lnTo>
                    <a:pt x="1" y="3009"/>
                  </a:lnTo>
                  <a:lnTo>
                    <a:pt x="1521" y="2756"/>
                  </a:lnTo>
                  <a:lnTo>
                    <a:pt x="3041" y="2502"/>
                  </a:lnTo>
                  <a:lnTo>
                    <a:pt x="1806" y="1236"/>
                  </a:lnTo>
                  <a:lnTo>
                    <a:pt x="571" y="0"/>
                  </a:ln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2" name="Google Shape;1512;gf08a7be099_3_1179"/>
            <p:cNvSpPr/>
            <p:nvPr/>
          </p:nvSpPr>
          <p:spPr>
            <a:xfrm>
              <a:off x="4957091" y="2291690"/>
              <a:ext cx="1236087" cy="1236087"/>
            </a:xfrm>
            <a:custGeom>
              <a:avLst/>
              <a:gdLst/>
              <a:ahLst/>
              <a:cxnLst/>
              <a:rect l="l" t="t" r="r" b="b"/>
              <a:pathLst>
                <a:path w="38764" h="38764" extrusionOk="0">
                  <a:moveTo>
                    <a:pt x="19382" y="254"/>
                  </a:moveTo>
                  <a:cubicBezTo>
                    <a:pt x="29928" y="254"/>
                    <a:pt x="38510" y="8836"/>
                    <a:pt x="38510" y="19382"/>
                  </a:cubicBezTo>
                  <a:cubicBezTo>
                    <a:pt x="38510" y="29928"/>
                    <a:pt x="29928" y="38510"/>
                    <a:pt x="19382" y="38510"/>
                  </a:cubicBezTo>
                  <a:cubicBezTo>
                    <a:pt x="8836" y="38510"/>
                    <a:pt x="254" y="29928"/>
                    <a:pt x="254" y="19382"/>
                  </a:cubicBezTo>
                  <a:cubicBezTo>
                    <a:pt x="254" y="8836"/>
                    <a:pt x="8836" y="254"/>
                    <a:pt x="19382" y="254"/>
                  </a:cubicBezTo>
                  <a:close/>
                  <a:moveTo>
                    <a:pt x="19382" y="1"/>
                  </a:moveTo>
                  <a:cubicBezTo>
                    <a:pt x="8709" y="1"/>
                    <a:pt x="0" y="8678"/>
                    <a:pt x="0" y="19382"/>
                  </a:cubicBezTo>
                  <a:cubicBezTo>
                    <a:pt x="0" y="30054"/>
                    <a:pt x="8709" y="38763"/>
                    <a:pt x="19382" y="38763"/>
                  </a:cubicBezTo>
                  <a:cubicBezTo>
                    <a:pt x="30054" y="38763"/>
                    <a:pt x="38763" y="30054"/>
                    <a:pt x="38763" y="19382"/>
                  </a:cubicBezTo>
                  <a:cubicBezTo>
                    <a:pt x="38763" y="8678"/>
                    <a:pt x="30054" y="1"/>
                    <a:pt x="19382" y="1"/>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3" name="Google Shape;1513;gf08a7be099_3_1179"/>
            <p:cNvSpPr/>
            <p:nvPr/>
          </p:nvSpPr>
          <p:spPr>
            <a:xfrm>
              <a:off x="5080272" y="2414903"/>
              <a:ext cx="989692" cy="989660"/>
            </a:xfrm>
            <a:custGeom>
              <a:avLst/>
              <a:gdLst/>
              <a:ahLst/>
              <a:cxnLst/>
              <a:rect l="l" t="t" r="r" b="b"/>
              <a:pathLst>
                <a:path w="31037" h="31036" extrusionOk="0">
                  <a:moveTo>
                    <a:pt x="15519" y="3737"/>
                  </a:moveTo>
                  <a:cubicBezTo>
                    <a:pt x="22011" y="3737"/>
                    <a:pt x="27300" y="8994"/>
                    <a:pt x="27300" y="15518"/>
                  </a:cubicBezTo>
                  <a:cubicBezTo>
                    <a:pt x="27300" y="22010"/>
                    <a:pt x="22011" y="27299"/>
                    <a:pt x="15519" y="27299"/>
                  </a:cubicBezTo>
                  <a:cubicBezTo>
                    <a:pt x="9027" y="27299"/>
                    <a:pt x="3738" y="22010"/>
                    <a:pt x="3738" y="15518"/>
                  </a:cubicBezTo>
                  <a:cubicBezTo>
                    <a:pt x="3738" y="8994"/>
                    <a:pt x="9027" y="3737"/>
                    <a:pt x="15519" y="3737"/>
                  </a:cubicBezTo>
                  <a:close/>
                  <a:moveTo>
                    <a:pt x="15519" y="0"/>
                  </a:moveTo>
                  <a:cubicBezTo>
                    <a:pt x="6936" y="0"/>
                    <a:pt x="1" y="6936"/>
                    <a:pt x="1" y="15518"/>
                  </a:cubicBezTo>
                  <a:cubicBezTo>
                    <a:pt x="1" y="24069"/>
                    <a:pt x="6936" y="31036"/>
                    <a:pt x="15519" y="31036"/>
                  </a:cubicBezTo>
                  <a:cubicBezTo>
                    <a:pt x="24069" y="31036"/>
                    <a:pt x="31037" y="24069"/>
                    <a:pt x="31037" y="15518"/>
                  </a:cubicBezTo>
                  <a:cubicBezTo>
                    <a:pt x="31037" y="6936"/>
                    <a:pt x="24101" y="0"/>
                    <a:pt x="15519" y="0"/>
                  </a:cubicBezTo>
                  <a:close/>
                </a:path>
              </a:pathLst>
            </a:custGeom>
            <a:solidFill>
              <a:srgbClr val="1740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4" name="Google Shape;1514;gf08a7be099_3_1179"/>
            <p:cNvSpPr/>
            <p:nvPr/>
          </p:nvSpPr>
          <p:spPr>
            <a:xfrm>
              <a:off x="4904572" y="2854185"/>
              <a:ext cx="111128" cy="111096"/>
            </a:xfrm>
            <a:custGeom>
              <a:avLst/>
              <a:gdLst/>
              <a:ahLst/>
              <a:cxnLst/>
              <a:rect l="l" t="t" r="r" b="b"/>
              <a:pathLst>
                <a:path w="3485" h="3484" extrusionOk="0">
                  <a:moveTo>
                    <a:pt x="1742" y="0"/>
                  </a:moveTo>
                  <a:cubicBezTo>
                    <a:pt x="792" y="0"/>
                    <a:pt x="0" y="760"/>
                    <a:pt x="0" y="1742"/>
                  </a:cubicBezTo>
                  <a:cubicBezTo>
                    <a:pt x="0" y="2692"/>
                    <a:pt x="792" y="3484"/>
                    <a:pt x="1742" y="3484"/>
                  </a:cubicBezTo>
                  <a:cubicBezTo>
                    <a:pt x="2692" y="3484"/>
                    <a:pt x="3484" y="2692"/>
                    <a:pt x="3484" y="1742"/>
                  </a:cubicBezTo>
                  <a:cubicBezTo>
                    <a:pt x="3484" y="760"/>
                    <a:pt x="2724" y="0"/>
                    <a:pt x="1742" y="0"/>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5" name="Google Shape;1515;gf08a7be099_3_1179"/>
            <p:cNvSpPr/>
            <p:nvPr/>
          </p:nvSpPr>
          <p:spPr>
            <a:xfrm>
              <a:off x="4580404" y="1192974"/>
              <a:ext cx="95981" cy="95981"/>
            </a:xfrm>
            <a:custGeom>
              <a:avLst/>
              <a:gdLst/>
              <a:ahLst/>
              <a:cxnLst/>
              <a:rect l="l" t="t" r="r" b="b"/>
              <a:pathLst>
                <a:path w="3010" h="3010" extrusionOk="0">
                  <a:moveTo>
                    <a:pt x="2503" y="1"/>
                  </a:moveTo>
                  <a:lnTo>
                    <a:pt x="1236" y="1236"/>
                  </a:lnTo>
                  <a:lnTo>
                    <a:pt x="1" y="2471"/>
                  </a:lnTo>
                  <a:lnTo>
                    <a:pt x="1521" y="2724"/>
                  </a:lnTo>
                  <a:lnTo>
                    <a:pt x="3009" y="3009"/>
                  </a:lnTo>
                  <a:lnTo>
                    <a:pt x="3009" y="3009"/>
                  </a:lnTo>
                  <a:lnTo>
                    <a:pt x="2756" y="1521"/>
                  </a:lnTo>
                  <a:lnTo>
                    <a:pt x="2503" y="1"/>
                  </a:ln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6" name="Google Shape;1516;gf08a7be099_3_1179"/>
            <p:cNvSpPr/>
            <p:nvPr/>
          </p:nvSpPr>
          <p:spPr>
            <a:xfrm>
              <a:off x="4149189" y="2245230"/>
              <a:ext cx="111128" cy="111128"/>
            </a:xfrm>
            <a:custGeom>
              <a:avLst/>
              <a:gdLst/>
              <a:ahLst/>
              <a:cxnLst/>
              <a:rect l="l" t="t" r="r" b="b"/>
              <a:pathLst>
                <a:path w="3485" h="3485" extrusionOk="0">
                  <a:moveTo>
                    <a:pt x="1743" y="1"/>
                  </a:moveTo>
                  <a:cubicBezTo>
                    <a:pt x="793" y="1"/>
                    <a:pt x="1" y="761"/>
                    <a:pt x="1" y="1743"/>
                  </a:cubicBezTo>
                  <a:cubicBezTo>
                    <a:pt x="1" y="2693"/>
                    <a:pt x="793" y="3484"/>
                    <a:pt x="1743" y="3484"/>
                  </a:cubicBezTo>
                  <a:cubicBezTo>
                    <a:pt x="2725" y="3484"/>
                    <a:pt x="3485" y="2693"/>
                    <a:pt x="3485" y="1743"/>
                  </a:cubicBezTo>
                  <a:cubicBezTo>
                    <a:pt x="3485" y="761"/>
                    <a:pt x="2725" y="1"/>
                    <a:pt x="1743" y="1"/>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7" name="Google Shape;1517;gf08a7be099_3_1179"/>
            <p:cNvSpPr/>
            <p:nvPr/>
          </p:nvSpPr>
          <p:spPr>
            <a:xfrm>
              <a:off x="3591763" y="1067752"/>
              <a:ext cx="1236087" cy="1237107"/>
            </a:xfrm>
            <a:custGeom>
              <a:avLst/>
              <a:gdLst/>
              <a:ahLst/>
              <a:cxnLst/>
              <a:rect l="l" t="t" r="r" b="b"/>
              <a:pathLst>
                <a:path w="38764" h="38796" extrusionOk="0">
                  <a:moveTo>
                    <a:pt x="19382" y="286"/>
                  </a:moveTo>
                  <a:cubicBezTo>
                    <a:pt x="29928" y="286"/>
                    <a:pt x="38510" y="8868"/>
                    <a:pt x="38510" y="19414"/>
                  </a:cubicBezTo>
                  <a:cubicBezTo>
                    <a:pt x="38510" y="29960"/>
                    <a:pt x="29928" y="38542"/>
                    <a:pt x="19382" y="38542"/>
                  </a:cubicBezTo>
                  <a:cubicBezTo>
                    <a:pt x="8805" y="38542"/>
                    <a:pt x="222" y="29960"/>
                    <a:pt x="222" y="19414"/>
                  </a:cubicBezTo>
                  <a:cubicBezTo>
                    <a:pt x="222" y="8868"/>
                    <a:pt x="8805" y="286"/>
                    <a:pt x="19382" y="286"/>
                  </a:cubicBezTo>
                  <a:close/>
                  <a:moveTo>
                    <a:pt x="19382" y="1"/>
                  </a:moveTo>
                  <a:cubicBezTo>
                    <a:pt x="8678" y="1"/>
                    <a:pt x="1" y="8710"/>
                    <a:pt x="1" y="19414"/>
                  </a:cubicBezTo>
                  <a:cubicBezTo>
                    <a:pt x="1" y="30086"/>
                    <a:pt x="8678" y="38795"/>
                    <a:pt x="19382" y="38795"/>
                  </a:cubicBezTo>
                  <a:cubicBezTo>
                    <a:pt x="30055" y="38795"/>
                    <a:pt x="38764" y="30086"/>
                    <a:pt x="38764" y="19414"/>
                  </a:cubicBezTo>
                  <a:cubicBezTo>
                    <a:pt x="38764" y="8710"/>
                    <a:pt x="30055" y="1"/>
                    <a:pt x="19382" y="1"/>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8" name="Google Shape;1518;gf08a7be099_3_1179"/>
            <p:cNvSpPr/>
            <p:nvPr/>
          </p:nvSpPr>
          <p:spPr>
            <a:xfrm>
              <a:off x="3713956" y="1190965"/>
              <a:ext cx="990681" cy="990681"/>
            </a:xfrm>
            <a:custGeom>
              <a:avLst/>
              <a:gdLst/>
              <a:ahLst/>
              <a:cxnLst/>
              <a:rect l="l" t="t" r="r" b="b"/>
              <a:pathLst>
                <a:path w="31068" h="31068" extrusionOk="0">
                  <a:moveTo>
                    <a:pt x="15550" y="3769"/>
                  </a:moveTo>
                  <a:cubicBezTo>
                    <a:pt x="22042" y="3769"/>
                    <a:pt x="27331" y="9058"/>
                    <a:pt x="27331" y="15550"/>
                  </a:cubicBezTo>
                  <a:cubicBezTo>
                    <a:pt x="27331" y="22042"/>
                    <a:pt x="22042" y="27331"/>
                    <a:pt x="15550" y="27331"/>
                  </a:cubicBezTo>
                  <a:cubicBezTo>
                    <a:pt x="9026" y="27331"/>
                    <a:pt x="3738" y="22042"/>
                    <a:pt x="3738" y="15550"/>
                  </a:cubicBezTo>
                  <a:cubicBezTo>
                    <a:pt x="3738" y="9026"/>
                    <a:pt x="9026" y="3769"/>
                    <a:pt x="15550" y="3769"/>
                  </a:cubicBezTo>
                  <a:close/>
                  <a:moveTo>
                    <a:pt x="15550" y="1"/>
                  </a:moveTo>
                  <a:cubicBezTo>
                    <a:pt x="6968" y="1"/>
                    <a:pt x="1" y="6968"/>
                    <a:pt x="1" y="15550"/>
                  </a:cubicBezTo>
                  <a:cubicBezTo>
                    <a:pt x="1" y="24101"/>
                    <a:pt x="6968" y="31068"/>
                    <a:pt x="15550" y="31068"/>
                  </a:cubicBezTo>
                  <a:cubicBezTo>
                    <a:pt x="24101" y="31068"/>
                    <a:pt x="31068" y="24101"/>
                    <a:pt x="31068" y="15550"/>
                  </a:cubicBezTo>
                  <a:cubicBezTo>
                    <a:pt x="31068" y="6968"/>
                    <a:pt x="24101" y="1"/>
                    <a:pt x="15550" y="1"/>
                  </a:cubicBezTo>
                  <a:close/>
                </a:path>
              </a:pathLst>
            </a:custGeom>
            <a:solidFill>
              <a:srgbClr val="1740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9" name="Google Shape;1519;gf08a7be099_3_1179"/>
            <p:cNvSpPr/>
            <p:nvPr/>
          </p:nvSpPr>
          <p:spPr>
            <a:xfrm>
              <a:off x="3184815" y="2904663"/>
              <a:ext cx="1774316" cy="10140"/>
            </a:xfrm>
            <a:custGeom>
              <a:avLst/>
              <a:gdLst/>
              <a:ahLst/>
              <a:cxnLst/>
              <a:rect l="l" t="t" r="r" b="b"/>
              <a:pathLst>
                <a:path w="55643" h="318" extrusionOk="0">
                  <a:moveTo>
                    <a:pt x="0" y="1"/>
                  </a:moveTo>
                  <a:lnTo>
                    <a:pt x="0" y="317"/>
                  </a:lnTo>
                  <a:lnTo>
                    <a:pt x="55643" y="317"/>
                  </a:lnTo>
                  <a:lnTo>
                    <a:pt x="55643" y="1"/>
                  </a:ln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0" name="Google Shape;1520;gf08a7be099_3_1179"/>
            <p:cNvSpPr/>
            <p:nvPr/>
          </p:nvSpPr>
          <p:spPr>
            <a:xfrm>
              <a:off x="4199699" y="2277564"/>
              <a:ext cx="10140" cy="1250213"/>
            </a:xfrm>
            <a:custGeom>
              <a:avLst/>
              <a:gdLst/>
              <a:ahLst/>
              <a:cxnLst/>
              <a:rect l="l" t="t" r="r" b="b"/>
              <a:pathLst>
                <a:path w="318" h="39207" extrusionOk="0">
                  <a:moveTo>
                    <a:pt x="0" y="0"/>
                  </a:moveTo>
                  <a:lnTo>
                    <a:pt x="0" y="39206"/>
                  </a:lnTo>
                  <a:lnTo>
                    <a:pt x="317" y="39206"/>
                  </a:lnTo>
                  <a:lnTo>
                    <a:pt x="317" y="0"/>
                  </a:ln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1" name="Google Shape;1521;gf08a7be099_3_1179"/>
            <p:cNvSpPr/>
            <p:nvPr/>
          </p:nvSpPr>
          <p:spPr>
            <a:xfrm>
              <a:off x="3728083" y="4516385"/>
              <a:ext cx="95981" cy="95949"/>
            </a:xfrm>
            <a:custGeom>
              <a:avLst/>
              <a:gdLst/>
              <a:ahLst/>
              <a:cxnLst/>
              <a:rect l="l" t="t" r="r" b="b"/>
              <a:pathLst>
                <a:path w="3010" h="3009" extrusionOk="0">
                  <a:moveTo>
                    <a:pt x="1" y="0"/>
                  </a:moveTo>
                  <a:lnTo>
                    <a:pt x="254" y="1489"/>
                  </a:lnTo>
                  <a:lnTo>
                    <a:pt x="508" y="3009"/>
                  </a:lnTo>
                  <a:lnTo>
                    <a:pt x="1774" y="1774"/>
                  </a:lnTo>
                  <a:lnTo>
                    <a:pt x="3010" y="539"/>
                  </a:lnTo>
                  <a:lnTo>
                    <a:pt x="1521" y="254"/>
                  </a:lnTo>
                  <a:lnTo>
                    <a:pt x="1" y="0"/>
                  </a:ln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2" name="Google Shape;1522;gf08a7be099_3_1179"/>
            <p:cNvSpPr/>
            <p:nvPr/>
          </p:nvSpPr>
          <p:spPr>
            <a:xfrm>
              <a:off x="4149189" y="3448983"/>
              <a:ext cx="111128" cy="111096"/>
            </a:xfrm>
            <a:custGeom>
              <a:avLst/>
              <a:gdLst/>
              <a:ahLst/>
              <a:cxnLst/>
              <a:rect l="l" t="t" r="r" b="b"/>
              <a:pathLst>
                <a:path w="3485" h="3484" extrusionOk="0">
                  <a:moveTo>
                    <a:pt x="1743" y="0"/>
                  </a:moveTo>
                  <a:cubicBezTo>
                    <a:pt x="793" y="0"/>
                    <a:pt x="1" y="792"/>
                    <a:pt x="1" y="1742"/>
                  </a:cubicBezTo>
                  <a:cubicBezTo>
                    <a:pt x="1" y="2692"/>
                    <a:pt x="793" y="3484"/>
                    <a:pt x="1743" y="3484"/>
                  </a:cubicBezTo>
                  <a:cubicBezTo>
                    <a:pt x="2725" y="3484"/>
                    <a:pt x="3485" y="2692"/>
                    <a:pt x="3485" y="1742"/>
                  </a:cubicBezTo>
                  <a:cubicBezTo>
                    <a:pt x="3485" y="792"/>
                    <a:pt x="2725" y="0"/>
                    <a:pt x="1743" y="0"/>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3" name="Google Shape;1523;gf08a7be099_3_1179"/>
            <p:cNvSpPr/>
            <p:nvPr/>
          </p:nvSpPr>
          <p:spPr>
            <a:xfrm>
              <a:off x="4149189" y="2854185"/>
              <a:ext cx="111128" cy="111096"/>
            </a:xfrm>
            <a:custGeom>
              <a:avLst/>
              <a:gdLst/>
              <a:ahLst/>
              <a:cxnLst/>
              <a:rect l="l" t="t" r="r" b="b"/>
              <a:pathLst>
                <a:path w="3485" h="3484" extrusionOk="0">
                  <a:moveTo>
                    <a:pt x="1743" y="0"/>
                  </a:moveTo>
                  <a:cubicBezTo>
                    <a:pt x="793" y="0"/>
                    <a:pt x="1" y="760"/>
                    <a:pt x="1" y="1742"/>
                  </a:cubicBezTo>
                  <a:cubicBezTo>
                    <a:pt x="1" y="2692"/>
                    <a:pt x="793" y="3484"/>
                    <a:pt x="1743" y="3484"/>
                  </a:cubicBezTo>
                  <a:cubicBezTo>
                    <a:pt x="2693" y="3484"/>
                    <a:pt x="3485" y="2692"/>
                    <a:pt x="3485" y="1742"/>
                  </a:cubicBezTo>
                  <a:cubicBezTo>
                    <a:pt x="3485" y="760"/>
                    <a:pt x="2693" y="0"/>
                    <a:pt x="1743" y="0"/>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4" name="Google Shape;1524;gf08a7be099_3_1179"/>
            <p:cNvSpPr/>
            <p:nvPr/>
          </p:nvSpPr>
          <p:spPr>
            <a:xfrm>
              <a:off x="3577637" y="3500481"/>
              <a:ext cx="1236087" cy="1236055"/>
            </a:xfrm>
            <a:custGeom>
              <a:avLst/>
              <a:gdLst/>
              <a:ahLst/>
              <a:cxnLst/>
              <a:rect l="l" t="t" r="r" b="b"/>
              <a:pathLst>
                <a:path w="38764" h="38763" extrusionOk="0">
                  <a:moveTo>
                    <a:pt x="19382" y="254"/>
                  </a:moveTo>
                  <a:cubicBezTo>
                    <a:pt x="29928" y="254"/>
                    <a:pt x="38510" y="8836"/>
                    <a:pt x="38510" y="19382"/>
                  </a:cubicBezTo>
                  <a:cubicBezTo>
                    <a:pt x="38510" y="29927"/>
                    <a:pt x="29928" y="38510"/>
                    <a:pt x="19382" y="38510"/>
                  </a:cubicBezTo>
                  <a:cubicBezTo>
                    <a:pt x="8836" y="38510"/>
                    <a:pt x="254" y="29927"/>
                    <a:pt x="254" y="19382"/>
                  </a:cubicBezTo>
                  <a:cubicBezTo>
                    <a:pt x="254" y="8836"/>
                    <a:pt x="8836" y="254"/>
                    <a:pt x="19382" y="254"/>
                  </a:cubicBezTo>
                  <a:close/>
                  <a:moveTo>
                    <a:pt x="19382" y="0"/>
                  </a:moveTo>
                  <a:cubicBezTo>
                    <a:pt x="8678" y="0"/>
                    <a:pt x="0" y="8709"/>
                    <a:pt x="0" y="19382"/>
                  </a:cubicBezTo>
                  <a:cubicBezTo>
                    <a:pt x="0" y="30086"/>
                    <a:pt x="8678" y="38763"/>
                    <a:pt x="19382" y="38763"/>
                  </a:cubicBezTo>
                  <a:cubicBezTo>
                    <a:pt x="30054" y="38763"/>
                    <a:pt x="38763" y="30086"/>
                    <a:pt x="38763" y="19382"/>
                  </a:cubicBezTo>
                  <a:cubicBezTo>
                    <a:pt x="38763" y="8709"/>
                    <a:pt x="30054" y="0"/>
                    <a:pt x="19382" y="0"/>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5" name="Google Shape;1525;gf08a7be099_3_1179"/>
            <p:cNvSpPr/>
            <p:nvPr/>
          </p:nvSpPr>
          <p:spPr>
            <a:xfrm>
              <a:off x="3700819" y="3623662"/>
              <a:ext cx="989692" cy="989692"/>
            </a:xfrm>
            <a:custGeom>
              <a:avLst/>
              <a:gdLst/>
              <a:ahLst/>
              <a:cxnLst/>
              <a:rect l="l" t="t" r="r" b="b"/>
              <a:pathLst>
                <a:path w="31037" h="31037" extrusionOk="0">
                  <a:moveTo>
                    <a:pt x="15519" y="3738"/>
                  </a:moveTo>
                  <a:cubicBezTo>
                    <a:pt x="22011" y="3738"/>
                    <a:pt x="27300" y="9027"/>
                    <a:pt x="27300" y="15519"/>
                  </a:cubicBezTo>
                  <a:cubicBezTo>
                    <a:pt x="27300" y="22042"/>
                    <a:pt x="22011" y="27299"/>
                    <a:pt x="15519" y="27299"/>
                  </a:cubicBezTo>
                  <a:cubicBezTo>
                    <a:pt x="9027" y="27299"/>
                    <a:pt x="3738" y="22011"/>
                    <a:pt x="3738" y="15519"/>
                  </a:cubicBezTo>
                  <a:cubicBezTo>
                    <a:pt x="3738" y="9027"/>
                    <a:pt x="9027" y="3738"/>
                    <a:pt x="15519" y="3738"/>
                  </a:cubicBezTo>
                  <a:close/>
                  <a:moveTo>
                    <a:pt x="15519" y="1"/>
                  </a:moveTo>
                  <a:cubicBezTo>
                    <a:pt x="6936" y="1"/>
                    <a:pt x="1" y="6968"/>
                    <a:pt x="1" y="15519"/>
                  </a:cubicBezTo>
                  <a:cubicBezTo>
                    <a:pt x="1" y="24101"/>
                    <a:pt x="6936" y="31036"/>
                    <a:pt x="15519" y="31036"/>
                  </a:cubicBezTo>
                  <a:cubicBezTo>
                    <a:pt x="24069" y="31036"/>
                    <a:pt x="31037" y="24101"/>
                    <a:pt x="31037" y="15519"/>
                  </a:cubicBezTo>
                  <a:cubicBezTo>
                    <a:pt x="31037" y="6968"/>
                    <a:pt x="24069" y="1"/>
                    <a:pt x="15519" y="1"/>
                  </a:cubicBezTo>
                  <a:close/>
                </a:path>
              </a:pathLst>
            </a:custGeom>
            <a:solidFill>
              <a:srgbClr val="1740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6" name="Google Shape;1526;gf08a7be099_3_1179"/>
            <p:cNvSpPr/>
            <p:nvPr/>
          </p:nvSpPr>
          <p:spPr>
            <a:xfrm>
              <a:off x="4069438" y="2850136"/>
              <a:ext cx="84853" cy="118175"/>
            </a:xfrm>
            <a:custGeom>
              <a:avLst/>
              <a:gdLst/>
              <a:ahLst/>
              <a:cxnLst/>
              <a:rect l="l" t="t" r="r" b="b"/>
              <a:pathLst>
                <a:path w="2661" h="3706" extrusionOk="0">
                  <a:moveTo>
                    <a:pt x="0" y="1"/>
                  </a:moveTo>
                  <a:lnTo>
                    <a:pt x="0" y="1869"/>
                  </a:lnTo>
                  <a:lnTo>
                    <a:pt x="0" y="3706"/>
                  </a:lnTo>
                  <a:lnTo>
                    <a:pt x="1330" y="2787"/>
                  </a:lnTo>
                  <a:lnTo>
                    <a:pt x="2660" y="1869"/>
                  </a:lnTo>
                  <a:lnTo>
                    <a:pt x="1330" y="919"/>
                  </a:lnTo>
                  <a:lnTo>
                    <a:pt x="0" y="1"/>
                  </a:ln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7" name="Google Shape;1527;gf08a7be099_3_1179"/>
            <p:cNvSpPr/>
            <p:nvPr/>
          </p:nvSpPr>
          <p:spPr>
            <a:xfrm>
              <a:off x="6427423" y="1624189"/>
              <a:ext cx="111096" cy="111128"/>
            </a:xfrm>
            <a:custGeom>
              <a:avLst/>
              <a:gdLst/>
              <a:ahLst/>
              <a:cxnLst/>
              <a:rect l="l" t="t" r="r" b="b"/>
              <a:pathLst>
                <a:path w="3484" h="3485" extrusionOk="0">
                  <a:moveTo>
                    <a:pt x="1742" y="0"/>
                  </a:moveTo>
                  <a:cubicBezTo>
                    <a:pt x="792" y="0"/>
                    <a:pt x="0" y="761"/>
                    <a:pt x="0" y="1742"/>
                  </a:cubicBezTo>
                  <a:cubicBezTo>
                    <a:pt x="0" y="2692"/>
                    <a:pt x="792" y="3484"/>
                    <a:pt x="1742" y="3484"/>
                  </a:cubicBezTo>
                  <a:cubicBezTo>
                    <a:pt x="2724" y="3484"/>
                    <a:pt x="3484" y="2692"/>
                    <a:pt x="3484" y="1742"/>
                  </a:cubicBezTo>
                  <a:cubicBezTo>
                    <a:pt x="3484" y="761"/>
                    <a:pt x="2724" y="0"/>
                    <a:pt x="1742" y="0"/>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8" name="Google Shape;1528;gf08a7be099_3_1179"/>
            <p:cNvSpPr/>
            <p:nvPr/>
          </p:nvSpPr>
          <p:spPr>
            <a:xfrm>
              <a:off x="4822780" y="1674667"/>
              <a:ext cx="1660223" cy="10140"/>
            </a:xfrm>
            <a:custGeom>
              <a:avLst/>
              <a:gdLst/>
              <a:ahLst/>
              <a:cxnLst/>
              <a:rect l="l" t="t" r="r" b="b"/>
              <a:pathLst>
                <a:path w="52065" h="318" extrusionOk="0">
                  <a:moveTo>
                    <a:pt x="0" y="1"/>
                  </a:moveTo>
                  <a:lnTo>
                    <a:pt x="0" y="318"/>
                  </a:lnTo>
                  <a:lnTo>
                    <a:pt x="52064" y="318"/>
                  </a:lnTo>
                  <a:lnTo>
                    <a:pt x="52064" y="1"/>
                  </a:ln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9" name="Google Shape;1529;gf08a7be099_3_1179"/>
            <p:cNvSpPr/>
            <p:nvPr/>
          </p:nvSpPr>
          <p:spPr>
            <a:xfrm>
              <a:off x="6427423" y="4081121"/>
              <a:ext cx="111096" cy="111128"/>
            </a:xfrm>
            <a:custGeom>
              <a:avLst/>
              <a:gdLst/>
              <a:ahLst/>
              <a:cxnLst/>
              <a:rect l="l" t="t" r="r" b="b"/>
              <a:pathLst>
                <a:path w="3484" h="3485" extrusionOk="0">
                  <a:moveTo>
                    <a:pt x="1742" y="1"/>
                  </a:moveTo>
                  <a:cubicBezTo>
                    <a:pt x="792" y="1"/>
                    <a:pt x="0" y="793"/>
                    <a:pt x="0" y="1743"/>
                  </a:cubicBezTo>
                  <a:cubicBezTo>
                    <a:pt x="0" y="2724"/>
                    <a:pt x="792" y="3484"/>
                    <a:pt x="1742" y="3484"/>
                  </a:cubicBezTo>
                  <a:cubicBezTo>
                    <a:pt x="2724" y="3484"/>
                    <a:pt x="3484" y="2724"/>
                    <a:pt x="3484" y="1743"/>
                  </a:cubicBezTo>
                  <a:cubicBezTo>
                    <a:pt x="3484" y="793"/>
                    <a:pt x="2724" y="1"/>
                    <a:pt x="1742" y="1"/>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0" name="Google Shape;1530;gf08a7be099_3_1179"/>
            <p:cNvSpPr/>
            <p:nvPr/>
          </p:nvSpPr>
          <p:spPr>
            <a:xfrm>
              <a:off x="4811652" y="4131630"/>
              <a:ext cx="1671351" cy="10140"/>
            </a:xfrm>
            <a:custGeom>
              <a:avLst/>
              <a:gdLst/>
              <a:ahLst/>
              <a:cxnLst/>
              <a:rect l="l" t="t" r="r" b="b"/>
              <a:pathLst>
                <a:path w="52414" h="318" extrusionOk="0">
                  <a:moveTo>
                    <a:pt x="1" y="0"/>
                  </a:moveTo>
                  <a:lnTo>
                    <a:pt x="1" y="317"/>
                  </a:lnTo>
                  <a:lnTo>
                    <a:pt x="52413" y="317"/>
                  </a:lnTo>
                  <a:lnTo>
                    <a:pt x="52413" y="0"/>
                  </a:ln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1" name="Google Shape;1531;gf08a7be099_3_1179"/>
            <p:cNvSpPr/>
            <p:nvPr/>
          </p:nvSpPr>
          <p:spPr>
            <a:xfrm>
              <a:off x="6427423" y="2854185"/>
              <a:ext cx="111096" cy="111096"/>
            </a:xfrm>
            <a:custGeom>
              <a:avLst/>
              <a:gdLst/>
              <a:ahLst/>
              <a:cxnLst/>
              <a:rect l="l" t="t" r="r" b="b"/>
              <a:pathLst>
                <a:path w="3484" h="3484" extrusionOk="0">
                  <a:moveTo>
                    <a:pt x="1742" y="0"/>
                  </a:moveTo>
                  <a:cubicBezTo>
                    <a:pt x="792" y="0"/>
                    <a:pt x="0" y="792"/>
                    <a:pt x="0" y="1742"/>
                  </a:cubicBezTo>
                  <a:cubicBezTo>
                    <a:pt x="0" y="2724"/>
                    <a:pt x="792" y="3484"/>
                    <a:pt x="1742" y="3484"/>
                  </a:cubicBezTo>
                  <a:cubicBezTo>
                    <a:pt x="2724" y="3484"/>
                    <a:pt x="3484" y="2724"/>
                    <a:pt x="3484" y="1742"/>
                  </a:cubicBezTo>
                  <a:cubicBezTo>
                    <a:pt x="3484" y="792"/>
                    <a:pt x="2724" y="0"/>
                    <a:pt x="1742" y="0"/>
                  </a:cubicBez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2" name="Google Shape;1532;gf08a7be099_3_1179"/>
            <p:cNvSpPr/>
            <p:nvPr/>
          </p:nvSpPr>
          <p:spPr>
            <a:xfrm>
              <a:off x="6188076" y="2905684"/>
              <a:ext cx="294927" cy="9120"/>
            </a:xfrm>
            <a:custGeom>
              <a:avLst/>
              <a:gdLst/>
              <a:ahLst/>
              <a:cxnLst/>
              <a:rect l="l" t="t" r="r" b="b"/>
              <a:pathLst>
                <a:path w="9249" h="286" extrusionOk="0">
                  <a:moveTo>
                    <a:pt x="1" y="0"/>
                  </a:moveTo>
                  <a:lnTo>
                    <a:pt x="1" y="285"/>
                  </a:lnTo>
                  <a:lnTo>
                    <a:pt x="9248" y="285"/>
                  </a:lnTo>
                  <a:lnTo>
                    <a:pt x="9248" y="0"/>
                  </a:lnTo>
                  <a:close/>
                </a:path>
              </a:pathLst>
            </a:custGeom>
            <a:solidFill>
              <a:srgbClr val="C4C4C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3" name="Google Shape;1533;gf08a7be099_3_1179"/>
            <p:cNvSpPr txBox="1"/>
            <p:nvPr/>
          </p:nvSpPr>
          <p:spPr>
            <a:xfrm>
              <a:off x="6637000" y="1148375"/>
              <a:ext cx="2928600" cy="281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Fira Sans Medium"/>
                  <a:ea typeface="Fira Sans Medium"/>
                  <a:cs typeface="Fira Sans Medium"/>
                  <a:sym typeface="Fira Sans Medium"/>
                </a:rPr>
                <a:t>Merdeka Mengajar</a:t>
              </a:r>
              <a:endParaRPr sz="1400" b="0" i="0" u="none" strike="noStrike" cap="none">
                <a:solidFill>
                  <a:srgbClr val="000000"/>
                </a:solidFill>
                <a:latin typeface="Fira Sans Medium"/>
                <a:ea typeface="Fira Sans Medium"/>
                <a:cs typeface="Fira Sans Medium"/>
                <a:sym typeface="Fira Sans Medium"/>
              </a:endParaRPr>
            </a:p>
          </p:txBody>
        </p:sp>
        <p:sp>
          <p:nvSpPr>
            <p:cNvPr id="1534" name="Google Shape;1534;gf08a7be099_3_1179"/>
            <p:cNvSpPr txBox="1"/>
            <p:nvPr/>
          </p:nvSpPr>
          <p:spPr>
            <a:xfrm>
              <a:off x="6637281" y="1456325"/>
              <a:ext cx="2928600" cy="884400"/>
            </a:xfrm>
            <a:prstGeom prst="rect">
              <a:avLst/>
            </a:prstGeom>
            <a:noFill/>
            <a:ln>
              <a:noFill/>
            </a:ln>
          </p:spPr>
          <p:txBody>
            <a:bodyPr spcFirstLastPara="1" wrap="square" lIns="91425" tIns="0" rIns="91425" bIns="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Fira Sans"/>
                  <a:ea typeface="Fira Sans"/>
                  <a:cs typeface="Fira Sans"/>
                  <a:sym typeface="Fira Sans"/>
                </a:rPr>
                <a:t>mendukung guru mengajar lebih baik, meningkatkan kompetensi, dan berkembang secara karir</a:t>
              </a:r>
              <a:endParaRPr sz="1200" b="0" i="0" u="none" strike="noStrike" cap="none">
                <a:solidFill>
                  <a:srgbClr val="000000"/>
                </a:solidFill>
                <a:latin typeface="Fira Sans"/>
                <a:ea typeface="Fira Sans"/>
                <a:cs typeface="Fira Sans"/>
                <a:sym typeface="Fira Sans"/>
              </a:endParaRPr>
            </a:p>
          </p:txBody>
        </p:sp>
        <p:sp>
          <p:nvSpPr>
            <p:cNvPr id="1535" name="Google Shape;1535;gf08a7be099_3_1179"/>
            <p:cNvSpPr txBox="1"/>
            <p:nvPr/>
          </p:nvSpPr>
          <p:spPr>
            <a:xfrm>
              <a:off x="6637000" y="2340858"/>
              <a:ext cx="2928600" cy="281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Fira Sans Medium"/>
                  <a:ea typeface="Fira Sans Medium"/>
                  <a:cs typeface="Fira Sans Medium"/>
                  <a:sym typeface="Fira Sans Medium"/>
                </a:rPr>
                <a:t>Rapor Pendidikan</a:t>
              </a:r>
              <a:endParaRPr sz="1400" b="0" i="0" u="none" strike="noStrike" cap="none">
                <a:solidFill>
                  <a:srgbClr val="000000"/>
                </a:solidFill>
                <a:latin typeface="Fira Sans Medium"/>
                <a:ea typeface="Fira Sans Medium"/>
                <a:cs typeface="Fira Sans Medium"/>
                <a:sym typeface="Fira Sans Medium"/>
              </a:endParaRPr>
            </a:p>
          </p:txBody>
        </p:sp>
        <p:sp>
          <p:nvSpPr>
            <p:cNvPr id="1536" name="Google Shape;1536;gf08a7be099_3_1179"/>
            <p:cNvSpPr txBox="1"/>
            <p:nvPr/>
          </p:nvSpPr>
          <p:spPr>
            <a:xfrm>
              <a:off x="6645609" y="2622500"/>
              <a:ext cx="2928600" cy="931500"/>
            </a:xfrm>
            <a:prstGeom prst="rect">
              <a:avLst/>
            </a:prstGeom>
            <a:noFill/>
            <a:ln>
              <a:noFill/>
            </a:ln>
          </p:spPr>
          <p:txBody>
            <a:bodyPr spcFirstLastPara="1" wrap="square" lIns="91425" tIns="0" rIns="91425" bIns="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Fira Sans"/>
                  <a:ea typeface="Fira Sans"/>
                  <a:cs typeface="Fira Sans"/>
                  <a:sym typeface="Fira Sans"/>
                </a:rPr>
                <a:t>memberikan gambaran dan diagnosa pada sistem pendidikan sebuah sekolah dan gambaran kualitas pendidikan di daerah tertentu</a:t>
              </a:r>
              <a:endParaRPr sz="1200" b="0" i="0" u="none" strike="noStrike" cap="none">
                <a:solidFill>
                  <a:srgbClr val="000000"/>
                </a:solidFill>
                <a:latin typeface="Fira Sans"/>
                <a:ea typeface="Fira Sans"/>
                <a:cs typeface="Fira Sans"/>
                <a:sym typeface="Fira Sans"/>
              </a:endParaRPr>
            </a:p>
          </p:txBody>
        </p:sp>
        <p:sp>
          <p:nvSpPr>
            <p:cNvPr id="1537" name="Google Shape;1537;gf08a7be099_3_1179"/>
            <p:cNvSpPr txBox="1"/>
            <p:nvPr/>
          </p:nvSpPr>
          <p:spPr>
            <a:xfrm>
              <a:off x="6637000" y="3575157"/>
              <a:ext cx="2928600" cy="281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Fira Sans Medium"/>
                  <a:ea typeface="Fira Sans Medium"/>
                  <a:cs typeface="Fira Sans Medium"/>
                  <a:sym typeface="Fira Sans Medium"/>
                </a:rPr>
                <a:t>Sumber Daya Sekolah</a:t>
              </a:r>
              <a:endParaRPr sz="1400" b="0" i="0" u="none" strike="noStrike" cap="none">
                <a:solidFill>
                  <a:srgbClr val="000000"/>
                </a:solidFill>
                <a:latin typeface="Fira Sans Medium"/>
                <a:ea typeface="Fira Sans Medium"/>
                <a:cs typeface="Fira Sans Medium"/>
                <a:sym typeface="Fira Sans Medium"/>
              </a:endParaRPr>
            </a:p>
          </p:txBody>
        </p:sp>
        <p:sp>
          <p:nvSpPr>
            <p:cNvPr id="1538" name="Google Shape;1538;gf08a7be099_3_1179"/>
            <p:cNvSpPr txBox="1"/>
            <p:nvPr/>
          </p:nvSpPr>
          <p:spPr>
            <a:xfrm>
              <a:off x="6645578" y="3856800"/>
              <a:ext cx="2928600" cy="884400"/>
            </a:xfrm>
            <a:prstGeom prst="rect">
              <a:avLst/>
            </a:prstGeom>
            <a:noFill/>
            <a:ln>
              <a:noFill/>
            </a:ln>
          </p:spPr>
          <p:txBody>
            <a:bodyPr spcFirstLastPara="1" wrap="square" lIns="91425" tIns="0" rIns="91425" bIns="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Fira Sans"/>
                  <a:ea typeface="Fira Sans"/>
                  <a:cs typeface="Fira Sans"/>
                  <a:sym typeface="Fira Sans"/>
                </a:rPr>
                <a:t>melaksanakan proses Pengadaan Barang dan Jasa (PBJ) secara daring yang dananya bersumber dari dana bantuan pemerintah</a:t>
              </a:r>
              <a:endParaRPr sz="1200" b="0" i="0" u="none" strike="noStrike" cap="none">
                <a:solidFill>
                  <a:srgbClr val="000000"/>
                </a:solidFill>
                <a:latin typeface="Fira Sans"/>
                <a:ea typeface="Fira Sans"/>
                <a:cs typeface="Fira Sans"/>
                <a:sym typeface="Fira Sans"/>
              </a:endParaRPr>
            </a:p>
          </p:txBody>
        </p:sp>
        <p:pic>
          <p:nvPicPr>
            <p:cNvPr id="1539" name="Google Shape;1539;gf08a7be099_3_1179"/>
            <p:cNvPicPr preferRelativeResize="0"/>
            <p:nvPr/>
          </p:nvPicPr>
          <p:blipFill rotWithShape="1">
            <a:blip r:embed="rId3">
              <a:alphaModFix/>
            </a:blip>
            <a:srcRect/>
            <a:stretch/>
          </p:blipFill>
          <p:spPr>
            <a:xfrm>
              <a:off x="5345000" y="2679613"/>
              <a:ext cx="457201" cy="457201"/>
            </a:xfrm>
            <a:prstGeom prst="rect">
              <a:avLst/>
            </a:prstGeom>
            <a:noFill/>
            <a:ln>
              <a:noFill/>
            </a:ln>
          </p:spPr>
        </p:pic>
        <p:pic>
          <p:nvPicPr>
            <p:cNvPr id="1540" name="Google Shape;1540;gf08a7be099_3_1179"/>
            <p:cNvPicPr preferRelativeResize="0"/>
            <p:nvPr/>
          </p:nvPicPr>
          <p:blipFill rotWithShape="1">
            <a:blip r:embed="rId4">
              <a:alphaModFix/>
            </a:blip>
            <a:srcRect/>
            <a:stretch/>
          </p:blipFill>
          <p:spPr>
            <a:xfrm>
              <a:off x="3981213" y="1452963"/>
              <a:ext cx="457201" cy="457201"/>
            </a:xfrm>
            <a:prstGeom prst="rect">
              <a:avLst/>
            </a:prstGeom>
            <a:noFill/>
            <a:ln>
              <a:noFill/>
            </a:ln>
          </p:spPr>
        </p:pic>
        <p:pic>
          <p:nvPicPr>
            <p:cNvPr id="1541" name="Google Shape;1541;gf08a7be099_3_1179"/>
            <p:cNvPicPr preferRelativeResize="0"/>
            <p:nvPr/>
          </p:nvPicPr>
          <p:blipFill rotWithShape="1">
            <a:blip r:embed="rId5">
              <a:alphaModFix/>
            </a:blip>
            <a:srcRect/>
            <a:stretch/>
          </p:blipFill>
          <p:spPr>
            <a:xfrm>
              <a:off x="3967063" y="3889900"/>
              <a:ext cx="457201" cy="457201"/>
            </a:xfrm>
            <a:prstGeom prst="rect">
              <a:avLst/>
            </a:prstGeom>
            <a:noFill/>
            <a:ln>
              <a:noFill/>
            </a:ln>
          </p:spPr>
        </p:pic>
      </p:grpSp>
      <p:sp>
        <p:nvSpPr>
          <p:cNvPr id="1542" name="Google Shape;1542;gf08a7be099_3_1179"/>
          <p:cNvSpPr/>
          <p:nvPr/>
        </p:nvSpPr>
        <p:spPr>
          <a:xfrm>
            <a:off x="6843656" y="839138"/>
            <a:ext cx="338400" cy="338400"/>
          </a:xfrm>
          <a:prstGeom prst="ellipse">
            <a:avLst/>
          </a:prstGeom>
          <a:solidFill>
            <a:srgbClr val="002060"/>
          </a:solidFill>
          <a:ln w="2857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 sz="1400" b="1" i="0" u="none" strike="noStrike" cap="none">
                <a:solidFill>
                  <a:srgbClr val="FFFFFF"/>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543" name="Google Shape;1543;gf08a7be099_3_1179"/>
          <p:cNvSpPr/>
          <p:nvPr/>
        </p:nvSpPr>
        <p:spPr>
          <a:xfrm>
            <a:off x="6843656" y="2068038"/>
            <a:ext cx="338400" cy="338400"/>
          </a:xfrm>
          <a:prstGeom prst="ellipse">
            <a:avLst/>
          </a:prstGeom>
          <a:solidFill>
            <a:srgbClr val="002060"/>
          </a:solidFill>
          <a:ln w="2857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 sz="1400" b="1" i="0" u="none" strike="noStrike" cap="none">
                <a:solidFill>
                  <a:srgbClr val="FFFFFF"/>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544" name="Google Shape;1544;gf08a7be099_3_1179"/>
          <p:cNvSpPr/>
          <p:nvPr/>
        </p:nvSpPr>
        <p:spPr>
          <a:xfrm>
            <a:off x="6548756" y="3296938"/>
            <a:ext cx="338400" cy="338400"/>
          </a:xfrm>
          <a:prstGeom prst="ellipse">
            <a:avLst/>
          </a:prstGeom>
          <a:solidFill>
            <a:srgbClr val="002060"/>
          </a:solidFill>
          <a:ln w="2857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 sz="1400" b="1" i="0" u="none" strike="noStrike" cap="none">
                <a:solidFill>
                  <a:srgbClr val="FFFFFF"/>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1548"/>
        <p:cNvGrpSpPr/>
        <p:nvPr/>
      </p:nvGrpSpPr>
      <p:grpSpPr>
        <a:xfrm>
          <a:off x="0" y="0"/>
          <a:ext cx="0" cy="0"/>
          <a:chOff x="0" y="0"/>
          <a:chExt cx="0" cy="0"/>
        </a:xfrm>
      </p:grpSpPr>
      <p:sp>
        <p:nvSpPr>
          <p:cNvPr id="1549" name="Google Shape;1549;gf08a7be099_3_1256"/>
          <p:cNvSpPr txBox="1">
            <a:spLocks noGrp="1"/>
          </p:cNvSpPr>
          <p:nvPr>
            <p:ph type="title"/>
          </p:nvPr>
        </p:nvSpPr>
        <p:spPr>
          <a:xfrm>
            <a:off x="153675" y="132750"/>
            <a:ext cx="8859300" cy="376200"/>
          </a:xfrm>
          <a:prstGeom prst="rect">
            <a:avLst/>
          </a:prstGeom>
          <a:noFill/>
          <a:ln>
            <a:noFill/>
          </a:ln>
        </p:spPr>
        <p:txBody>
          <a:bodyPr spcFirstLastPara="1" wrap="square" lIns="68575" tIns="68575" rIns="68575" bIns="68575" anchor="ctr" anchorCtr="0">
            <a:noAutofit/>
          </a:bodyPr>
          <a:lstStyle/>
          <a:p>
            <a:pPr marL="0" lvl="0" indent="0" algn="l" rtl="0">
              <a:lnSpc>
                <a:spcPct val="100000"/>
              </a:lnSpc>
              <a:spcBef>
                <a:spcPts val="0"/>
              </a:spcBef>
              <a:spcAft>
                <a:spcPts val="0"/>
              </a:spcAft>
              <a:buSzPts val="1800"/>
              <a:buNone/>
            </a:pPr>
            <a:r>
              <a:rPr lang="en" dirty="0" smtClean="0"/>
              <a:t>Platform </a:t>
            </a:r>
            <a:r>
              <a:rPr lang="en" dirty="0"/>
              <a:t>Merdeka Mengajar dapat diakses melalui mobile/smartphone</a:t>
            </a:r>
            <a:endParaRPr dirty="0"/>
          </a:p>
        </p:txBody>
      </p:sp>
      <p:sp>
        <p:nvSpPr>
          <p:cNvPr id="1550" name="Google Shape;1550;gf08a7be099_3_1256"/>
          <p:cNvSpPr txBox="1">
            <a:spLocks noGrp="1"/>
          </p:cNvSpPr>
          <p:nvPr>
            <p:ph type="sldNum" idx="12"/>
          </p:nvPr>
        </p:nvSpPr>
        <p:spPr>
          <a:xfrm>
            <a:off x="8682175" y="4792850"/>
            <a:ext cx="415200" cy="2640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800"/>
              <a:buNone/>
            </a:pPr>
            <a:fld id="{00000000-1234-1234-1234-123412341234}" type="slidenum">
              <a:rPr lang="en"/>
              <a:t>21</a:t>
            </a:fld>
            <a:endParaRPr/>
          </a:p>
        </p:txBody>
      </p:sp>
      <p:pic>
        <p:nvPicPr>
          <p:cNvPr id="1551" name="Google Shape;1551;gf08a7be099_3_1256"/>
          <p:cNvPicPr preferRelativeResize="0"/>
          <p:nvPr/>
        </p:nvPicPr>
        <p:blipFill rotWithShape="1">
          <a:blip r:embed="rId3">
            <a:alphaModFix/>
          </a:blip>
          <a:srcRect/>
          <a:stretch/>
        </p:blipFill>
        <p:spPr>
          <a:xfrm>
            <a:off x="4673750" y="626725"/>
            <a:ext cx="2116276" cy="4048350"/>
          </a:xfrm>
          <a:prstGeom prst="rect">
            <a:avLst/>
          </a:prstGeom>
          <a:noFill/>
          <a:ln>
            <a:noFill/>
          </a:ln>
        </p:spPr>
      </p:pic>
      <p:pic>
        <p:nvPicPr>
          <p:cNvPr id="1552" name="Google Shape;1552;gf08a7be099_3_1256"/>
          <p:cNvPicPr preferRelativeResize="0"/>
          <p:nvPr/>
        </p:nvPicPr>
        <p:blipFill rotWithShape="1">
          <a:blip r:embed="rId4">
            <a:alphaModFix/>
          </a:blip>
          <a:srcRect/>
          <a:stretch/>
        </p:blipFill>
        <p:spPr>
          <a:xfrm>
            <a:off x="2717213" y="626725"/>
            <a:ext cx="1879930" cy="4048349"/>
          </a:xfrm>
          <a:prstGeom prst="rect">
            <a:avLst/>
          </a:prstGeom>
          <a:noFill/>
          <a:ln>
            <a:noFill/>
          </a:ln>
        </p:spPr>
      </p:pic>
      <p:pic>
        <p:nvPicPr>
          <p:cNvPr id="1553" name="Google Shape;1553;gf08a7be099_3_1256"/>
          <p:cNvPicPr preferRelativeResize="0"/>
          <p:nvPr/>
        </p:nvPicPr>
        <p:blipFill rotWithShape="1">
          <a:blip r:embed="rId5">
            <a:alphaModFix/>
          </a:blip>
          <a:srcRect/>
          <a:stretch/>
        </p:blipFill>
        <p:spPr>
          <a:xfrm>
            <a:off x="6866630" y="626725"/>
            <a:ext cx="2120345" cy="4048348"/>
          </a:xfrm>
          <a:prstGeom prst="rect">
            <a:avLst/>
          </a:prstGeom>
          <a:noFill/>
          <a:ln>
            <a:noFill/>
          </a:ln>
        </p:spPr>
      </p:pic>
      <p:sp>
        <p:nvSpPr>
          <p:cNvPr id="1554" name="Google Shape;1554;gf08a7be099_3_1256"/>
          <p:cNvSpPr txBox="1"/>
          <p:nvPr/>
        </p:nvSpPr>
        <p:spPr>
          <a:xfrm>
            <a:off x="131425" y="626725"/>
            <a:ext cx="2509200" cy="3848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Platform Merdeka Mengajar adalah platform teknologi untuk mendukung guru agar mengajar lebih baik, meningkatkan kompetensi, dan berkembang secara karir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Guru bisa secara mandiri melakukan pencarian modul - modul perangkat ajar atau asesmen untuk mendukung proses pengajaran sehari - hari, juga guru bisa melakukan pembelajaran mandiri untuk mendevelop kompetensi masing - masing guru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1558"/>
        <p:cNvGrpSpPr/>
        <p:nvPr/>
      </p:nvGrpSpPr>
      <p:grpSpPr>
        <a:xfrm>
          <a:off x="0" y="0"/>
          <a:ext cx="0" cy="0"/>
          <a:chOff x="0" y="0"/>
          <a:chExt cx="0" cy="0"/>
        </a:xfrm>
      </p:grpSpPr>
      <p:sp>
        <p:nvSpPr>
          <p:cNvPr id="1559" name="Google Shape;1559;gf08a7be099_3_1276"/>
          <p:cNvSpPr txBox="1">
            <a:spLocks noGrp="1"/>
          </p:cNvSpPr>
          <p:nvPr>
            <p:ph type="title"/>
          </p:nvPr>
        </p:nvSpPr>
        <p:spPr>
          <a:xfrm>
            <a:off x="187025" y="170667"/>
            <a:ext cx="11649900" cy="6588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1400"/>
              <a:buNone/>
            </a:pPr>
            <a:r>
              <a:rPr lang="en" sz="1800" b="1"/>
              <a:t>Peran dan tanggung jawab Sekolah dalam PSP</a:t>
            </a:r>
            <a:r>
              <a:rPr lang="en" sz="1800" b="1" baseline="30000"/>
              <a:t>1</a:t>
            </a:r>
            <a:r>
              <a:rPr lang="en" sz="1800" b="1"/>
              <a:t> </a:t>
            </a:r>
            <a:endParaRPr sz="1800" b="1"/>
          </a:p>
        </p:txBody>
      </p:sp>
      <p:graphicFrame>
        <p:nvGraphicFramePr>
          <p:cNvPr id="1560" name="Google Shape;1560;gf08a7be099_3_1276"/>
          <p:cNvGraphicFramePr/>
          <p:nvPr/>
        </p:nvGraphicFramePr>
        <p:xfrm>
          <a:off x="358800" y="1621650"/>
          <a:ext cx="8544450" cy="2865080"/>
        </p:xfrm>
        <a:graphic>
          <a:graphicData uri="http://schemas.openxmlformats.org/drawingml/2006/table">
            <a:tbl>
              <a:tblPr>
                <a:noFill/>
                <a:tableStyleId>{2A3DF93A-BE45-4B0B-BD5A-22E02E9A7E69}</a:tableStyleId>
              </a:tblPr>
              <a:tblGrid>
                <a:gridCol w="2848150"/>
                <a:gridCol w="3047375"/>
                <a:gridCol w="2648925"/>
              </a:tblGrid>
              <a:tr h="2651725">
                <a:tc>
                  <a:txBody>
                    <a:bodyPr/>
                    <a:lstStyle/>
                    <a:p>
                      <a:pPr marL="285750" marR="0" lvl="0" indent="-19685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Kepala sekolah mendaftar PSP</a:t>
                      </a:r>
                      <a:r>
                        <a:rPr lang="en" sz="1300" u="none" strike="noStrike" cap="none" baseline="30000">
                          <a:solidFill>
                            <a:schemeClr val="dk1"/>
                          </a:solidFill>
                        </a:rPr>
                        <a:t>1</a:t>
                      </a:r>
                      <a:endParaRPr sz="1300" u="none" strike="noStrike" cap="none" baseline="30000">
                        <a:solidFill>
                          <a:schemeClr val="dk1"/>
                        </a:solidFill>
                      </a:endParaRPr>
                    </a:p>
                    <a:p>
                      <a:pPr marL="285750" marR="0" lvl="0" indent="-19685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Kepala sekolah mengikuti seleksi PSP</a:t>
                      </a:r>
                      <a:r>
                        <a:rPr lang="en" sz="1300" u="none" strike="noStrike" cap="none" baseline="30000">
                          <a:solidFill>
                            <a:schemeClr val="dk1"/>
                          </a:solidFill>
                        </a:rPr>
                        <a:t>1</a:t>
                      </a:r>
                      <a:endParaRPr sz="1300" u="none" strike="noStrike" cap="none" baseline="30000">
                        <a:solidFill>
                          <a:schemeClr val="dk1"/>
                        </a:solidFill>
                      </a:endParaRPr>
                    </a:p>
                    <a:p>
                      <a:pPr marL="285750" marR="0" lvl="0" indent="-19685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Bagi sekolah yang kepala sekolahnya terpilih maka kepala sekolah, pengawas, penilik, dan perwakilan guru mengikuti pelatihan</a:t>
                      </a:r>
                      <a:endParaRPr sz="1300" u="none" strike="noStrike" cap="none">
                        <a:solidFill>
                          <a:schemeClr val="dk1"/>
                        </a:solidFill>
                      </a:endParaRPr>
                    </a:p>
                    <a:p>
                      <a:pPr marL="285750" marR="0" lvl="0" indent="-19685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Mengadakan</a:t>
                      </a:r>
                      <a:r>
                        <a:rPr lang="en" sz="1300" u="none" strike="noStrike" cap="none">
                          <a:solidFill>
                            <a:schemeClr val="dk1"/>
                          </a:solidFill>
                        </a:rPr>
                        <a:t> Komunitas Praktisi bagi guru di sekolah</a:t>
                      </a:r>
                      <a:endParaRPr sz="1300" u="none" strike="noStrike" cap="none">
                        <a:solidFill>
                          <a:schemeClr val="dk1"/>
                        </a:solidFill>
                      </a:endParaRPr>
                    </a:p>
                    <a:p>
                      <a:pPr marL="285750" marR="0" lvl="0" indent="-19685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Mengadakan forum dialog ekosistem sekolah</a:t>
                      </a:r>
                      <a:endParaRPr sz="1300" u="none" strike="noStrike" cap="none">
                        <a:solidFill>
                          <a:schemeClr val="dk1"/>
                        </a:solidFill>
                      </a:endParaRPr>
                    </a:p>
                    <a:p>
                      <a:pPr marL="285750" marR="0" lvl="0" indent="-19685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Melakukan pengadaan bahan ajar dengan BOS Kinerja</a:t>
                      </a:r>
                      <a:endParaRPr sz="1300" u="none" strike="noStrike" cap="none">
                        <a:solidFill>
                          <a:schemeClr val="dk1"/>
                        </a:solidFill>
                      </a:endParaRPr>
                    </a:p>
                  </a:txBody>
                  <a:tcPr marL="73150" marR="7315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114300" marR="0" lvl="0" indent="-11430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Mengikuti pendampingan dari Kemdikbud selama 3 tahun ajaran dan dari Pemda</a:t>
                      </a:r>
                      <a:endParaRPr sz="1300" u="none" strike="noStrike" cap="none">
                        <a:solidFill>
                          <a:schemeClr val="dk1"/>
                        </a:solidFill>
                      </a:endParaRPr>
                    </a:p>
                    <a:p>
                      <a:pPr marL="114300" marR="0" lvl="0" indent="-11430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Menerapkan pembelajaran dengan paradigma baru</a:t>
                      </a:r>
                      <a:endParaRPr sz="1300" u="none" strike="noStrike" cap="none">
                        <a:solidFill>
                          <a:schemeClr val="dk1"/>
                        </a:solidFill>
                      </a:endParaRPr>
                    </a:p>
                    <a:p>
                      <a:pPr marL="114300" marR="0" lvl="0" indent="-11430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Menggunakan platform teknologi untuk pembelajaran dan manajemen sekolah</a:t>
                      </a:r>
                      <a:endParaRPr sz="1300" u="none" strike="noStrike" cap="none">
                        <a:solidFill>
                          <a:schemeClr val="dk1"/>
                        </a:solidFill>
                      </a:endParaRPr>
                    </a:p>
                    <a:p>
                      <a:pPr marL="114300" marR="0" lvl="0" indent="-11430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Melakukan perencanaan sekolah berbasis data</a:t>
                      </a:r>
                      <a:endParaRPr sz="1300" u="none" strike="noStrike" cap="none">
                        <a:solidFill>
                          <a:schemeClr val="dk1"/>
                        </a:solidFill>
                      </a:endParaRPr>
                    </a:p>
                    <a:p>
                      <a:pPr marL="457200" marR="0" lvl="0" indent="0" algn="l" rtl="0">
                        <a:lnSpc>
                          <a:spcPct val="100000"/>
                        </a:lnSpc>
                        <a:spcBef>
                          <a:spcPts val="0"/>
                        </a:spcBef>
                        <a:spcAft>
                          <a:spcPts val="0"/>
                        </a:spcAft>
                        <a:buClr>
                          <a:srgbClr val="000000"/>
                        </a:buClr>
                        <a:buSzPts val="1300"/>
                        <a:buFont typeface="Arial"/>
                        <a:buNone/>
                      </a:pPr>
                      <a:endParaRPr sz="1300" u="none" strike="noStrike" cap="none">
                        <a:solidFill>
                          <a:schemeClr val="dk1"/>
                        </a:solidFill>
                      </a:endParaRPr>
                    </a:p>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chemeClr val="dk1"/>
                        </a:solidFill>
                      </a:endParaRPr>
                    </a:p>
                  </a:txBody>
                  <a:tcPr marL="73150" marR="7315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114300" marR="0" lvl="0" indent="-11430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Melakukan evaluasi diri</a:t>
                      </a:r>
                      <a:endParaRPr sz="1300" u="none" strike="noStrike" cap="none">
                        <a:solidFill>
                          <a:schemeClr val="dk1"/>
                        </a:solidFill>
                      </a:endParaRPr>
                    </a:p>
                    <a:p>
                      <a:pPr marL="114300" marR="0" lvl="0" indent="-11430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Melakukan review bahan ajar</a:t>
                      </a:r>
                      <a:endParaRPr sz="1300" u="none" strike="noStrike" cap="none">
                        <a:solidFill>
                          <a:schemeClr val="dk1"/>
                        </a:solidFill>
                      </a:endParaRPr>
                    </a:p>
                    <a:p>
                      <a:pPr marL="114300" marR="0" lvl="0" indent="-114300" algn="l" rtl="0">
                        <a:lnSpc>
                          <a:spcPct val="100000"/>
                        </a:lnSpc>
                        <a:spcBef>
                          <a:spcPts val="0"/>
                        </a:spcBef>
                        <a:spcAft>
                          <a:spcPts val="0"/>
                        </a:spcAft>
                        <a:buClr>
                          <a:schemeClr val="dk1"/>
                        </a:buClr>
                        <a:buSzPts val="1300"/>
                        <a:buFont typeface="Arial"/>
                        <a:buAutoNum type="arabicPeriod"/>
                      </a:pPr>
                      <a:r>
                        <a:rPr lang="en" sz="1300" u="none" strike="noStrike" cap="none">
                          <a:solidFill>
                            <a:schemeClr val="dk1"/>
                          </a:solidFill>
                        </a:rPr>
                        <a:t>Memberikan informasi dan data yang dibutuhkan</a:t>
                      </a:r>
                      <a:endParaRPr sz="1300" u="none" strike="noStrike" cap="none">
                        <a:solidFill>
                          <a:schemeClr val="dk1"/>
                        </a:solidFill>
                      </a:endParaRPr>
                    </a:p>
                    <a:p>
                      <a:pPr marL="0" marR="0" lvl="0" indent="0" algn="l" rtl="0">
                        <a:lnSpc>
                          <a:spcPct val="100000"/>
                        </a:lnSpc>
                        <a:spcBef>
                          <a:spcPts val="0"/>
                        </a:spcBef>
                        <a:spcAft>
                          <a:spcPts val="0"/>
                        </a:spcAft>
                        <a:buClr>
                          <a:srgbClr val="000000"/>
                        </a:buClr>
                        <a:buSzPts val="1200"/>
                        <a:buFont typeface="Arial"/>
                        <a:buNone/>
                      </a:pPr>
                      <a:endParaRPr sz="1200" u="none" strike="noStrike" cap="none">
                        <a:solidFill>
                          <a:schemeClr val="dk1"/>
                        </a:solidFill>
                      </a:endParaRPr>
                    </a:p>
                    <a:p>
                      <a:pPr marL="0" marR="0" lvl="0" indent="0" algn="l" rtl="0">
                        <a:lnSpc>
                          <a:spcPct val="100000"/>
                        </a:lnSpc>
                        <a:spcBef>
                          <a:spcPts val="0"/>
                        </a:spcBef>
                        <a:spcAft>
                          <a:spcPts val="0"/>
                        </a:spcAft>
                        <a:buClr>
                          <a:srgbClr val="000000"/>
                        </a:buClr>
                        <a:buSzPts val="1300"/>
                        <a:buFont typeface="Arial"/>
                        <a:buNone/>
                      </a:pPr>
                      <a:endParaRPr sz="1300" u="none" strike="noStrike" cap="none"/>
                    </a:p>
                  </a:txBody>
                  <a:tcPr marL="73150" marR="7315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cxnSp>
        <p:nvCxnSpPr>
          <p:cNvPr id="1561" name="Google Shape;1561;gf08a7be099_3_1276"/>
          <p:cNvCxnSpPr/>
          <p:nvPr/>
        </p:nvCxnSpPr>
        <p:spPr>
          <a:xfrm>
            <a:off x="3169475" y="1539425"/>
            <a:ext cx="0" cy="3005700"/>
          </a:xfrm>
          <a:prstGeom prst="straightConnector1">
            <a:avLst/>
          </a:prstGeom>
          <a:noFill/>
          <a:ln w="9525" cap="flat" cmpd="sng">
            <a:solidFill>
              <a:schemeClr val="dk2"/>
            </a:solidFill>
            <a:prstDash val="dash"/>
            <a:round/>
            <a:headEnd type="none" w="sm" len="sm"/>
            <a:tailEnd type="none" w="sm" len="sm"/>
          </a:ln>
        </p:spPr>
      </p:cxnSp>
      <p:cxnSp>
        <p:nvCxnSpPr>
          <p:cNvPr id="1562" name="Google Shape;1562;gf08a7be099_3_1276"/>
          <p:cNvCxnSpPr/>
          <p:nvPr/>
        </p:nvCxnSpPr>
        <p:spPr>
          <a:xfrm>
            <a:off x="6164375" y="1557550"/>
            <a:ext cx="0" cy="3015900"/>
          </a:xfrm>
          <a:prstGeom prst="straightConnector1">
            <a:avLst/>
          </a:prstGeom>
          <a:noFill/>
          <a:ln w="9525" cap="flat" cmpd="sng">
            <a:solidFill>
              <a:schemeClr val="dk2"/>
            </a:solidFill>
            <a:prstDash val="dash"/>
            <a:round/>
            <a:headEnd type="none" w="sm" len="sm"/>
            <a:tailEnd type="none" w="sm" len="sm"/>
          </a:ln>
        </p:spPr>
      </p:cxnSp>
      <p:sp>
        <p:nvSpPr>
          <p:cNvPr id="1563" name="Google Shape;1563;gf08a7be099_3_1276"/>
          <p:cNvSpPr txBox="1"/>
          <p:nvPr/>
        </p:nvSpPr>
        <p:spPr>
          <a:xfrm>
            <a:off x="92025" y="4734819"/>
            <a:ext cx="5079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baseline="30000">
                <a:solidFill>
                  <a:srgbClr val="000000"/>
                </a:solidFill>
                <a:latin typeface="Arial"/>
                <a:ea typeface="Arial"/>
                <a:cs typeface="Arial"/>
                <a:sym typeface="Arial"/>
              </a:rPr>
              <a:t>1</a:t>
            </a:r>
            <a:r>
              <a:rPr lang="en" sz="1000" b="0" i="0" u="none" strike="noStrike" cap="none">
                <a:solidFill>
                  <a:srgbClr val="000000"/>
                </a:solidFill>
                <a:latin typeface="Arial"/>
                <a:ea typeface="Arial"/>
                <a:cs typeface="Arial"/>
                <a:sym typeface="Arial"/>
              </a:rPr>
              <a:t>PSP = Program Sekolah Penggerak</a:t>
            </a:r>
            <a:endParaRPr sz="1000" b="0" i="0" u="none" strike="noStrike" cap="none">
              <a:solidFill>
                <a:srgbClr val="000000"/>
              </a:solidFill>
              <a:latin typeface="Arial"/>
              <a:ea typeface="Arial"/>
              <a:cs typeface="Arial"/>
              <a:sym typeface="Arial"/>
            </a:endParaRPr>
          </a:p>
        </p:txBody>
      </p:sp>
      <p:sp>
        <p:nvSpPr>
          <p:cNvPr id="1564" name="Google Shape;1564;gf08a7be099_3_1276"/>
          <p:cNvSpPr/>
          <p:nvPr/>
        </p:nvSpPr>
        <p:spPr>
          <a:xfrm>
            <a:off x="498750" y="826100"/>
            <a:ext cx="2647443" cy="676710"/>
          </a:xfrm>
          <a:custGeom>
            <a:avLst/>
            <a:gdLst/>
            <a:ahLst/>
            <a:cxnLst/>
            <a:rect l="l" t="t" r="r" b="b"/>
            <a:pathLst>
              <a:path w="65726" h="26923" extrusionOk="0">
                <a:moveTo>
                  <a:pt x="0" y="0"/>
                </a:moveTo>
                <a:lnTo>
                  <a:pt x="10782" y="13477"/>
                </a:lnTo>
                <a:lnTo>
                  <a:pt x="0" y="26923"/>
                </a:lnTo>
                <a:lnTo>
                  <a:pt x="54943" y="26923"/>
                </a:lnTo>
                <a:lnTo>
                  <a:pt x="65725" y="13477"/>
                </a:lnTo>
                <a:lnTo>
                  <a:pt x="54943" y="0"/>
                </a:lnTo>
                <a:close/>
              </a:path>
            </a:pathLst>
          </a:custGeom>
          <a:solidFill>
            <a:srgbClr val="CFE2F3"/>
          </a:solidFill>
          <a:ln w="9525" cap="flat" cmpd="sng">
            <a:solidFill>
              <a:srgbClr val="44546A"/>
            </a:solidFill>
            <a:prstDash val="solid"/>
            <a:round/>
            <a:headEnd type="none" w="sm" len="sm"/>
            <a:tailEnd type="none" w="sm" len="sm"/>
          </a:ln>
        </p:spPr>
        <p:txBody>
          <a:bodyPr spcFirstLastPara="1" wrap="square" lIns="274300" tIns="91425" rIns="18287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Arial"/>
                <a:ea typeface="Arial"/>
                <a:cs typeface="Arial"/>
                <a:sym typeface="Arial"/>
              </a:rPr>
              <a:t>Persiapan</a:t>
            </a:r>
            <a:endParaRPr sz="1400" b="1" i="0" u="none" strike="noStrike" cap="none">
              <a:solidFill>
                <a:srgbClr val="000000"/>
              </a:solidFill>
              <a:latin typeface="Arial"/>
              <a:ea typeface="Arial"/>
              <a:cs typeface="Arial"/>
              <a:sym typeface="Arial"/>
            </a:endParaRPr>
          </a:p>
        </p:txBody>
      </p:sp>
      <p:sp>
        <p:nvSpPr>
          <p:cNvPr id="1565" name="Google Shape;1565;gf08a7be099_3_1276"/>
          <p:cNvSpPr/>
          <p:nvPr/>
        </p:nvSpPr>
        <p:spPr>
          <a:xfrm>
            <a:off x="3273048" y="826100"/>
            <a:ext cx="2648692" cy="676710"/>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solidFill>
            <a:srgbClr val="9FC5E8"/>
          </a:solidFill>
          <a:ln w="9525" cap="flat" cmpd="sng">
            <a:solidFill>
              <a:srgbClr val="44546A"/>
            </a:solidFill>
            <a:prstDash val="solid"/>
            <a:round/>
            <a:headEnd type="none" w="sm" len="sm"/>
            <a:tailEnd type="none" w="sm" len="sm"/>
          </a:ln>
        </p:spPr>
        <p:txBody>
          <a:bodyPr spcFirstLastPara="1" wrap="square" lIns="274300" tIns="91425" rIns="18287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Arial"/>
                <a:ea typeface="Arial"/>
                <a:cs typeface="Arial"/>
                <a:sym typeface="Arial"/>
              </a:rPr>
              <a:t>Implementasi</a:t>
            </a:r>
            <a:endParaRPr sz="1400" b="1" i="0" u="none" strike="noStrike" cap="none">
              <a:solidFill>
                <a:srgbClr val="000000"/>
              </a:solidFill>
              <a:latin typeface="Arial"/>
              <a:ea typeface="Arial"/>
              <a:cs typeface="Arial"/>
              <a:sym typeface="Arial"/>
            </a:endParaRPr>
          </a:p>
        </p:txBody>
      </p:sp>
      <p:sp>
        <p:nvSpPr>
          <p:cNvPr id="1566" name="Google Shape;1566;gf08a7be099_3_1276"/>
          <p:cNvSpPr/>
          <p:nvPr/>
        </p:nvSpPr>
        <p:spPr>
          <a:xfrm>
            <a:off x="6200972" y="826100"/>
            <a:ext cx="2648692" cy="676710"/>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solidFill>
            <a:srgbClr val="81B0E4"/>
          </a:solidFill>
          <a:ln w="9525" cap="flat" cmpd="sng">
            <a:solidFill>
              <a:srgbClr val="44546A"/>
            </a:solidFill>
            <a:prstDash val="solid"/>
            <a:round/>
            <a:headEnd type="none" w="sm" len="sm"/>
            <a:tailEnd type="none" w="sm" len="sm"/>
          </a:ln>
        </p:spPr>
        <p:txBody>
          <a:bodyPr spcFirstLastPara="1" wrap="square" lIns="274300" tIns="91425" rIns="18287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400" b="1" i="0" u="none" strike="noStrike" cap="none">
                <a:solidFill>
                  <a:srgbClr val="000000"/>
                </a:solidFill>
                <a:latin typeface="Arial"/>
                <a:ea typeface="Arial"/>
                <a:cs typeface="Arial"/>
                <a:sym typeface="Arial"/>
              </a:rPr>
              <a:t>Monev</a:t>
            </a:r>
            <a:endParaRPr sz="1400" b="1" i="0" u="none" strike="noStrike" cap="none">
              <a:solidFill>
                <a:srgbClr val="000000"/>
              </a:solidFill>
              <a:latin typeface="Arial"/>
              <a:ea typeface="Arial"/>
              <a:cs typeface="Arial"/>
              <a:sym typeface="Arial"/>
            </a:endParaRPr>
          </a:p>
        </p:txBody>
      </p:sp>
      <p:sp>
        <p:nvSpPr>
          <p:cNvPr id="1567" name="Google Shape;1567;gf08a7be099_3_1276"/>
          <p:cNvSpPr txBox="1">
            <a:spLocks noGrp="1"/>
          </p:cNvSpPr>
          <p:nvPr>
            <p:ph type="sldNum" idx="12"/>
          </p:nvPr>
        </p:nvSpPr>
        <p:spPr>
          <a:xfrm>
            <a:off x="8472458" y="4663217"/>
            <a:ext cx="548700" cy="393600"/>
          </a:xfrm>
          <a:prstGeom prst="rect">
            <a:avLst/>
          </a:prstGeom>
          <a:noFill/>
          <a:ln>
            <a:noFill/>
          </a:ln>
        </p:spPr>
        <p:txBody>
          <a:bodyPr spcFirstLastPara="1" wrap="square" lIns="68575" tIns="34275" rIns="68575" bIns="34275" anchor="t"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1571"/>
        <p:cNvGrpSpPr/>
        <p:nvPr/>
      </p:nvGrpSpPr>
      <p:grpSpPr>
        <a:xfrm>
          <a:off x="0" y="0"/>
          <a:ext cx="0" cy="0"/>
          <a:chOff x="0" y="0"/>
          <a:chExt cx="0" cy="0"/>
        </a:xfrm>
      </p:grpSpPr>
      <p:sp>
        <p:nvSpPr>
          <p:cNvPr id="1572" name="Google Shape;1572;gf08a7be099_3_1288"/>
          <p:cNvSpPr txBox="1">
            <a:spLocks noGrp="1"/>
          </p:cNvSpPr>
          <p:nvPr>
            <p:ph type="title"/>
          </p:nvPr>
        </p:nvSpPr>
        <p:spPr>
          <a:xfrm>
            <a:off x="159300" y="216425"/>
            <a:ext cx="8737500" cy="494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en"/>
              <a:t>Mekanisme koordinasi dan perolehan informasi Program Sekolah Penggerak</a:t>
            </a:r>
            <a:endParaRPr/>
          </a:p>
        </p:txBody>
      </p:sp>
      <p:sp>
        <p:nvSpPr>
          <p:cNvPr id="1573" name="Google Shape;1573;gf08a7be099_3_1288"/>
          <p:cNvSpPr/>
          <p:nvPr/>
        </p:nvSpPr>
        <p:spPr>
          <a:xfrm>
            <a:off x="6956000" y="1232098"/>
            <a:ext cx="1505100" cy="494100"/>
          </a:xfrm>
          <a:prstGeom prst="wedgeRoundRectCallout">
            <a:avLst>
              <a:gd name="adj1" fmla="val -20186"/>
              <a:gd name="adj2" fmla="val 76675"/>
              <a:gd name="adj3" fmla="val 0"/>
            </a:avLst>
          </a:prstGeom>
          <a:noFill/>
          <a:ln w="9525" cap="flat" cmpd="sng">
            <a:solidFill>
              <a:srgbClr val="4472C4"/>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472C4"/>
                </a:solidFill>
                <a:latin typeface="Arial"/>
                <a:ea typeface="Arial"/>
                <a:cs typeface="Arial"/>
                <a:sym typeface="Arial"/>
              </a:rPr>
              <a:t>Pemda dan Kemdikbud</a:t>
            </a:r>
            <a:endParaRPr sz="1400" b="1" i="0" u="none" strike="noStrike" cap="none">
              <a:solidFill>
                <a:srgbClr val="4472C4"/>
              </a:solidFill>
              <a:latin typeface="Arial"/>
              <a:ea typeface="Arial"/>
              <a:cs typeface="Arial"/>
              <a:sym typeface="Arial"/>
            </a:endParaRPr>
          </a:p>
        </p:txBody>
      </p:sp>
      <p:sp>
        <p:nvSpPr>
          <p:cNvPr id="1574" name="Google Shape;1574;gf08a7be099_3_1288"/>
          <p:cNvSpPr/>
          <p:nvPr/>
        </p:nvSpPr>
        <p:spPr>
          <a:xfrm>
            <a:off x="3965975" y="1240998"/>
            <a:ext cx="1505100" cy="494100"/>
          </a:xfrm>
          <a:prstGeom prst="wedgeRoundRectCallout">
            <a:avLst>
              <a:gd name="adj1" fmla="val -20092"/>
              <a:gd name="adj2" fmla="val 78780"/>
              <a:gd name="adj3" fmla="val 0"/>
            </a:avLst>
          </a:prstGeom>
          <a:noFill/>
          <a:ln w="9525" cap="flat" cmpd="sng">
            <a:solidFill>
              <a:srgbClr val="4472C4"/>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472C4"/>
                </a:solidFill>
                <a:latin typeface="Arial"/>
                <a:ea typeface="Arial"/>
                <a:cs typeface="Arial"/>
                <a:sym typeface="Arial"/>
              </a:rPr>
              <a:t>Help Desk</a:t>
            </a:r>
            <a:endParaRPr sz="1400" b="1" i="0" u="none" strike="noStrike" cap="none">
              <a:solidFill>
                <a:srgbClr val="4472C4"/>
              </a:solidFill>
              <a:latin typeface="Arial"/>
              <a:ea typeface="Arial"/>
              <a:cs typeface="Arial"/>
              <a:sym typeface="Arial"/>
            </a:endParaRPr>
          </a:p>
        </p:txBody>
      </p:sp>
      <p:graphicFrame>
        <p:nvGraphicFramePr>
          <p:cNvPr id="1575" name="Google Shape;1575;gf08a7be099_3_1288"/>
          <p:cNvGraphicFramePr/>
          <p:nvPr/>
        </p:nvGraphicFramePr>
        <p:xfrm>
          <a:off x="398238" y="1892900"/>
          <a:ext cx="8442600" cy="2529810"/>
        </p:xfrm>
        <a:graphic>
          <a:graphicData uri="http://schemas.openxmlformats.org/drawingml/2006/table">
            <a:tbl>
              <a:tblPr>
                <a:noFill/>
                <a:tableStyleId>{2A3DF93A-BE45-4B0B-BD5A-22E02E9A7E69}</a:tableStyleId>
              </a:tblPr>
              <a:tblGrid>
                <a:gridCol w="2658775"/>
                <a:gridCol w="3187825"/>
                <a:gridCol w="2596000"/>
              </a:tblGrid>
              <a:tr h="2359400">
                <a:tc>
                  <a:txBody>
                    <a:bodyPr/>
                    <a:lstStyle/>
                    <a:p>
                      <a:pPr marL="0" marR="0" lvl="0" indent="0" algn="l" rtl="0">
                        <a:lnSpc>
                          <a:spcPct val="100000"/>
                        </a:lnSpc>
                        <a:spcBef>
                          <a:spcPts val="0"/>
                        </a:spcBef>
                        <a:spcAft>
                          <a:spcPts val="0"/>
                        </a:spcAft>
                        <a:buClr>
                          <a:schemeClr val="dk1"/>
                        </a:buClr>
                        <a:buSzPts val="1100"/>
                        <a:buFont typeface="Arial"/>
                        <a:buNone/>
                      </a:pPr>
                      <a:r>
                        <a:rPr lang="en" sz="1400" u="none" strike="noStrike" cap="none">
                          <a:solidFill>
                            <a:schemeClr val="dk1"/>
                          </a:solidFill>
                        </a:rPr>
                        <a:t>Informasi umum terkait Program Sekolah Penggerak dapat diakses melalui link berikut: </a:t>
                      </a:r>
                      <a:r>
                        <a:rPr lang="en" sz="1400" u="sng" strike="noStrike" cap="none">
                          <a:solidFill>
                            <a:schemeClr val="hlink"/>
                          </a:solidFill>
                          <a:hlinkClick r:id="rId3"/>
                        </a:rPr>
                        <a:t>https://sekolah.penggerak.kemdikbud.go.id/programsekolahpenggerak/</a:t>
                      </a:r>
                      <a:r>
                        <a:rPr lang="en" sz="1400" u="none" strike="noStrike" cap="none">
                          <a:solidFill>
                            <a:schemeClr val="dk1"/>
                          </a:solidFill>
                        </a:rPr>
                        <a:t> </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rgbClr val="4472C4"/>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100"/>
                        <a:buFont typeface="Arial"/>
                        <a:buNone/>
                      </a:pPr>
                      <a:r>
                        <a:rPr lang="en" sz="1400" u="none" strike="noStrike" cap="none">
                          <a:solidFill>
                            <a:schemeClr val="dk1"/>
                          </a:solidFill>
                        </a:rPr>
                        <a:t>Bertanya menggunakan nomor whatsapp atau aplikasi LAPOR! dengan memilih kategori Program Sekolah Penggerak.</a:t>
                      </a:r>
                      <a:endParaRPr sz="1400" u="none" strike="noStrike" cap="none">
                        <a:solidFill>
                          <a:schemeClr val="dk1"/>
                        </a:solidFill>
                      </a:endParaRPr>
                    </a:p>
                    <a:p>
                      <a:pPr marL="0" marR="0" lvl="0" indent="0" algn="l" rtl="0">
                        <a:lnSpc>
                          <a:spcPct val="100000"/>
                        </a:lnSpc>
                        <a:spcBef>
                          <a:spcPts val="0"/>
                        </a:spcBef>
                        <a:spcAft>
                          <a:spcPts val="0"/>
                        </a:spcAft>
                        <a:buClr>
                          <a:schemeClr val="dk1"/>
                        </a:buClr>
                        <a:buSzPts val="1100"/>
                        <a:buFont typeface="Arial"/>
                        <a:buNone/>
                      </a:pPr>
                      <a:r>
                        <a:rPr lang="en" sz="1400" u="none" strike="noStrike" cap="none">
                          <a:solidFill>
                            <a:schemeClr val="dk1"/>
                          </a:solidFill>
                        </a:rPr>
                        <a:t>Pertanyaan akan dijawab melalui nomor wa 0812 8143 5091</a:t>
                      </a:r>
                      <a:endParaRPr sz="1400" u="none" strike="noStrike" cap="none">
                        <a:solidFill>
                          <a:schemeClr val="dk1"/>
                        </a:solidFill>
                      </a:endParaRPr>
                    </a:p>
                    <a:p>
                      <a:pPr marL="0" marR="0" lvl="0" indent="0" algn="l" rtl="0">
                        <a:lnSpc>
                          <a:spcPct val="100000"/>
                        </a:lnSpc>
                        <a:spcBef>
                          <a:spcPts val="0"/>
                        </a:spcBef>
                        <a:spcAft>
                          <a:spcPts val="0"/>
                        </a:spcAft>
                        <a:buClr>
                          <a:schemeClr val="dk1"/>
                        </a:buClr>
                        <a:buSzPts val="1100"/>
                        <a:buFont typeface="Arial"/>
                        <a:buNone/>
                      </a:pPr>
                      <a:r>
                        <a:rPr lang="en" sz="1400" u="none" strike="noStrike" cap="none">
                          <a:solidFill>
                            <a:schemeClr val="dk1"/>
                          </a:solidFill>
                        </a:rPr>
                        <a:t>atau email </a:t>
                      </a:r>
                      <a:r>
                        <a:rPr lang="en" sz="1400" u="sng" strike="noStrike" cap="none">
                          <a:solidFill>
                            <a:schemeClr val="hlink"/>
                          </a:solidFill>
                          <a:hlinkClick r:id="rId4"/>
                        </a:rPr>
                        <a:t>sekolah.penggerak@kemdikbud.go.id</a:t>
                      </a:r>
                      <a:endParaRPr sz="1400" u="none" strike="noStrike" cap="none">
                        <a:solidFill>
                          <a:schemeClr val="dk1"/>
                        </a:solidFill>
                      </a:endParaRPr>
                    </a:p>
                    <a:p>
                      <a:pPr marL="0" marR="0" lvl="0" indent="0" algn="l" rtl="0">
                        <a:lnSpc>
                          <a:spcPct val="100000"/>
                        </a:lnSpc>
                        <a:spcBef>
                          <a:spcPts val="0"/>
                        </a:spcBef>
                        <a:spcAft>
                          <a:spcPts val="0"/>
                        </a:spcAft>
                        <a:buClr>
                          <a:schemeClr val="dk1"/>
                        </a:buClr>
                        <a:buSzPts val="1100"/>
                        <a:buFont typeface="Arial"/>
                        <a:buNone/>
                      </a:pPr>
                      <a:r>
                        <a:rPr lang="en" u="sng">
                          <a:solidFill>
                            <a:schemeClr val="hlink"/>
                          </a:solidFill>
                          <a:hlinkClick r:id="rId5"/>
                        </a:rPr>
                        <a:t>http://helpdeskpsp.kemdikbud.go.id/</a:t>
                      </a:r>
                      <a:r>
                        <a:rPr lang="en">
                          <a:solidFill>
                            <a:schemeClr val="dk1"/>
                          </a:solidFill>
                        </a:rPr>
                        <a:t> </a:t>
                      </a:r>
                      <a:endParaRPr>
                        <a:solidFill>
                          <a:schemeClr val="dk1"/>
                        </a:solidFill>
                      </a:endParaRPr>
                    </a:p>
                    <a:p>
                      <a:pPr marL="0" marR="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rgbClr val="4472C4"/>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100"/>
                        <a:buFont typeface="Arial"/>
                        <a:buNone/>
                      </a:pPr>
                      <a:r>
                        <a:rPr lang="en" sz="1400" u="none" strike="noStrike" cap="none">
                          <a:solidFill>
                            <a:schemeClr val="dk1"/>
                          </a:solidFill>
                        </a:rPr>
                        <a:t>Berkoordinasi dengan:</a:t>
                      </a:r>
                      <a:endParaRPr sz="1400" u="none" strike="noStrike" cap="none">
                        <a:solidFill>
                          <a:schemeClr val="dk1"/>
                        </a:solidFill>
                      </a:endParaRPr>
                    </a:p>
                    <a:p>
                      <a:pPr marL="285750" marR="0" lvl="0" indent="-203200" algn="l" rtl="0">
                        <a:lnSpc>
                          <a:spcPct val="100000"/>
                        </a:lnSpc>
                        <a:spcBef>
                          <a:spcPts val="0"/>
                        </a:spcBef>
                        <a:spcAft>
                          <a:spcPts val="0"/>
                        </a:spcAft>
                        <a:buClr>
                          <a:schemeClr val="dk1"/>
                        </a:buClr>
                        <a:buSzPts val="1400"/>
                        <a:buFont typeface="Arial"/>
                        <a:buAutoNum type="arabicPeriod"/>
                      </a:pPr>
                      <a:r>
                        <a:rPr lang="en" sz="1400" u="none" strike="noStrike" cap="none">
                          <a:solidFill>
                            <a:schemeClr val="dk1"/>
                          </a:solidFill>
                        </a:rPr>
                        <a:t>Pengawas/penilik</a:t>
                      </a:r>
                      <a:endParaRPr sz="1400" u="none" strike="noStrike" cap="none">
                        <a:solidFill>
                          <a:schemeClr val="dk1"/>
                        </a:solidFill>
                      </a:endParaRPr>
                    </a:p>
                    <a:p>
                      <a:pPr marL="285750" marR="0" lvl="0" indent="-203200" algn="l" rtl="0">
                        <a:lnSpc>
                          <a:spcPct val="100000"/>
                        </a:lnSpc>
                        <a:spcBef>
                          <a:spcPts val="0"/>
                        </a:spcBef>
                        <a:spcAft>
                          <a:spcPts val="0"/>
                        </a:spcAft>
                        <a:buClr>
                          <a:schemeClr val="dk1"/>
                        </a:buClr>
                        <a:buSzPts val="1400"/>
                        <a:buFont typeface="Arial"/>
                        <a:buAutoNum type="arabicPeriod"/>
                      </a:pPr>
                      <a:r>
                        <a:rPr lang="en" sz="1400" u="none" strike="noStrike" cap="none">
                          <a:solidFill>
                            <a:schemeClr val="dk1"/>
                          </a:solidFill>
                        </a:rPr>
                        <a:t>Pelatih ahli</a:t>
                      </a:r>
                      <a:endParaRPr sz="1400" u="none" strike="noStrike" cap="none">
                        <a:solidFill>
                          <a:schemeClr val="dk1"/>
                        </a:solidFill>
                      </a:endParaRPr>
                    </a:p>
                    <a:p>
                      <a:pPr marL="285750" marR="0" lvl="0" indent="-203200" algn="l" rtl="0">
                        <a:lnSpc>
                          <a:spcPct val="100000"/>
                        </a:lnSpc>
                        <a:spcBef>
                          <a:spcPts val="0"/>
                        </a:spcBef>
                        <a:spcAft>
                          <a:spcPts val="0"/>
                        </a:spcAft>
                        <a:buClr>
                          <a:schemeClr val="dk1"/>
                        </a:buClr>
                        <a:buSzPts val="1400"/>
                        <a:buFont typeface="Arial"/>
                        <a:buAutoNum type="arabicPeriod"/>
                      </a:pPr>
                      <a:r>
                        <a:rPr lang="en" sz="1400" u="none" strike="noStrike" cap="none">
                          <a:solidFill>
                            <a:schemeClr val="dk1"/>
                          </a:solidFill>
                        </a:rPr>
                        <a:t>UPT Kemdikbud</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28575" cap="flat" cmpd="sng">
                      <a:solidFill>
                        <a:srgbClr val="4472C4"/>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sp>
        <p:nvSpPr>
          <p:cNvPr id="1576" name="Google Shape;1576;gf08a7be099_3_1288"/>
          <p:cNvSpPr/>
          <p:nvPr/>
        </p:nvSpPr>
        <p:spPr>
          <a:xfrm>
            <a:off x="1108500" y="1240998"/>
            <a:ext cx="1505100" cy="494100"/>
          </a:xfrm>
          <a:prstGeom prst="wedgeRoundRectCallout">
            <a:avLst>
              <a:gd name="adj1" fmla="val -19862"/>
              <a:gd name="adj2" fmla="val 78780"/>
              <a:gd name="adj3" fmla="val 0"/>
            </a:avLst>
          </a:prstGeom>
          <a:noFill/>
          <a:ln w="9525" cap="flat" cmpd="sng">
            <a:solidFill>
              <a:srgbClr val="4472C4"/>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472C4"/>
                </a:solidFill>
                <a:latin typeface="Arial"/>
                <a:ea typeface="Arial"/>
                <a:cs typeface="Arial"/>
                <a:sym typeface="Arial"/>
              </a:rPr>
              <a:t>Laman PSP</a:t>
            </a:r>
            <a:endParaRPr sz="1400" b="1" i="0" u="none" strike="noStrike" cap="none">
              <a:solidFill>
                <a:srgbClr val="4472C4"/>
              </a:solidFill>
              <a:latin typeface="Arial"/>
              <a:ea typeface="Arial"/>
              <a:cs typeface="Arial"/>
              <a:sym typeface="Arial"/>
            </a:endParaRPr>
          </a:p>
        </p:txBody>
      </p:sp>
      <p:pic>
        <p:nvPicPr>
          <p:cNvPr id="1577" name="Google Shape;1577;gf08a7be099_3_1288"/>
          <p:cNvPicPr preferRelativeResize="0"/>
          <p:nvPr/>
        </p:nvPicPr>
        <p:blipFill rotWithShape="1">
          <a:blip r:embed="rId6">
            <a:alphaModFix/>
          </a:blip>
          <a:srcRect/>
          <a:stretch/>
        </p:blipFill>
        <p:spPr>
          <a:xfrm>
            <a:off x="3334865" y="1198201"/>
            <a:ext cx="582163" cy="579695"/>
          </a:xfrm>
          <a:prstGeom prst="rect">
            <a:avLst/>
          </a:prstGeom>
          <a:noFill/>
          <a:ln>
            <a:noFill/>
          </a:ln>
        </p:spPr>
      </p:pic>
      <p:pic>
        <p:nvPicPr>
          <p:cNvPr id="1578" name="Google Shape;1578;gf08a7be099_3_1288"/>
          <p:cNvPicPr preferRelativeResize="0"/>
          <p:nvPr/>
        </p:nvPicPr>
        <p:blipFill rotWithShape="1">
          <a:blip r:embed="rId7">
            <a:alphaModFix/>
          </a:blip>
          <a:srcRect/>
          <a:stretch/>
        </p:blipFill>
        <p:spPr>
          <a:xfrm>
            <a:off x="484768" y="1198210"/>
            <a:ext cx="582163" cy="579695"/>
          </a:xfrm>
          <a:prstGeom prst="rect">
            <a:avLst/>
          </a:prstGeom>
          <a:noFill/>
          <a:ln>
            <a:noFill/>
          </a:ln>
        </p:spPr>
      </p:pic>
      <p:pic>
        <p:nvPicPr>
          <p:cNvPr id="1579" name="Google Shape;1579;gf08a7be099_3_1288"/>
          <p:cNvPicPr preferRelativeResize="0"/>
          <p:nvPr/>
        </p:nvPicPr>
        <p:blipFill rotWithShape="1">
          <a:blip r:embed="rId8">
            <a:alphaModFix/>
          </a:blip>
          <a:srcRect/>
          <a:stretch/>
        </p:blipFill>
        <p:spPr>
          <a:xfrm>
            <a:off x="6306663" y="1189300"/>
            <a:ext cx="582163" cy="579695"/>
          </a:xfrm>
          <a:prstGeom prst="rect">
            <a:avLst/>
          </a:prstGeom>
          <a:noFill/>
          <a:ln>
            <a:noFill/>
          </a:ln>
        </p:spPr>
      </p:pic>
      <p:sp>
        <p:nvSpPr>
          <p:cNvPr id="1580" name="Google Shape;1580;gf08a7be099_3_128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555526"/>
            <a:ext cx="9144000" cy="576064"/>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altLang="ko-KR"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Pelatih</a:t>
            </a:r>
            <a:r>
              <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altLang="ko-KR"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ahli</a:t>
            </a:r>
            <a:r>
              <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altLang="ko-KR"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sekolah</a:t>
            </a:r>
            <a:r>
              <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altLang="ko-KR"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penggerak</a:t>
            </a:r>
            <a:endPar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ko-KR" alt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5" name="TextBox 4"/>
          <p:cNvSpPr txBox="1"/>
          <p:nvPr/>
        </p:nvSpPr>
        <p:spPr>
          <a:xfrm>
            <a:off x="1485180" y="1734512"/>
            <a:ext cx="6192688" cy="1138773"/>
          </a:xfrm>
          <a:prstGeom prst="rect">
            <a:avLst/>
          </a:prstGeom>
          <a:noFill/>
        </p:spPr>
        <p:txBody>
          <a:bodyPr wrap="square" rtlCol="0">
            <a:spAutoFit/>
          </a:bodyPr>
          <a:lstStyle/>
          <a:p>
            <a:pPr algn="ctr"/>
            <a:r>
              <a:rPr lang="en-US" altLang="ko-KR" sz="2800" dirty="0" err="1">
                <a:latin typeface="Bahnschrift" pitchFamily="34" charset="0"/>
              </a:rPr>
              <a:t>PERTEMUAN</a:t>
            </a:r>
            <a:r>
              <a:rPr lang="en-US" altLang="ko-KR" sz="2800" dirty="0">
                <a:latin typeface="Bahnschrift" pitchFamily="34" charset="0"/>
              </a:rPr>
              <a:t> </a:t>
            </a:r>
            <a:r>
              <a:rPr lang="en-US" altLang="ko-KR" sz="2800" dirty="0" err="1">
                <a:latin typeface="Bahnschrift" pitchFamily="34" charset="0"/>
              </a:rPr>
              <a:t>RUTIN</a:t>
            </a:r>
            <a:r>
              <a:rPr lang="en-US" altLang="ko-KR" sz="2800" dirty="0">
                <a:latin typeface="Bahnschrift" pitchFamily="34" charset="0"/>
              </a:rPr>
              <a:t> </a:t>
            </a:r>
            <a:r>
              <a:rPr lang="en-US" altLang="ko-KR" sz="2800" dirty="0" err="1">
                <a:latin typeface="Bahnschrift" pitchFamily="34" charset="0"/>
              </a:rPr>
              <a:t>APSI</a:t>
            </a:r>
            <a:r>
              <a:rPr lang="en-US" altLang="ko-KR" sz="2800" dirty="0">
                <a:latin typeface="Bahnschrift" pitchFamily="34" charset="0"/>
              </a:rPr>
              <a:t> </a:t>
            </a:r>
            <a:r>
              <a:rPr lang="en-US" altLang="ko-KR" sz="2800" dirty="0" err="1" smtClean="0">
                <a:latin typeface="Bahnschrift" pitchFamily="34" charset="0"/>
              </a:rPr>
              <a:t>BARTIM</a:t>
            </a:r>
            <a:r>
              <a:rPr lang="en-US" altLang="ko-KR" sz="2800" dirty="0" smtClean="0">
                <a:latin typeface="Bahnschrift" pitchFamily="34" charset="0"/>
              </a:rPr>
              <a:t> </a:t>
            </a:r>
          </a:p>
          <a:p>
            <a:pPr algn="ctr"/>
            <a:r>
              <a:rPr lang="en-US" altLang="ko-KR" sz="2800" dirty="0" smtClean="0">
                <a:latin typeface="Bahnschrift" pitchFamily="34" charset="0"/>
              </a:rPr>
              <a:t>28 </a:t>
            </a:r>
            <a:r>
              <a:rPr lang="en-US" altLang="ko-KR" sz="2800" dirty="0" err="1" smtClean="0">
                <a:latin typeface="Bahnschrift" pitchFamily="34" charset="0"/>
              </a:rPr>
              <a:t>OKTOBER</a:t>
            </a:r>
            <a:r>
              <a:rPr lang="en-US" altLang="ko-KR" sz="2800" dirty="0" smtClean="0">
                <a:latin typeface="Bahnschrift" pitchFamily="34" charset="0"/>
              </a:rPr>
              <a:t> 2021</a:t>
            </a:r>
          </a:p>
          <a:p>
            <a:endParaRPr lang="en-US" altLang="ko-KR" sz="1200" dirty="0"/>
          </a:p>
        </p:txBody>
      </p:sp>
    </p:spTree>
    <p:extLst>
      <p:ext uri="{BB962C8B-B14F-4D97-AF65-F5344CB8AC3E}">
        <p14:creationId xmlns:p14="http://schemas.microsoft.com/office/powerpoint/2010/main" val="3207647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D735F7F3-C1B5-4B60-A00A-4EB618DDFB5A}"/>
              </a:ext>
            </a:extLst>
          </p:cNvPr>
          <p:cNvSpPr>
            <a:spLocks noGrp="1"/>
          </p:cNvSpPr>
          <p:nvPr>
            <p:ph type="body" sz="quarter" idx="10"/>
          </p:nvPr>
        </p:nvSpPr>
        <p:spPr/>
        <p:txBody>
          <a:bodyPr/>
          <a:lstStyle/>
          <a:p>
            <a:r>
              <a:rPr lang="en-US" sz="2700" dirty="0" err="1"/>
              <a:t>PELATIH</a:t>
            </a:r>
            <a:r>
              <a:rPr lang="en-US" sz="2700" dirty="0"/>
              <a:t> </a:t>
            </a:r>
            <a:r>
              <a:rPr lang="en-US" sz="2700" dirty="0" err="1"/>
              <a:t>AHLI</a:t>
            </a:r>
            <a:r>
              <a:rPr lang="en-US" sz="2700" dirty="0"/>
              <a:t> </a:t>
            </a:r>
            <a:r>
              <a:rPr lang="en-US" sz="2700" dirty="0" err="1"/>
              <a:t>SEKOLAH</a:t>
            </a:r>
            <a:r>
              <a:rPr lang="en-US" sz="2700" dirty="0"/>
              <a:t> </a:t>
            </a:r>
            <a:r>
              <a:rPr lang="en-US" sz="2700" dirty="0" err="1"/>
              <a:t>PENGGERAK</a:t>
            </a:r>
            <a:endParaRPr lang="en-US" sz="2700" dirty="0"/>
          </a:p>
        </p:txBody>
      </p:sp>
      <p:grpSp>
        <p:nvGrpSpPr>
          <p:cNvPr id="3" name="Group 16">
            <a:extLst>
              <a:ext uri="{FF2B5EF4-FFF2-40B4-BE49-F238E27FC236}">
                <a16:creationId xmlns="" xmlns:a16="http://schemas.microsoft.com/office/drawing/2014/main" id="{07240AA2-280D-43C9-A8A6-4FA0CBEBDCCB}"/>
              </a:ext>
            </a:extLst>
          </p:cNvPr>
          <p:cNvGrpSpPr/>
          <p:nvPr/>
        </p:nvGrpSpPr>
        <p:grpSpPr>
          <a:xfrm rot="10800000">
            <a:off x="3497113" y="2999971"/>
            <a:ext cx="405000" cy="1269000"/>
            <a:chOff x="5355771" y="1915886"/>
            <a:chExt cx="540000" cy="1692000"/>
          </a:xfrm>
        </p:grpSpPr>
        <p:sp>
          <p:nvSpPr>
            <p:cNvPr id="4" name="Freeform 10">
              <a:extLst>
                <a:ext uri="{FF2B5EF4-FFF2-40B4-BE49-F238E27FC236}">
                  <a16:creationId xmlns="" xmlns:a16="http://schemas.microsoft.com/office/drawing/2014/main" id="{27AA1C9A-5445-44E7-B4D4-7B29CE1BEF9B}"/>
                </a:ext>
              </a:extLst>
            </p:cNvPr>
            <p:cNvSpPr/>
            <p:nvPr/>
          </p:nvSpPr>
          <p:spPr>
            <a:xfrm>
              <a:off x="5355771" y="1915886"/>
              <a:ext cx="540000" cy="1692000"/>
            </a:xfrm>
            <a:custGeom>
              <a:avLst/>
              <a:gdLst>
                <a:gd name="connsiteX0" fmla="*/ 0 w 642258"/>
                <a:gd name="connsiteY0" fmla="*/ 1752600 h 1752600"/>
                <a:gd name="connsiteX1" fmla="*/ 348343 w 642258"/>
                <a:gd name="connsiteY1" fmla="*/ 1752600 h 1752600"/>
                <a:gd name="connsiteX2" fmla="*/ 348343 w 642258"/>
                <a:gd name="connsiteY2" fmla="*/ 0 h 1752600"/>
                <a:gd name="connsiteX3" fmla="*/ 642258 w 642258"/>
                <a:gd name="connsiteY3" fmla="*/ 0 h 1752600"/>
              </a:gdLst>
              <a:ahLst/>
              <a:cxnLst>
                <a:cxn ang="0">
                  <a:pos x="connsiteX0" y="connsiteY0"/>
                </a:cxn>
                <a:cxn ang="0">
                  <a:pos x="connsiteX1" y="connsiteY1"/>
                </a:cxn>
                <a:cxn ang="0">
                  <a:pos x="connsiteX2" y="connsiteY2"/>
                </a:cxn>
                <a:cxn ang="0">
                  <a:pos x="connsiteX3" y="connsiteY3"/>
                </a:cxn>
              </a:cxnLst>
              <a:rect l="l" t="t" r="r" b="b"/>
              <a:pathLst>
                <a:path w="642258" h="1752600">
                  <a:moveTo>
                    <a:pt x="0" y="1752600"/>
                  </a:moveTo>
                  <a:lnTo>
                    <a:pt x="348343" y="1752600"/>
                  </a:lnTo>
                  <a:lnTo>
                    <a:pt x="348343" y="0"/>
                  </a:lnTo>
                  <a:lnTo>
                    <a:pt x="642258" y="0"/>
                  </a:lnTo>
                </a:path>
              </a:pathLst>
            </a:cu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000">
                <a:solidFill>
                  <a:schemeClr val="tx1">
                    <a:lumMod val="75000"/>
                    <a:lumOff val="25000"/>
                  </a:schemeClr>
                </a:solidFill>
              </a:endParaRPr>
            </a:p>
          </p:txBody>
        </p:sp>
        <p:sp>
          <p:nvSpPr>
            <p:cNvPr id="5" name="Isosceles Triangle 14">
              <a:extLst>
                <a:ext uri="{FF2B5EF4-FFF2-40B4-BE49-F238E27FC236}">
                  <a16:creationId xmlns="" xmlns:a16="http://schemas.microsoft.com/office/drawing/2014/main" id="{3ABACA8C-DA3D-44D7-9C97-60DFD2EFF463}"/>
                </a:ext>
              </a:extLst>
            </p:cNvPr>
            <p:cNvSpPr/>
            <p:nvPr/>
          </p:nvSpPr>
          <p:spPr>
            <a:xfrm>
              <a:off x="5522720" y="2214804"/>
              <a:ext cx="250588" cy="21602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solidFill>
                  <a:schemeClr val="tx1">
                    <a:lumMod val="75000"/>
                    <a:lumOff val="25000"/>
                  </a:schemeClr>
                </a:solidFill>
              </a:endParaRPr>
            </a:p>
          </p:txBody>
        </p:sp>
      </p:grpSp>
      <p:sp>
        <p:nvSpPr>
          <p:cNvPr id="6" name="Trapezoid 18">
            <a:extLst>
              <a:ext uri="{FF2B5EF4-FFF2-40B4-BE49-F238E27FC236}">
                <a16:creationId xmlns="" xmlns:a16="http://schemas.microsoft.com/office/drawing/2014/main" id="{CD5CD6B5-3733-426D-9033-876233B465EB}"/>
              </a:ext>
            </a:extLst>
          </p:cNvPr>
          <p:cNvSpPr/>
          <p:nvPr/>
        </p:nvSpPr>
        <p:spPr>
          <a:xfrm rot="10800000">
            <a:off x="3733747" y="2569942"/>
            <a:ext cx="1676508" cy="927667"/>
          </a:xfrm>
          <a:custGeom>
            <a:avLst/>
            <a:gdLst/>
            <a:ahLst/>
            <a:cxnLst/>
            <a:rect l="l" t="t" r="r" b="b"/>
            <a:pathLst>
              <a:path w="2513902" h="1391026">
                <a:moveTo>
                  <a:pt x="1390337" y="97116"/>
                </a:moveTo>
                <a:lnTo>
                  <a:pt x="1390337" y="72919"/>
                </a:lnTo>
                <a:lnTo>
                  <a:pt x="1123565" y="72919"/>
                </a:lnTo>
                <a:lnTo>
                  <a:pt x="1123565" y="97116"/>
                </a:lnTo>
                <a:close/>
                <a:moveTo>
                  <a:pt x="2178715" y="1323989"/>
                </a:moveTo>
                <a:lnTo>
                  <a:pt x="2178715" y="217871"/>
                </a:lnTo>
                <a:lnTo>
                  <a:pt x="335187" y="217871"/>
                </a:lnTo>
                <a:lnTo>
                  <a:pt x="335187" y="1323989"/>
                </a:lnTo>
                <a:close/>
                <a:moveTo>
                  <a:pt x="2190205" y="1391026"/>
                </a:moveTo>
                <a:lnTo>
                  <a:pt x="323696" y="1391026"/>
                </a:lnTo>
                <a:cubicBezTo>
                  <a:pt x="293019" y="1391026"/>
                  <a:pt x="268149" y="1366157"/>
                  <a:pt x="268149" y="1335479"/>
                </a:cubicBezTo>
                <a:lnTo>
                  <a:pt x="268149" y="117315"/>
                </a:lnTo>
                <a:lnTo>
                  <a:pt x="0" y="117315"/>
                </a:lnTo>
                <a:lnTo>
                  <a:pt x="0" y="50278"/>
                </a:lnTo>
                <a:lnTo>
                  <a:pt x="65286" y="0"/>
                </a:lnTo>
                <a:lnTo>
                  <a:pt x="2448616" y="0"/>
                </a:lnTo>
                <a:lnTo>
                  <a:pt x="2513902" y="50278"/>
                </a:lnTo>
                <a:lnTo>
                  <a:pt x="2513902" y="117315"/>
                </a:lnTo>
                <a:lnTo>
                  <a:pt x="2245752" y="117315"/>
                </a:lnTo>
                <a:lnTo>
                  <a:pt x="2245752" y="1335479"/>
                </a:lnTo>
                <a:cubicBezTo>
                  <a:pt x="2245752" y="1366157"/>
                  <a:pt x="2220883" y="1391026"/>
                  <a:pt x="2190205" y="1391026"/>
                </a:cubicBezTo>
                <a:close/>
              </a:path>
            </a:pathLst>
          </a:cu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lvl="0" algn="ctr"/>
            <a:endParaRPr lang="en-US" sz="2000">
              <a:solidFill>
                <a:schemeClr val="tx1">
                  <a:lumMod val="75000"/>
                  <a:lumOff val="25000"/>
                </a:schemeClr>
              </a:solidFill>
            </a:endParaRPr>
          </a:p>
        </p:txBody>
      </p:sp>
      <p:sp>
        <p:nvSpPr>
          <p:cNvPr id="7" name="Oval 13">
            <a:extLst>
              <a:ext uri="{FF2B5EF4-FFF2-40B4-BE49-F238E27FC236}">
                <a16:creationId xmlns="" xmlns:a16="http://schemas.microsoft.com/office/drawing/2014/main" id="{B83EDAC6-9273-4970-B62E-89EE2FCC9740}"/>
              </a:ext>
            </a:extLst>
          </p:cNvPr>
          <p:cNvSpPr/>
          <p:nvPr/>
        </p:nvSpPr>
        <p:spPr>
          <a:xfrm>
            <a:off x="5639320" y="1371695"/>
            <a:ext cx="594066" cy="594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solidFill>
                <a:schemeClr val="tx1">
                  <a:lumMod val="75000"/>
                  <a:lumOff val="25000"/>
                </a:schemeClr>
              </a:solidFill>
            </a:endParaRPr>
          </a:p>
        </p:txBody>
      </p:sp>
      <p:grpSp>
        <p:nvGrpSpPr>
          <p:cNvPr id="8" name="Group 16">
            <a:extLst>
              <a:ext uri="{FF2B5EF4-FFF2-40B4-BE49-F238E27FC236}">
                <a16:creationId xmlns="" xmlns:a16="http://schemas.microsoft.com/office/drawing/2014/main" id="{5AB7BC39-D346-4530-A87C-0CFF6692B3F7}"/>
              </a:ext>
            </a:extLst>
          </p:cNvPr>
          <p:cNvGrpSpPr/>
          <p:nvPr/>
        </p:nvGrpSpPr>
        <p:grpSpPr>
          <a:xfrm>
            <a:off x="5230163" y="1686940"/>
            <a:ext cx="405000" cy="1269000"/>
            <a:chOff x="5355771" y="1915886"/>
            <a:chExt cx="540000" cy="1692000"/>
          </a:xfrm>
        </p:grpSpPr>
        <p:sp>
          <p:nvSpPr>
            <p:cNvPr id="9" name="Freeform 10">
              <a:extLst>
                <a:ext uri="{FF2B5EF4-FFF2-40B4-BE49-F238E27FC236}">
                  <a16:creationId xmlns="" xmlns:a16="http://schemas.microsoft.com/office/drawing/2014/main" id="{0003EEE5-C4F8-4F99-81D0-7D2AF7654A97}"/>
                </a:ext>
              </a:extLst>
            </p:cNvPr>
            <p:cNvSpPr/>
            <p:nvPr/>
          </p:nvSpPr>
          <p:spPr>
            <a:xfrm>
              <a:off x="5355771" y="1915886"/>
              <a:ext cx="540000" cy="1692000"/>
            </a:xfrm>
            <a:custGeom>
              <a:avLst/>
              <a:gdLst>
                <a:gd name="connsiteX0" fmla="*/ 0 w 642258"/>
                <a:gd name="connsiteY0" fmla="*/ 1752600 h 1752600"/>
                <a:gd name="connsiteX1" fmla="*/ 348343 w 642258"/>
                <a:gd name="connsiteY1" fmla="*/ 1752600 h 1752600"/>
                <a:gd name="connsiteX2" fmla="*/ 348343 w 642258"/>
                <a:gd name="connsiteY2" fmla="*/ 0 h 1752600"/>
                <a:gd name="connsiteX3" fmla="*/ 642258 w 642258"/>
                <a:gd name="connsiteY3" fmla="*/ 0 h 1752600"/>
              </a:gdLst>
              <a:ahLst/>
              <a:cxnLst>
                <a:cxn ang="0">
                  <a:pos x="connsiteX0" y="connsiteY0"/>
                </a:cxn>
                <a:cxn ang="0">
                  <a:pos x="connsiteX1" y="connsiteY1"/>
                </a:cxn>
                <a:cxn ang="0">
                  <a:pos x="connsiteX2" y="connsiteY2"/>
                </a:cxn>
                <a:cxn ang="0">
                  <a:pos x="connsiteX3" y="connsiteY3"/>
                </a:cxn>
              </a:cxnLst>
              <a:rect l="l" t="t" r="r" b="b"/>
              <a:pathLst>
                <a:path w="642258" h="1752600">
                  <a:moveTo>
                    <a:pt x="0" y="1752600"/>
                  </a:moveTo>
                  <a:lnTo>
                    <a:pt x="348343" y="1752600"/>
                  </a:lnTo>
                  <a:lnTo>
                    <a:pt x="348343" y="0"/>
                  </a:lnTo>
                  <a:lnTo>
                    <a:pt x="642258" y="0"/>
                  </a:lnTo>
                </a:path>
              </a:pathLst>
            </a:cu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000" dirty="0">
                <a:solidFill>
                  <a:schemeClr val="tx1">
                    <a:lumMod val="75000"/>
                    <a:lumOff val="25000"/>
                  </a:schemeClr>
                </a:solidFill>
              </a:endParaRPr>
            </a:p>
          </p:txBody>
        </p:sp>
        <p:sp>
          <p:nvSpPr>
            <p:cNvPr id="10" name="Isosceles Triangle 14">
              <a:extLst>
                <a:ext uri="{FF2B5EF4-FFF2-40B4-BE49-F238E27FC236}">
                  <a16:creationId xmlns="" xmlns:a16="http://schemas.microsoft.com/office/drawing/2014/main" id="{5A0DFEEA-EC15-42C6-B76D-6997D1BCEE60}"/>
                </a:ext>
              </a:extLst>
            </p:cNvPr>
            <p:cNvSpPr/>
            <p:nvPr/>
          </p:nvSpPr>
          <p:spPr>
            <a:xfrm>
              <a:off x="5531512" y="2214804"/>
              <a:ext cx="250588" cy="2160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solidFill>
                  <a:schemeClr val="tx1">
                    <a:lumMod val="75000"/>
                    <a:lumOff val="25000"/>
                  </a:schemeClr>
                </a:solidFill>
              </a:endParaRPr>
            </a:p>
          </p:txBody>
        </p:sp>
      </p:grpSp>
      <p:grpSp>
        <p:nvGrpSpPr>
          <p:cNvPr id="11" name="Group 17">
            <a:extLst>
              <a:ext uri="{FF2B5EF4-FFF2-40B4-BE49-F238E27FC236}">
                <a16:creationId xmlns="" xmlns:a16="http://schemas.microsoft.com/office/drawing/2014/main" id="{8F5F82D8-5269-4B84-9EF6-D944450F45AD}"/>
              </a:ext>
            </a:extLst>
          </p:cNvPr>
          <p:cNvGrpSpPr/>
          <p:nvPr/>
        </p:nvGrpSpPr>
        <p:grpSpPr>
          <a:xfrm>
            <a:off x="4067697" y="3562842"/>
            <a:ext cx="1890000" cy="432000"/>
            <a:chOff x="4016829" y="4452257"/>
            <a:chExt cx="2520000" cy="576000"/>
          </a:xfrm>
        </p:grpSpPr>
        <p:sp>
          <p:nvSpPr>
            <p:cNvPr id="12" name="Freeform 15">
              <a:extLst>
                <a:ext uri="{FF2B5EF4-FFF2-40B4-BE49-F238E27FC236}">
                  <a16:creationId xmlns="" xmlns:a16="http://schemas.microsoft.com/office/drawing/2014/main" id="{988413CF-8202-4BC5-9285-E912FD2A966B}"/>
                </a:ext>
              </a:extLst>
            </p:cNvPr>
            <p:cNvSpPr/>
            <p:nvPr/>
          </p:nvSpPr>
          <p:spPr>
            <a:xfrm>
              <a:off x="4016829" y="4452257"/>
              <a:ext cx="2520000" cy="576000"/>
            </a:xfrm>
            <a:custGeom>
              <a:avLst/>
              <a:gdLst>
                <a:gd name="connsiteX0" fmla="*/ 0 w 2438400"/>
                <a:gd name="connsiteY0" fmla="*/ 0 h 402772"/>
                <a:gd name="connsiteX1" fmla="*/ 0 w 2438400"/>
                <a:gd name="connsiteY1" fmla="*/ 185057 h 402772"/>
                <a:gd name="connsiteX2" fmla="*/ 2438400 w 2438400"/>
                <a:gd name="connsiteY2" fmla="*/ 185057 h 402772"/>
                <a:gd name="connsiteX3" fmla="*/ 2438400 w 2438400"/>
                <a:gd name="connsiteY3" fmla="*/ 402772 h 402772"/>
              </a:gdLst>
              <a:ahLst/>
              <a:cxnLst>
                <a:cxn ang="0">
                  <a:pos x="connsiteX0" y="connsiteY0"/>
                </a:cxn>
                <a:cxn ang="0">
                  <a:pos x="connsiteX1" y="connsiteY1"/>
                </a:cxn>
                <a:cxn ang="0">
                  <a:pos x="connsiteX2" y="connsiteY2"/>
                </a:cxn>
                <a:cxn ang="0">
                  <a:pos x="connsiteX3" y="connsiteY3"/>
                </a:cxn>
              </a:cxnLst>
              <a:rect l="l" t="t" r="r" b="b"/>
              <a:pathLst>
                <a:path w="2438400" h="402772">
                  <a:moveTo>
                    <a:pt x="0" y="0"/>
                  </a:moveTo>
                  <a:lnTo>
                    <a:pt x="0" y="185057"/>
                  </a:lnTo>
                  <a:lnTo>
                    <a:pt x="2438400" y="185057"/>
                  </a:lnTo>
                  <a:lnTo>
                    <a:pt x="2438400" y="402772"/>
                  </a:lnTo>
                </a:path>
              </a:pathLst>
            </a:cu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000">
                <a:solidFill>
                  <a:schemeClr val="tx1">
                    <a:lumMod val="75000"/>
                    <a:lumOff val="25000"/>
                  </a:schemeClr>
                </a:solidFill>
              </a:endParaRPr>
            </a:p>
          </p:txBody>
        </p:sp>
        <p:sp>
          <p:nvSpPr>
            <p:cNvPr id="13" name="Isosceles Triangle 23">
              <a:extLst>
                <a:ext uri="{FF2B5EF4-FFF2-40B4-BE49-F238E27FC236}">
                  <a16:creationId xmlns="" xmlns:a16="http://schemas.microsoft.com/office/drawing/2014/main" id="{4549CD6D-B541-4D21-A13B-EAF93356E37F}"/>
                </a:ext>
              </a:extLst>
            </p:cNvPr>
            <p:cNvSpPr/>
            <p:nvPr/>
          </p:nvSpPr>
          <p:spPr>
            <a:xfrm rot="16200000" flipV="1">
              <a:off x="5872735" y="4613873"/>
              <a:ext cx="250588" cy="21602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solidFill>
                  <a:schemeClr val="tx1">
                    <a:lumMod val="75000"/>
                    <a:lumOff val="25000"/>
                  </a:schemeClr>
                </a:solidFill>
              </a:endParaRPr>
            </a:p>
          </p:txBody>
        </p:sp>
      </p:grpSp>
      <p:sp>
        <p:nvSpPr>
          <p:cNvPr id="16" name="Oval 35">
            <a:extLst>
              <a:ext uri="{FF2B5EF4-FFF2-40B4-BE49-F238E27FC236}">
                <a16:creationId xmlns="" xmlns:a16="http://schemas.microsoft.com/office/drawing/2014/main" id="{E8A16DBE-01D2-4D49-8F46-6BED5147B1F6}"/>
              </a:ext>
            </a:extLst>
          </p:cNvPr>
          <p:cNvSpPr/>
          <p:nvPr/>
        </p:nvSpPr>
        <p:spPr>
          <a:xfrm>
            <a:off x="2941361" y="1404962"/>
            <a:ext cx="594066" cy="594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solidFill>
                <a:schemeClr val="tx1">
                  <a:lumMod val="75000"/>
                  <a:lumOff val="25000"/>
                </a:schemeClr>
              </a:solidFill>
            </a:endParaRPr>
          </a:p>
        </p:txBody>
      </p:sp>
      <p:sp>
        <p:nvSpPr>
          <p:cNvPr id="18" name="Rectangle 19">
            <a:extLst>
              <a:ext uri="{FF2B5EF4-FFF2-40B4-BE49-F238E27FC236}">
                <a16:creationId xmlns="" xmlns:a16="http://schemas.microsoft.com/office/drawing/2014/main" id="{057712E1-93E1-46B6-BE4E-A93662A466EA}"/>
              </a:ext>
            </a:extLst>
          </p:cNvPr>
          <p:cNvSpPr>
            <a:spLocks noChangeAspect="1"/>
          </p:cNvSpPr>
          <p:nvPr/>
        </p:nvSpPr>
        <p:spPr>
          <a:xfrm>
            <a:off x="3097539" y="1520624"/>
            <a:ext cx="281711" cy="362742"/>
          </a:xfrm>
          <a:custGeom>
            <a:avLst/>
            <a:gdLst/>
            <a:ahLst/>
            <a:cxnLst/>
            <a:rect l="l" t="t" r="r" b="b"/>
            <a:pathLst>
              <a:path w="3039346" h="3913585">
                <a:moveTo>
                  <a:pt x="1527178" y="2618567"/>
                </a:moveTo>
                <a:cubicBezTo>
                  <a:pt x="1429201" y="2618567"/>
                  <a:pt x="1349775" y="2697993"/>
                  <a:pt x="1349775" y="2795971"/>
                </a:cubicBezTo>
                <a:cubicBezTo>
                  <a:pt x="1349775" y="2861110"/>
                  <a:pt x="1384883" y="2918050"/>
                  <a:pt x="1437574" y="2948279"/>
                </a:cubicBezTo>
                <a:lnTo>
                  <a:pt x="1275150" y="3311239"/>
                </a:lnTo>
                <a:lnTo>
                  <a:pt x="1779206" y="3311239"/>
                </a:lnTo>
                <a:lnTo>
                  <a:pt x="1616782" y="2948279"/>
                </a:lnTo>
                <a:cubicBezTo>
                  <a:pt x="1669475" y="2918050"/>
                  <a:pt x="1704582" y="2861110"/>
                  <a:pt x="1704582" y="2795971"/>
                </a:cubicBezTo>
                <a:cubicBezTo>
                  <a:pt x="1704582" y="2697993"/>
                  <a:pt x="1625156" y="2618567"/>
                  <a:pt x="1527178" y="2618567"/>
                </a:cubicBezTo>
                <a:close/>
                <a:moveTo>
                  <a:pt x="1527178" y="0"/>
                </a:moveTo>
                <a:cubicBezTo>
                  <a:pt x="2026975" y="0"/>
                  <a:pt x="2435288" y="391686"/>
                  <a:pt x="2460697" y="884907"/>
                </a:cubicBezTo>
                <a:lnTo>
                  <a:pt x="2463282" y="884907"/>
                </a:lnTo>
                <a:lnTo>
                  <a:pt x="2463282" y="936104"/>
                </a:lnTo>
                <a:lnTo>
                  <a:pt x="2463282" y="1656184"/>
                </a:lnTo>
                <a:lnTo>
                  <a:pt x="2067282" y="1656184"/>
                </a:lnTo>
                <a:lnTo>
                  <a:pt x="2067282" y="1427425"/>
                </a:lnTo>
                <a:lnTo>
                  <a:pt x="2310132" y="1427584"/>
                </a:lnTo>
                <a:cubicBezTo>
                  <a:pt x="2310132" y="1320268"/>
                  <a:pt x="2206785" y="1230216"/>
                  <a:pt x="2067282" y="1206340"/>
                </a:cubicBezTo>
                <a:lnTo>
                  <a:pt x="2067282" y="936104"/>
                </a:lnTo>
                <a:lnTo>
                  <a:pt x="2066786" y="936104"/>
                </a:lnTo>
                <a:cubicBezTo>
                  <a:pt x="2066786" y="638087"/>
                  <a:pt x="1825195" y="396496"/>
                  <a:pt x="1527178" y="396496"/>
                </a:cubicBezTo>
                <a:cubicBezTo>
                  <a:pt x="1229161" y="396496"/>
                  <a:pt x="987570" y="638087"/>
                  <a:pt x="987570" y="936104"/>
                </a:cubicBezTo>
                <a:lnTo>
                  <a:pt x="987074" y="936104"/>
                </a:lnTo>
                <a:lnTo>
                  <a:pt x="987074" y="1872209"/>
                </a:lnTo>
                <a:lnTo>
                  <a:pt x="2699110" y="1872209"/>
                </a:lnTo>
                <a:cubicBezTo>
                  <a:pt x="2887017" y="1872209"/>
                  <a:pt x="3039346" y="2024538"/>
                  <a:pt x="3039346" y="2212445"/>
                </a:cubicBezTo>
                <a:lnTo>
                  <a:pt x="3039346" y="3573349"/>
                </a:lnTo>
                <a:cubicBezTo>
                  <a:pt x="3039346" y="3761256"/>
                  <a:pt x="2887017" y="3913585"/>
                  <a:pt x="2699110" y="3913585"/>
                </a:cubicBezTo>
                <a:lnTo>
                  <a:pt x="340236" y="3913585"/>
                </a:lnTo>
                <a:cubicBezTo>
                  <a:pt x="152329" y="3913585"/>
                  <a:pt x="0" y="3761256"/>
                  <a:pt x="0" y="3573349"/>
                </a:cubicBezTo>
                <a:lnTo>
                  <a:pt x="0" y="2212445"/>
                </a:lnTo>
                <a:cubicBezTo>
                  <a:pt x="0" y="2024538"/>
                  <a:pt x="152329" y="1872209"/>
                  <a:pt x="340236" y="1872209"/>
                </a:cubicBezTo>
                <a:lnTo>
                  <a:pt x="591074" y="1872209"/>
                </a:lnTo>
                <a:lnTo>
                  <a:pt x="591074" y="936104"/>
                </a:lnTo>
                <a:cubicBezTo>
                  <a:pt x="591074" y="419108"/>
                  <a:pt x="1010182" y="0"/>
                  <a:pt x="15271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lumMod val="75000"/>
                  <a:lumOff val="25000"/>
                </a:schemeClr>
              </a:solidFill>
            </a:endParaRPr>
          </a:p>
        </p:txBody>
      </p:sp>
      <p:sp>
        <p:nvSpPr>
          <p:cNvPr id="19" name="Isosceles Triangle 22">
            <a:extLst>
              <a:ext uri="{FF2B5EF4-FFF2-40B4-BE49-F238E27FC236}">
                <a16:creationId xmlns="" xmlns:a16="http://schemas.microsoft.com/office/drawing/2014/main" id="{C7870029-9B09-427D-972C-7E1AF0C676A0}"/>
              </a:ext>
            </a:extLst>
          </p:cNvPr>
          <p:cNvSpPr>
            <a:spLocks noChangeAspect="1"/>
          </p:cNvSpPr>
          <p:nvPr/>
        </p:nvSpPr>
        <p:spPr>
          <a:xfrm rot="19800000">
            <a:off x="3070469" y="4103000"/>
            <a:ext cx="344404" cy="344346"/>
          </a:xfrm>
          <a:custGeom>
            <a:avLst/>
            <a:gdLst/>
            <a:ahLst/>
            <a:cxnLst/>
            <a:rect l="l" t="t" r="r" b="b"/>
            <a:pathLst>
              <a:path w="3948369" h="3947711">
                <a:moveTo>
                  <a:pt x="1024184" y="1327019"/>
                </a:moveTo>
                <a:cubicBezTo>
                  <a:pt x="953964" y="1286477"/>
                  <a:pt x="864174" y="1310536"/>
                  <a:pt x="823632" y="1380756"/>
                </a:cubicBezTo>
                <a:cubicBezTo>
                  <a:pt x="783091" y="1450976"/>
                  <a:pt x="807150" y="1540767"/>
                  <a:pt x="877370" y="1581308"/>
                </a:cubicBezTo>
                <a:cubicBezTo>
                  <a:pt x="947590" y="1621850"/>
                  <a:pt x="1037380" y="1597790"/>
                  <a:pt x="1077922" y="1527570"/>
                </a:cubicBezTo>
                <a:cubicBezTo>
                  <a:pt x="1118463" y="1457350"/>
                  <a:pt x="1094404" y="1367560"/>
                  <a:pt x="1024184" y="1327019"/>
                </a:cubicBezTo>
                <a:close/>
                <a:moveTo>
                  <a:pt x="3610643" y="2228121"/>
                </a:moveTo>
                <a:cubicBezTo>
                  <a:pt x="3600833" y="2220477"/>
                  <a:pt x="3589363" y="2214630"/>
                  <a:pt x="3576595" y="2211209"/>
                </a:cubicBezTo>
                <a:cubicBezTo>
                  <a:pt x="3525522" y="2197524"/>
                  <a:pt x="3473024" y="2227833"/>
                  <a:pt x="3459339" y="2278906"/>
                </a:cubicBezTo>
                <a:cubicBezTo>
                  <a:pt x="3445654" y="2329979"/>
                  <a:pt x="3475964" y="2382476"/>
                  <a:pt x="3527037" y="2396161"/>
                </a:cubicBezTo>
                <a:cubicBezTo>
                  <a:pt x="3578110" y="2409846"/>
                  <a:pt x="3630607" y="2379537"/>
                  <a:pt x="3644292" y="2328464"/>
                </a:cubicBezTo>
                <a:cubicBezTo>
                  <a:pt x="3654556" y="2290159"/>
                  <a:pt x="3640073" y="2251053"/>
                  <a:pt x="3610643" y="2228121"/>
                </a:cubicBezTo>
                <a:close/>
                <a:moveTo>
                  <a:pt x="3948369" y="2177025"/>
                </a:moveTo>
                <a:lnTo>
                  <a:pt x="3902391" y="2247588"/>
                </a:lnTo>
                <a:cubicBezTo>
                  <a:pt x="3840166" y="2207044"/>
                  <a:pt x="3769677" y="2184131"/>
                  <a:pt x="3697935" y="2180296"/>
                </a:cubicBezTo>
                <a:cubicBezTo>
                  <a:pt x="3737123" y="2226403"/>
                  <a:pt x="3753617" y="2290363"/>
                  <a:pt x="3736768" y="2353243"/>
                </a:cubicBezTo>
                <a:cubicBezTo>
                  <a:pt x="3709398" y="2455390"/>
                  <a:pt x="3604404" y="2516008"/>
                  <a:pt x="3502258" y="2488638"/>
                </a:cubicBezTo>
                <a:cubicBezTo>
                  <a:pt x="3400111" y="2461268"/>
                  <a:pt x="3339493" y="2356274"/>
                  <a:pt x="3366863" y="2254127"/>
                </a:cubicBezTo>
                <a:cubicBezTo>
                  <a:pt x="3381032" y="2201247"/>
                  <a:pt x="3416004" y="2159497"/>
                  <a:pt x="3460818" y="2135698"/>
                </a:cubicBezTo>
                <a:cubicBezTo>
                  <a:pt x="3436032" y="2129730"/>
                  <a:pt x="3409996" y="2129302"/>
                  <a:pt x="3383900" y="2133133"/>
                </a:cubicBezTo>
                <a:cubicBezTo>
                  <a:pt x="3331988" y="2140756"/>
                  <a:pt x="3285146" y="2164460"/>
                  <a:pt x="3249703" y="2200200"/>
                </a:cubicBezTo>
                <a:cubicBezTo>
                  <a:pt x="3299772" y="2410806"/>
                  <a:pt x="3262997" y="2663063"/>
                  <a:pt x="3111944" y="2983361"/>
                </a:cubicBezTo>
                <a:cubicBezTo>
                  <a:pt x="2900481" y="3337269"/>
                  <a:pt x="2604169" y="3479398"/>
                  <a:pt x="2264290" y="3473876"/>
                </a:cubicBezTo>
                <a:lnTo>
                  <a:pt x="1854414" y="3947711"/>
                </a:lnTo>
                <a:lnTo>
                  <a:pt x="1615515" y="3809782"/>
                </a:lnTo>
                <a:lnTo>
                  <a:pt x="1764774" y="3379707"/>
                </a:lnTo>
                <a:cubicBezTo>
                  <a:pt x="1587770" y="3319643"/>
                  <a:pt x="1405350" y="3232972"/>
                  <a:pt x="1221865" y="3127037"/>
                </a:cubicBezTo>
                <a:cubicBezTo>
                  <a:pt x="1120271" y="3068382"/>
                  <a:pt x="1025311" y="3004264"/>
                  <a:pt x="938291" y="2935309"/>
                </a:cubicBezTo>
                <a:lnTo>
                  <a:pt x="509476" y="3157353"/>
                </a:lnTo>
                <a:lnTo>
                  <a:pt x="247593" y="2999226"/>
                </a:lnTo>
                <a:lnTo>
                  <a:pt x="599626" y="2603610"/>
                </a:lnTo>
                <a:cubicBezTo>
                  <a:pt x="384783" y="2338553"/>
                  <a:pt x="289709" y="2193107"/>
                  <a:pt x="174176" y="1843897"/>
                </a:cubicBezTo>
                <a:lnTo>
                  <a:pt x="0" y="1381252"/>
                </a:lnTo>
                <a:lnTo>
                  <a:pt x="107522" y="1111013"/>
                </a:lnTo>
                <a:cubicBezTo>
                  <a:pt x="159316" y="1021302"/>
                  <a:pt x="259400" y="1099908"/>
                  <a:pt x="349113" y="1151702"/>
                </a:cubicBezTo>
                <a:lnTo>
                  <a:pt x="486246" y="1217020"/>
                </a:lnTo>
                <a:cubicBezTo>
                  <a:pt x="628225" y="1148493"/>
                  <a:pt x="768311" y="1094036"/>
                  <a:pt x="908721" y="1057007"/>
                </a:cubicBezTo>
                <a:cubicBezTo>
                  <a:pt x="1011476" y="947354"/>
                  <a:pt x="1021990" y="857768"/>
                  <a:pt x="976491" y="611195"/>
                </a:cubicBezTo>
                <a:cubicBezTo>
                  <a:pt x="1335325" y="817429"/>
                  <a:pt x="1326102" y="899150"/>
                  <a:pt x="1389221" y="1007976"/>
                </a:cubicBezTo>
                <a:cubicBezTo>
                  <a:pt x="1615807" y="1002289"/>
                  <a:pt x="1836555" y="1044211"/>
                  <a:pt x="2066828" y="1133629"/>
                </a:cubicBezTo>
                <a:cubicBezTo>
                  <a:pt x="2047082" y="1203277"/>
                  <a:pt x="2048342" y="1275855"/>
                  <a:pt x="2067080" y="1343672"/>
                </a:cubicBezTo>
                <a:cubicBezTo>
                  <a:pt x="2009772" y="1325329"/>
                  <a:pt x="1950048" y="1312156"/>
                  <a:pt x="1888409" y="1302802"/>
                </a:cubicBezTo>
                <a:lnTo>
                  <a:pt x="1831983" y="1466454"/>
                </a:lnTo>
                <a:cubicBezTo>
                  <a:pt x="2171713" y="1545279"/>
                  <a:pt x="2334158" y="1639067"/>
                  <a:pt x="2533793" y="1871644"/>
                </a:cubicBezTo>
                <a:lnTo>
                  <a:pt x="2655130" y="1752801"/>
                </a:lnTo>
                <a:cubicBezTo>
                  <a:pt x="2623271" y="1710443"/>
                  <a:pt x="2589631" y="1671169"/>
                  <a:pt x="2553401" y="1635762"/>
                </a:cubicBezTo>
                <a:cubicBezTo>
                  <a:pt x="2626342" y="1620812"/>
                  <a:pt x="2694472" y="1585039"/>
                  <a:pt x="2748239" y="1530606"/>
                </a:cubicBezTo>
                <a:cubicBezTo>
                  <a:pt x="2959801" y="1699876"/>
                  <a:pt x="3152007" y="1908367"/>
                  <a:pt x="3223775" y="2111154"/>
                </a:cubicBezTo>
                <a:cubicBezTo>
                  <a:pt x="3265103" y="2076949"/>
                  <a:pt x="3316077" y="2055387"/>
                  <a:pt x="3371292" y="2047279"/>
                </a:cubicBezTo>
                <a:cubicBezTo>
                  <a:pt x="3454199" y="2035105"/>
                  <a:pt x="3536665" y="2054733"/>
                  <a:pt x="3603728" y="2099347"/>
                </a:cubicBezTo>
                <a:cubicBezTo>
                  <a:pt x="3679156" y="2088543"/>
                  <a:pt x="3756158" y="2095770"/>
                  <a:pt x="3828792" y="2119628"/>
                </a:cubicBezTo>
                <a:cubicBezTo>
                  <a:pt x="3870454" y="2133311"/>
                  <a:pt x="3910678" y="2152466"/>
                  <a:pt x="3948369" y="2177025"/>
                </a:cubicBezTo>
                <a:close/>
                <a:moveTo>
                  <a:pt x="2661401" y="883270"/>
                </a:moveTo>
                <a:cubicBezTo>
                  <a:pt x="2838812" y="985699"/>
                  <a:pt x="2899598" y="1212554"/>
                  <a:pt x="2797170" y="1389966"/>
                </a:cubicBezTo>
                <a:cubicBezTo>
                  <a:pt x="2694741" y="1567377"/>
                  <a:pt x="2467885" y="1628163"/>
                  <a:pt x="2290474" y="1525735"/>
                </a:cubicBezTo>
                <a:cubicBezTo>
                  <a:pt x="2113063" y="1423306"/>
                  <a:pt x="2052277" y="1196450"/>
                  <a:pt x="2154705" y="1019039"/>
                </a:cubicBezTo>
                <a:cubicBezTo>
                  <a:pt x="2257134" y="841627"/>
                  <a:pt x="2483990" y="780842"/>
                  <a:pt x="2661401" y="883270"/>
                </a:cubicBezTo>
                <a:close/>
                <a:moveTo>
                  <a:pt x="2494139" y="49756"/>
                </a:moveTo>
                <a:cubicBezTo>
                  <a:pt x="2671551" y="152184"/>
                  <a:pt x="2732337" y="379040"/>
                  <a:pt x="2629908" y="556451"/>
                </a:cubicBezTo>
                <a:cubicBezTo>
                  <a:pt x="2527480" y="733863"/>
                  <a:pt x="2300624" y="794648"/>
                  <a:pt x="2123212" y="692220"/>
                </a:cubicBezTo>
                <a:cubicBezTo>
                  <a:pt x="1945801" y="589791"/>
                  <a:pt x="1885015" y="362936"/>
                  <a:pt x="1987444" y="185524"/>
                </a:cubicBezTo>
                <a:cubicBezTo>
                  <a:pt x="2089872" y="8113"/>
                  <a:pt x="2316728" y="-52673"/>
                  <a:pt x="2494139" y="497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lumMod val="75000"/>
                  <a:lumOff val="25000"/>
                </a:schemeClr>
              </a:solidFill>
            </a:endParaRPr>
          </a:p>
        </p:txBody>
      </p:sp>
      <p:sp>
        <p:nvSpPr>
          <p:cNvPr id="20" name="Rectangle 14">
            <a:extLst>
              <a:ext uri="{FF2B5EF4-FFF2-40B4-BE49-F238E27FC236}">
                <a16:creationId xmlns="" xmlns:a16="http://schemas.microsoft.com/office/drawing/2014/main" id="{E1B9C688-5D27-408E-857F-85CB4ABDDFDF}"/>
              </a:ext>
            </a:extLst>
          </p:cNvPr>
          <p:cNvSpPr/>
          <p:nvPr/>
        </p:nvSpPr>
        <p:spPr>
          <a:xfrm>
            <a:off x="5786620" y="1520625"/>
            <a:ext cx="299465" cy="306887"/>
          </a:xfrm>
          <a:custGeom>
            <a:avLst/>
            <a:gdLst/>
            <a:ahLst/>
            <a:cxnLst/>
            <a:rect l="l" t="t" r="r" b="b"/>
            <a:pathLst>
              <a:path w="3888432" h="3984815">
                <a:moveTo>
                  <a:pt x="3131805" y="2156163"/>
                </a:moveTo>
                <a:lnTo>
                  <a:pt x="3132791" y="2156712"/>
                </a:lnTo>
                <a:lnTo>
                  <a:pt x="3132791" y="3458037"/>
                </a:lnTo>
                <a:lnTo>
                  <a:pt x="2592791" y="3458037"/>
                </a:lnTo>
                <a:lnTo>
                  <a:pt x="2592791" y="2392416"/>
                </a:lnTo>
                <a:lnTo>
                  <a:pt x="3131805" y="2392416"/>
                </a:lnTo>
                <a:close/>
                <a:moveTo>
                  <a:pt x="1894806" y="1447696"/>
                </a:moveTo>
                <a:lnTo>
                  <a:pt x="2434806" y="1447696"/>
                </a:lnTo>
                <a:lnTo>
                  <a:pt x="2434806" y="3067696"/>
                </a:lnTo>
                <a:lnTo>
                  <a:pt x="2425859" y="3067696"/>
                </a:lnTo>
                <a:lnTo>
                  <a:pt x="2425859" y="3458037"/>
                </a:lnTo>
                <a:lnTo>
                  <a:pt x="1885859" y="3458037"/>
                </a:lnTo>
                <a:lnTo>
                  <a:pt x="1885859" y="1462222"/>
                </a:lnTo>
                <a:lnTo>
                  <a:pt x="1894806" y="1467205"/>
                </a:lnTo>
                <a:close/>
                <a:moveTo>
                  <a:pt x="1178927" y="1068489"/>
                </a:moveTo>
                <a:lnTo>
                  <a:pt x="1179306" y="1068700"/>
                </a:lnTo>
                <a:lnTo>
                  <a:pt x="1179306" y="1992407"/>
                </a:lnTo>
                <a:lnTo>
                  <a:pt x="1718927" y="1992407"/>
                </a:lnTo>
                <a:lnTo>
                  <a:pt x="1718927" y="3458037"/>
                </a:lnTo>
                <a:lnTo>
                  <a:pt x="1178927" y="3458037"/>
                </a:lnTo>
                <a:close/>
                <a:moveTo>
                  <a:pt x="471995" y="674757"/>
                </a:moveTo>
                <a:lnTo>
                  <a:pt x="482407" y="680556"/>
                </a:lnTo>
                <a:lnTo>
                  <a:pt x="1022307" y="680556"/>
                </a:lnTo>
                <a:lnTo>
                  <a:pt x="1022307" y="2085638"/>
                </a:lnTo>
                <a:lnTo>
                  <a:pt x="1011995" y="2085638"/>
                </a:lnTo>
                <a:lnTo>
                  <a:pt x="1011995" y="3458037"/>
                </a:lnTo>
                <a:lnTo>
                  <a:pt x="471995" y="3458037"/>
                </a:lnTo>
                <a:close/>
                <a:moveTo>
                  <a:pt x="3301860" y="259154"/>
                </a:moveTo>
                <a:lnTo>
                  <a:pt x="3841860" y="259154"/>
                </a:lnTo>
                <a:lnTo>
                  <a:pt x="3841860" y="2548347"/>
                </a:lnTo>
                <a:lnTo>
                  <a:pt x="3835956" y="2548347"/>
                </a:lnTo>
                <a:lnTo>
                  <a:pt x="3839723" y="2550445"/>
                </a:lnTo>
                <a:lnTo>
                  <a:pt x="3839723" y="3458037"/>
                </a:lnTo>
                <a:lnTo>
                  <a:pt x="3299723" y="3458037"/>
                </a:lnTo>
                <a:lnTo>
                  <a:pt x="3299723" y="2249687"/>
                </a:lnTo>
                <a:lnTo>
                  <a:pt x="3301860" y="2250877"/>
                </a:lnTo>
                <a:close/>
                <a:moveTo>
                  <a:pt x="0" y="0"/>
                </a:moveTo>
                <a:lnTo>
                  <a:pt x="360000" y="0"/>
                </a:lnTo>
                <a:lnTo>
                  <a:pt x="360000" y="3624815"/>
                </a:lnTo>
                <a:lnTo>
                  <a:pt x="3888432" y="3624815"/>
                </a:lnTo>
                <a:lnTo>
                  <a:pt x="3888432" y="3984815"/>
                </a:lnTo>
                <a:lnTo>
                  <a:pt x="0" y="3984815"/>
                </a:lnTo>
                <a:lnTo>
                  <a:pt x="0" y="3888432"/>
                </a:lnTo>
                <a:lnTo>
                  <a:pt x="0" y="36248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lumMod val="75000"/>
                  <a:lumOff val="25000"/>
                </a:schemeClr>
              </a:solidFill>
            </a:endParaRPr>
          </a:p>
        </p:txBody>
      </p:sp>
      <p:grpSp>
        <p:nvGrpSpPr>
          <p:cNvPr id="22" name="그룹 92">
            <a:extLst>
              <a:ext uri="{FF2B5EF4-FFF2-40B4-BE49-F238E27FC236}">
                <a16:creationId xmlns="" xmlns:a16="http://schemas.microsoft.com/office/drawing/2014/main" id="{F8D23210-CC46-4D12-AA1A-C840A788BD90}"/>
              </a:ext>
            </a:extLst>
          </p:cNvPr>
          <p:cNvGrpSpPr/>
          <p:nvPr/>
        </p:nvGrpSpPr>
        <p:grpSpPr>
          <a:xfrm>
            <a:off x="6323854" y="1240938"/>
            <a:ext cx="2375568" cy="330910"/>
            <a:chOff x="3556042" y="1744979"/>
            <a:chExt cx="3240000" cy="595101"/>
          </a:xfrm>
        </p:grpSpPr>
        <p:sp>
          <p:nvSpPr>
            <p:cNvPr id="23" name="TextBox 22">
              <a:extLst>
                <a:ext uri="{FF2B5EF4-FFF2-40B4-BE49-F238E27FC236}">
                  <a16:creationId xmlns="" xmlns:a16="http://schemas.microsoft.com/office/drawing/2014/main" id="{486819C7-F507-4DAF-8C38-BAF908D84DD2}"/>
                </a:ext>
              </a:extLst>
            </p:cNvPr>
            <p:cNvSpPr txBox="1"/>
            <p:nvPr/>
          </p:nvSpPr>
          <p:spPr>
            <a:xfrm>
              <a:off x="3556042" y="2032304"/>
              <a:ext cx="3240000" cy="307776"/>
            </a:xfrm>
            <a:prstGeom prst="rect">
              <a:avLst/>
            </a:prstGeom>
            <a:noFill/>
          </p:spPr>
          <p:txBody>
            <a:bodyPr wrap="square" rtlCol="0">
              <a:spAutoFit/>
            </a:bodyPr>
            <a:lstStyle/>
            <a:p>
              <a:endParaRPr lang="ko-KR" altLang="en-US" sz="900" dirty="0">
                <a:solidFill>
                  <a:schemeClr val="tx1">
                    <a:lumMod val="75000"/>
                    <a:lumOff val="25000"/>
                  </a:schemeClr>
                </a:solidFill>
                <a:cs typeface="Arial" pitchFamily="34" charset="0"/>
              </a:endParaRPr>
            </a:p>
          </p:txBody>
        </p:sp>
        <p:sp>
          <p:nvSpPr>
            <p:cNvPr id="24" name="TextBox 23">
              <a:extLst>
                <a:ext uri="{FF2B5EF4-FFF2-40B4-BE49-F238E27FC236}">
                  <a16:creationId xmlns="" xmlns:a16="http://schemas.microsoft.com/office/drawing/2014/main" id="{68560678-615B-49C8-A0CF-CF5043A858BB}"/>
                </a:ext>
              </a:extLst>
            </p:cNvPr>
            <p:cNvSpPr txBox="1"/>
            <p:nvPr/>
          </p:nvSpPr>
          <p:spPr>
            <a:xfrm>
              <a:off x="3556042" y="1744979"/>
              <a:ext cx="3240000" cy="553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altLang="ko-KR" b="1" dirty="0" err="1" smtClean="0">
                  <a:solidFill>
                    <a:schemeClr val="tx1">
                      <a:lumMod val="75000"/>
                      <a:lumOff val="25000"/>
                    </a:schemeClr>
                  </a:solidFill>
                  <a:cs typeface="Arial" pitchFamily="34" charset="0"/>
                </a:rPr>
                <a:t>PERAN</a:t>
              </a:r>
              <a:endParaRPr lang="en-US" altLang="ko-KR" b="1" dirty="0">
                <a:solidFill>
                  <a:schemeClr val="tx1">
                    <a:lumMod val="75000"/>
                    <a:lumOff val="25000"/>
                  </a:schemeClr>
                </a:solidFill>
                <a:cs typeface="Arial" pitchFamily="34" charset="0"/>
              </a:endParaRPr>
            </a:p>
          </p:txBody>
        </p:sp>
      </p:grpSp>
      <p:grpSp>
        <p:nvGrpSpPr>
          <p:cNvPr id="31" name="그룹 101">
            <a:extLst>
              <a:ext uri="{FF2B5EF4-FFF2-40B4-BE49-F238E27FC236}">
                <a16:creationId xmlns="" xmlns:a16="http://schemas.microsoft.com/office/drawing/2014/main" id="{9287C658-95C2-4283-9D93-A2ECFA342246}"/>
              </a:ext>
            </a:extLst>
          </p:cNvPr>
          <p:cNvGrpSpPr/>
          <p:nvPr/>
        </p:nvGrpSpPr>
        <p:grpSpPr>
          <a:xfrm>
            <a:off x="457135" y="1110133"/>
            <a:ext cx="2403000" cy="2956309"/>
            <a:chOff x="3556042" y="1660766"/>
            <a:chExt cx="3240000" cy="3941746"/>
          </a:xfrm>
        </p:grpSpPr>
        <p:sp>
          <p:nvSpPr>
            <p:cNvPr id="32" name="TextBox 31">
              <a:extLst>
                <a:ext uri="{FF2B5EF4-FFF2-40B4-BE49-F238E27FC236}">
                  <a16:creationId xmlns="" xmlns:a16="http://schemas.microsoft.com/office/drawing/2014/main" id="{EA60D1BD-7155-4424-9EB4-138AD08DA7CC}"/>
                </a:ext>
              </a:extLst>
            </p:cNvPr>
            <p:cNvSpPr txBox="1"/>
            <p:nvPr/>
          </p:nvSpPr>
          <p:spPr>
            <a:xfrm>
              <a:off x="3556042" y="2032304"/>
              <a:ext cx="3240000" cy="3570208"/>
            </a:xfrm>
            <a:prstGeom prst="rect">
              <a:avLst/>
            </a:prstGeom>
            <a:noFill/>
          </p:spPr>
          <p:txBody>
            <a:bodyPr wrap="square" rtlCol="0">
              <a:spAutoFit/>
            </a:bodyPr>
            <a:lstStyle/>
            <a:p>
              <a:r>
                <a:rPr lang="en-US" dirty="0" err="1" smtClean="0"/>
                <a:t>Pendamping</a:t>
              </a:r>
              <a:r>
                <a:rPr lang="en-US" dirty="0" smtClean="0"/>
                <a:t> </a:t>
              </a:r>
              <a:r>
                <a:rPr lang="en-US" dirty="0" err="1" smtClean="0"/>
                <a:t>Kepala</a:t>
              </a:r>
              <a:r>
                <a:rPr lang="en-US" dirty="0" smtClean="0"/>
                <a:t> </a:t>
              </a:r>
              <a:r>
                <a:rPr lang="en-US" dirty="0" err="1" smtClean="0"/>
                <a:t>Sekolah</a:t>
              </a:r>
              <a:r>
                <a:rPr lang="en-US" dirty="0" smtClean="0"/>
                <a:t>, Guru/</a:t>
              </a:r>
              <a:r>
                <a:rPr lang="en-US" dirty="0" err="1" smtClean="0"/>
                <a:t>Pendidik</a:t>
              </a:r>
              <a:r>
                <a:rPr lang="en-US" dirty="0" smtClean="0"/>
                <a:t>, </a:t>
              </a:r>
              <a:r>
                <a:rPr lang="en-US" dirty="0" err="1" smtClean="0"/>
                <a:t>dan</a:t>
              </a:r>
              <a:r>
                <a:rPr lang="en-US" dirty="0" smtClean="0"/>
                <a:t> </a:t>
              </a:r>
              <a:r>
                <a:rPr lang="en-US" dirty="0" err="1" smtClean="0"/>
                <a:t>Pengawas</a:t>
              </a:r>
              <a:r>
                <a:rPr lang="en-US" dirty="0" smtClean="0"/>
                <a:t> </a:t>
              </a:r>
              <a:r>
                <a:rPr lang="en-US" dirty="0" err="1" smtClean="0"/>
                <a:t>Sekolah</a:t>
              </a:r>
              <a:r>
                <a:rPr lang="en-US" dirty="0" smtClean="0"/>
                <a:t>/ </a:t>
              </a:r>
              <a:r>
                <a:rPr lang="en-US" dirty="0" err="1" smtClean="0"/>
                <a:t>Penilik</a:t>
              </a:r>
              <a:r>
                <a:rPr lang="en-US" dirty="0" smtClean="0"/>
                <a:t> </a:t>
              </a:r>
              <a:r>
                <a:rPr lang="en-US" dirty="0" err="1" smtClean="0"/>
                <a:t>untuk</a:t>
              </a:r>
              <a:r>
                <a:rPr lang="en-US" dirty="0" smtClean="0"/>
                <a:t> </a:t>
              </a:r>
              <a:r>
                <a:rPr lang="en-US" dirty="0" err="1" smtClean="0"/>
                <a:t>mewujudkan</a:t>
              </a:r>
              <a:r>
                <a:rPr lang="en-US" dirty="0" smtClean="0"/>
                <a:t> </a:t>
              </a:r>
              <a:r>
                <a:rPr lang="en-US" dirty="0" err="1" smtClean="0"/>
                <a:t>sekolah</a:t>
              </a:r>
              <a:r>
                <a:rPr lang="en-US" dirty="0" smtClean="0"/>
                <a:t> yang </a:t>
              </a:r>
              <a:r>
                <a:rPr lang="en-US" dirty="0" err="1" smtClean="0"/>
                <a:t>berpusat</a:t>
              </a:r>
              <a:r>
                <a:rPr lang="en-US" dirty="0" smtClean="0"/>
                <a:t> </a:t>
              </a:r>
              <a:r>
                <a:rPr lang="en-US" dirty="0" err="1" smtClean="0"/>
                <a:t>pada</a:t>
              </a:r>
              <a:r>
                <a:rPr lang="en-US" dirty="0" smtClean="0"/>
                <a:t> </a:t>
              </a:r>
              <a:r>
                <a:rPr lang="en-US" dirty="0" err="1" smtClean="0"/>
                <a:t>murid</a:t>
              </a:r>
              <a:r>
                <a:rPr lang="en-US" dirty="0" smtClean="0"/>
                <a:t>. </a:t>
              </a:r>
            </a:p>
            <a:p>
              <a:r>
                <a:rPr lang="en-US" dirty="0" err="1" smtClean="0"/>
                <a:t>Pelatih</a:t>
              </a:r>
              <a:r>
                <a:rPr lang="en-US" dirty="0" smtClean="0"/>
                <a:t> </a:t>
              </a:r>
              <a:r>
                <a:rPr lang="en-US" dirty="0" err="1" smtClean="0"/>
                <a:t>Ahli</a:t>
              </a:r>
              <a:r>
                <a:rPr lang="en-US" dirty="0" smtClean="0"/>
                <a:t> </a:t>
              </a:r>
              <a:r>
                <a:rPr lang="en-US" dirty="0" err="1" smtClean="0"/>
                <a:t>mendampingi</a:t>
              </a:r>
              <a:r>
                <a:rPr lang="en-US" dirty="0" smtClean="0"/>
                <a:t> 3 (</a:t>
              </a:r>
              <a:r>
                <a:rPr lang="en-US" dirty="0" err="1" smtClean="0"/>
                <a:t>tiga</a:t>
              </a:r>
              <a:r>
                <a:rPr lang="en-US" dirty="0" smtClean="0"/>
                <a:t>) </a:t>
              </a:r>
              <a:r>
                <a:rPr lang="en-US" dirty="0" err="1" smtClean="0"/>
                <a:t>sampai</a:t>
              </a:r>
              <a:r>
                <a:rPr lang="en-US" dirty="0" smtClean="0"/>
                <a:t> 5 (lima) </a:t>
              </a:r>
              <a:r>
                <a:rPr lang="en-US" dirty="0" err="1" smtClean="0"/>
                <a:t>sekolah</a:t>
              </a:r>
              <a:r>
                <a:rPr lang="en-US" dirty="0" smtClean="0"/>
                <a:t> </a:t>
              </a:r>
              <a:r>
                <a:rPr lang="en-US" dirty="0" err="1" smtClean="0"/>
                <a:t>penggerak</a:t>
              </a:r>
              <a:r>
                <a:rPr lang="en-US" dirty="0" smtClean="0"/>
                <a:t> </a:t>
              </a:r>
              <a:r>
                <a:rPr lang="en-US" dirty="0" err="1" smtClean="0"/>
                <a:t>dalam</a:t>
              </a:r>
              <a:r>
                <a:rPr lang="en-US" dirty="0" smtClean="0"/>
                <a:t> 1 (</a:t>
              </a:r>
              <a:r>
                <a:rPr lang="en-US" dirty="0" err="1" smtClean="0"/>
                <a:t>satu</a:t>
              </a:r>
              <a:r>
                <a:rPr lang="en-US" dirty="0" smtClean="0"/>
                <a:t>) </a:t>
              </a:r>
              <a:r>
                <a:rPr lang="en-US" dirty="0" err="1" smtClean="0"/>
                <a:t>kabupaten</a:t>
              </a:r>
              <a:r>
                <a:rPr lang="en-US" dirty="0" smtClean="0"/>
                <a:t>/</a:t>
              </a:r>
              <a:r>
                <a:rPr lang="en-US" dirty="0" err="1" smtClean="0"/>
                <a:t>kota</a:t>
              </a:r>
              <a:r>
                <a:rPr lang="en-US" dirty="0" smtClean="0"/>
                <a:t>, </a:t>
              </a:r>
              <a:r>
                <a:rPr lang="en-US" dirty="0" err="1" smtClean="0"/>
                <a:t>selama</a:t>
              </a:r>
              <a:r>
                <a:rPr lang="en-US" dirty="0" smtClean="0"/>
                <a:t> minimal 1 (</a:t>
              </a:r>
              <a:r>
                <a:rPr lang="en-US" dirty="0" err="1" smtClean="0"/>
                <a:t>satu</a:t>
              </a:r>
              <a:r>
                <a:rPr lang="en-US" dirty="0" smtClean="0"/>
                <a:t>) </a:t>
              </a:r>
              <a:r>
                <a:rPr lang="en-US" dirty="0" err="1" smtClean="0"/>
                <a:t>tahun</a:t>
              </a:r>
              <a:r>
                <a:rPr lang="en-US" altLang="ko-KR" sz="900" dirty="0">
                  <a:solidFill>
                    <a:schemeClr val="tx1">
                      <a:lumMod val="75000"/>
                      <a:lumOff val="25000"/>
                    </a:schemeClr>
                  </a:solidFill>
                  <a:ea typeface="FZShuTi" pitchFamily="2" charset="-122"/>
                  <a:cs typeface="Arial" pitchFamily="34" charset="0"/>
                </a:rPr>
                <a:t>.   </a:t>
              </a:r>
              <a:endParaRPr lang="ko-KR" altLang="en-US" sz="900" dirty="0">
                <a:solidFill>
                  <a:schemeClr val="tx1">
                    <a:lumMod val="75000"/>
                    <a:lumOff val="25000"/>
                  </a:schemeClr>
                </a:solidFill>
                <a:cs typeface="Arial" pitchFamily="34" charset="0"/>
              </a:endParaRPr>
            </a:p>
          </p:txBody>
        </p:sp>
        <p:sp>
          <p:nvSpPr>
            <p:cNvPr id="33" name="TextBox 32">
              <a:extLst>
                <a:ext uri="{FF2B5EF4-FFF2-40B4-BE49-F238E27FC236}">
                  <a16:creationId xmlns="" xmlns:a16="http://schemas.microsoft.com/office/drawing/2014/main" id="{AD30AB85-C52B-4737-BCC1-494A49C87B53}"/>
                </a:ext>
              </a:extLst>
            </p:cNvPr>
            <p:cNvSpPr txBox="1"/>
            <p:nvPr/>
          </p:nvSpPr>
          <p:spPr>
            <a:xfrm>
              <a:off x="3556042" y="1660766"/>
              <a:ext cx="3240000" cy="4103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altLang="ko-KR" b="1" dirty="0" err="1">
                  <a:solidFill>
                    <a:schemeClr val="tx1">
                      <a:lumMod val="75000"/>
                      <a:lumOff val="25000"/>
                    </a:schemeClr>
                  </a:solidFill>
                  <a:cs typeface="Arial" pitchFamily="34" charset="0"/>
                </a:rPr>
                <a:t>PENGERTIAN</a:t>
              </a:r>
              <a:endParaRPr lang="ko-KR" altLang="en-US" b="1" dirty="0">
                <a:solidFill>
                  <a:schemeClr val="tx1">
                    <a:lumMod val="75000"/>
                    <a:lumOff val="25000"/>
                  </a:schemeClr>
                </a:solidFill>
                <a:cs typeface="Arial" pitchFamily="34" charset="0"/>
              </a:endParaRPr>
            </a:p>
          </p:txBody>
        </p:sp>
      </p:grpSp>
      <p:grpSp>
        <p:nvGrpSpPr>
          <p:cNvPr id="34" name="Group 17">
            <a:extLst>
              <a:ext uri="{FF2B5EF4-FFF2-40B4-BE49-F238E27FC236}">
                <a16:creationId xmlns="" xmlns:a16="http://schemas.microsoft.com/office/drawing/2014/main" id="{6200B0FF-285A-4AE8-B66E-98761EAE015C}"/>
              </a:ext>
            </a:extLst>
          </p:cNvPr>
          <p:cNvGrpSpPr/>
          <p:nvPr/>
        </p:nvGrpSpPr>
        <p:grpSpPr>
          <a:xfrm rot="10800000">
            <a:off x="3230863" y="2012912"/>
            <a:ext cx="1890000" cy="432000"/>
            <a:chOff x="4016829" y="4452257"/>
            <a:chExt cx="2520000" cy="576000"/>
          </a:xfrm>
        </p:grpSpPr>
        <p:sp>
          <p:nvSpPr>
            <p:cNvPr id="35" name="Freeform 15">
              <a:extLst>
                <a:ext uri="{FF2B5EF4-FFF2-40B4-BE49-F238E27FC236}">
                  <a16:creationId xmlns="" xmlns:a16="http://schemas.microsoft.com/office/drawing/2014/main" id="{974E84FE-CD57-46FC-AA9A-A10BC4208297}"/>
                </a:ext>
              </a:extLst>
            </p:cNvPr>
            <p:cNvSpPr/>
            <p:nvPr/>
          </p:nvSpPr>
          <p:spPr>
            <a:xfrm>
              <a:off x="4016829" y="4452257"/>
              <a:ext cx="2520000" cy="576000"/>
            </a:xfrm>
            <a:custGeom>
              <a:avLst/>
              <a:gdLst>
                <a:gd name="connsiteX0" fmla="*/ 0 w 2438400"/>
                <a:gd name="connsiteY0" fmla="*/ 0 h 402772"/>
                <a:gd name="connsiteX1" fmla="*/ 0 w 2438400"/>
                <a:gd name="connsiteY1" fmla="*/ 185057 h 402772"/>
                <a:gd name="connsiteX2" fmla="*/ 2438400 w 2438400"/>
                <a:gd name="connsiteY2" fmla="*/ 185057 h 402772"/>
                <a:gd name="connsiteX3" fmla="*/ 2438400 w 2438400"/>
                <a:gd name="connsiteY3" fmla="*/ 402772 h 402772"/>
              </a:gdLst>
              <a:ahLst/>
              <a:cxnLst>
                <a:cxn ang="0">
                  <a:pos x="connsiteX0" y="connsiteY0"/>
                </a:cxn>
                <a:cxn ang="0">
                  <a:pos x="connsiteX1" y="connsiteY1"/>
                </a:cxn>
                <a:cxn ang="0">
                  <a:pos x="connsiteX2" y="connsiteY2"/>
                </a:cxn>
                <a:cxn ang="0">
                  <a:pos x="connsiteX3" y="connsiteY3"/>
                </a:cxn>
              </a:cxnLst>
              <a:rect l="l" t="t" r="r" b="b"/>
              <a:pathLst>
                <a:path w="2438400" h="402772">
                  <a:moveTo>
                    <a:pt x="0" y="0"/>
                  </a:moveTo>
                  <a:lnTo>
                    <a:pt x="0" y="185057"/>
                  </a:lnTo>
                  <a:lnTo>
                    <a:pt x="2438400" y="185057"/>
                  </a:lnTo>
                  <a:lnTo>
                    <a:pt x="2438400" y="402772"/>
                  </a:lnTo>
                </a:path>
              </a:pathLst>
            </a:cu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000">
                <a:solidFill>
                  <a:schemeClr val="tx1">
                    <a:lumMod val="75000"/>
                    <a:lumOff val="25000"/>
                  </a:schemeClr>
                </a:solidFill>
              </a:endParaRPr>
            </a:p>
          </p:txBody>
        </p:sp>
        <p:sp>
          <p:nvSpPr>
            <p:cNvPr id="36" name="Isosceles Triangle 23">
              <a:extLst>
                <a:ext uri="{FF2B5EF4-FFF2-40B4-BE49-F238E27FC236}">
                  <a16:creationId xmlns="" xmlns:a16="http://schemas.microsoft.com/office/drawing/2014/main" id="{5C2E1455-6506-49A6-996B-15A62E713863}"/>
                </a:ext>
              </a:extLst>
            </p:cNvPr>
            <p:cNvSpPr/>
            <p:nvPr/>
          </p:nvSpPr>
          <p:spPr>
            <a:xfrm rot="16200000" flipV="1">
              <a:off x="5872735" y="4605081"/>
              <a:ext cx="250588" cy="2160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solidFill>
                  <a:schemeClr val="tx1">
                    <a:lumMod val="75000"/>
                    <a:lumOff val="25000"/>
                  </a:schemeClr>
                </a:solidFill>
              </a:endParaRPr>
            </a:p>
          </p:txBody>
        </p:sp>
      </p:grpSp>
      <p:sp>
        <p:nvSpPr>
          <p:cNvPr id="37" name="Rectangle 36"/>
          <p:cNvSpPr/>
          <p:nvPr/>
        </p:nvSpPr>
        <p:spPr>
          <a:xfrm>
            <a:off x="6323854" y="1668589"/>
            <a:ext cx="2729730" cy="3300904"/>
          </a:xfrm>
          <a:prstGeom prst="rect">
            <a:avLst/>
          </a:prstGeom>
        </p:spPr>
        <p:txBody>
          <a:bodyPr wrap="square" lIns="68580" tIns="34290" rIns="68580" bIns="34290">
            <a:spAutoFit/>
          </a:bodyPr>
          <a:lstStyle/>
          <a:p>
            <a:pPr lvl="0"/>
            <a:r>
              <a:rPr lang="en-US" dirty="0" err="1"/>
              <a:t>Mendorong</a:t>
            </a:r>
            <a:r>
              <a:rPr lang="en-US" dirty="0"/>
              <a:t> </a:t>
            </a:r>
            <a:r>
              <a:rPr lang="en-US" dirty="0" err="1"/>
              <a:t>Kolaborasi</a:t>
            </a:r>
            <a:r>
              <a:rPr lang="en-US" dirty="0"/>
              <a:t> </a:t>
            </a:r>
            <a:r>
              <a:rPr lang="en-US" dirty="0" err="1"/>
              <a:t>seluruh</a:t>
            </a:r>
            <a:r>
              <a:rPr lang="en-US" dirty="0"/>
              <a:t> </a:t>
            </a:r>
            <a:r>
              <a:rPr lang="en-US" dirty="0" err="1"/>
              <a:t>ekosistem</a:t>
            </a:r>
            <a:r>
              <a:rPr lang="en-US" dirty="0"/>
              <a:t> </a:t>
            </a:r>
            <a:r>
              <a:rPr lang="en-US" dirty="0" err="1"/>
              <a:t>pendidikan</a:t>
            </a:r>
            <a:r>
              <a:rPr lang="en-US" dirty="0"/>
              <a:t> </a:t>
            </a:r>
            <a:r>
              <a:rPr lang="en-US" dirty="0" err="1"/>
              <a:t>sekolah</a:t>
            </a:r>
            <a:r>
              <a:rPr lang="en-US" dirty="0"/>
              <a:t> </a:t>
            </a:r>
            <a:r>
              <a:rPr lang="en-US" dirty="0" err="1"/>
              <a:t>dan</a:t>
            </a:r>
            <a:r>
              <a:rPr lang="en-US" dirty="0"/>
              <a:t> </a:t>
            </a:r>
            <a:r>
              <a:rPr lang="en-US" dirty="0" err="1"/>
              <a:t>pemangku</a:t>
            </a:r>
            <a:r>
              <a:rPr lang="en-US" dirty="0"/>
              <a:t> </a:t>
            </a:r>
            <a:r>
              <a:rPr lang="en-US" dirty="0" err="1"/>
              <a:t>kepentingan</a:t>
            </a:r>
            <a:r>
              <a:rPr lang="en-US" dirty="0"/>
              <a:t> di </a:t>
            </a:r>
            <a:r>
              <a:rPr lang="en-US" dirty="0" err="1"/>
              <a:t>kabupaten</a:t>
            </a:r>
            <a:endParaRPr lang="en-US" dirty="0"/>
          </a:p>
          <a:p>
            <a:pPr lvl="0"/>
            <a:r>
              <a:rPr lang="en-US" dirty="0" err="1"/>
              <a:t>Mengembangkan</a:t>
            </a:r>
            <a:r>
              <a:rPr lang="en-US" dirty="0"/>
              <a:t> </a:t>
            </a:r>
            <a:r>
              <a:rPr lang="en-US" dirty="0" err="1"/>
              <a:t>Komunitas</a:t>
            </a:r>
            <a:r>
              <a:rPr lang="en-US" dirty="0"/>
              <a:t> </a:t>
            </a:r>
            <a:r>
              <a:rPr lang="en-US" dirty="0" err="1"/>
              <a:t>Praktisi</a:t>
            </a:r>
            <a:r>
              <a:rPr lang="en-US" dirty="0"/>
              <a:t> </a:t>
            </a:r>
            <a:r>
              <a:rPr lang="en-US" dirty="0" err="1"/>
              <a:t>Kepala</a:t>
            </a:r>
            <a:r>
              <a:rPr lang="en-US" dirty="0"/>
              <a:t> </a:t>
            </a:r>
            <a:r>
              <a:rPr lang="en-US" dirty="0" err="1"/>
              <a:t>Sekolah</a:t>
            </a:r>
            <a:r>
              <a:rPr lang="en-US" dirty="0"/>
              <a:t>, Guru/</a:t>
            </a:r>
            <a:r>
              <a:rPr lang="en-US" dirty="0" err="1"/>
              <a:t>Pendidik</a:t>
            </a:r>
            <a:r>
              <a:rPr lang="en-US" dirty="0"/>
              <a:t> </a:t>
            </a:r>
            <a:r>
              <a:rPr lang="en-US" dirty="0" err="1"/>
              <a:t>dan</a:t>
            </a:r>
            <a:r>
              <a:rPr lang="en-US" dirty="0"/>
              <a:t> </a:t>
            </a:r>
            <a:r>
              <a:rPr lang="en-US" dirty="0" err="1"/>
              <a:t>Pengawas</a:t>
            </a:r>
            <a:r>
              <a:rPr lang="en-US" dirty="0"/>
              <a:t> </a:t>
            </a:r>
            <a:r>
              <a:rPr lang="en-US" dirty="0" err="1"/>
              <a:t>Sekolah</a:t>
            </a:r>
            <a:r>
              <a:rPr lang="en-US" dirty="0"/>
              <a:t>/ </a:t>
            </a:r>
            <a:r>
              <a:rPr lang="en-US" dirty="0" err="1"/>
              <a:t>Penilik</a:t>
            </a:r>
            <a:endParaRPr lang="en-US" dirty="0"/>
          </a:p>
          <a:p>
            <a:pPr lvl="0"/>
            <a:r>
              <a:rPr lang="en-US" dirty="0" err="1"/>
              <a:t>Mengembangkan</a:t>
            </a:r>
            <a:r>
              <a:rPr lang="en-US" dirty="0"/>
              <a:t> </a:t>
            </a:r>
            <a:r>
              <a:rPr lang="en-US" dirty="0" err="1"/>
              <a:t>kompetensi</a:t>
            </a:r>
            <a:r>
              <a:rPr lang="en-US" dirty="0"/>
              <a:t> </a:t>
            </a:r>
            <a:r>
              <a:rPr lang="en-US" dirty="0" err="1"/>
              <a:t>Kepala</a:t>
            </a:r>
            <a:r>
              <a:rPr lang="en-US" dirty="0"/>
              <a:t> </a:t>
            </a:r>
            <a:r>
              <a:rPr lang="en-US" dirty="0" err="1"/>
              <a:t>Sekolah</a:t>
            </a:r>
            <a:r>
              <a:rPr lang="en-US" dirty="0"/>
              <a:t>, Guru/</a:t>
            </a:r>
            <a:r>
              <a:rPr lang="en-US" dirty="0" err="1"/>
              <a:t>Pendidik</a:t>
            </a:r>
            <a:r>
              <a:rPr lang="en-US" dirty="0"/>
              <a:t> </a:t>
            </a:r>
            <a:r>
              <a:rPr lang="en-US" dirty="0" err="1"/>
              <a:t>dan</a:t>
            </a:r>
            <a:r>
              <a:rPr lang="en-US" dirty="0"/>
              <a:t> </a:t>
            </a:r>
            <a:r>
              <a:rPr lang="en-US" dirty="0" err="1"/>
              <a:t>Pengawas</a:t>
            </a:r>
            <a:r>
              <a:rPr lang="en-US" dirty="0"/>
              <a:t> </a:t>
            </a:r>
            <a:r>
              <a:rPr lang="en-US" dirty="0" err="1"/>
              <a:t>Sekolah</a:t>
            </a:r>
            <a:r>
              <a:rPr lang="en-US" dirty="0"/>
              <a:t>/ </a:t>
            </a:r>
            <a:r>
              <a:rPr lang="en-US" dirty="0" err="1"/>
              <a:t>Penilik</a:t>
            </a:r>
            <a:endParaRPr lang="en-US" dirty="0"/>
          </a:p>
          <a:p>
            <a:pPr lvl="0"/>
            <a:r>
              <a:rPr lang="en-US" dirty="0" err="1"/>
              <a:t>Melakukan</a:t>
            </a:r>
            <a:r>
              <a:rPr lang="en-US" dirty="0"/>
              <a:t> monitoring </a:t>
            </a:r>
            <a:r>
              <a:rPr lang="en-US" dirty="0" err="1"/>
              <a:t>kemajuan</a:t>
            </a:r>
            <a:r>
              <a:rPr lang="en-US" dirty="0"/>
              <a:t> </a:t>
            </a:r>
            <a:r>
              <a:rPr lang="en-US" dirty="0" err="1"/>
              <a:t>pembelajaran</a:t>
            </a:r>
            <a:r>
              <a:rPr lang="en-US" dirty="0"/>
              <a:t> </a:t>
            </a:r>
            <a:r>
              <a:rPr lang="en-US" dirty="0" err="1"/>
              <a:t>Kepala</a:t>
            </a:r>
            <a:r>
              <a:rPr lang="en-US" dirty="0"/>
              <a:t> </a:t>
            </a:r>
            <a:r>
              <a:rPr lang="en-US" dirty="0" err="1"/>
              <a:t>Sekolah</a:t>
            </a:r>
            <a:r>
              <a:rPr lang="en-US" dirty="0"/>
              <a:t>, Guru/</a:t>
            </a:r>
            <a:r>
              <a:rPr lang="en-US" dirty="0" err="1"/>
              <a:t>Pendidik</a:t>
            </a:r>
            <a:r>
              <a:rPr lang="en-US" dirty="0"/>
              <a:t> </a:t>
            </a:r>
            <a:r>
              <a:rPr lang="en-US" dirty="0" err="1"/>
              <a:t>dan</a:t>
            </a:r>
            <a:r>
              <a:rPr lang="en-US" dirty="0"/>
              <a:t> </a:t>
            </a:r>
            <a:r>
              <a:rPr lang="en-US" dirty="0" err="1"/>
              <a:t>Pengawas</a:t>
            </a:r>
            <a:r>
              <a:rPr lang="en-US" dirty="0"/>
              <a:t> </a:t>
            </a:r>
            <a:r>
              <a:rPr lang="en-US" dirty="0" err="1"/>
              <a:t>Sekolah</a:t>
            </a:r>
            <a:r>
              <a:rPr lang="en-US" dirty="0"/>
              <a:t>/ </a:t>
            </a:r>
            <a:r>
              <a:rPr lang="en-US" dirty="0" err="1"/>
              <a:t>Penilik</a:t>
            </a:r>
            <a:endParaRPr lang="en-US" dirty="0"/>
          </a:p>
        </p:txBody>
      </p:sp>
      <p:pic>
        <p:nvPicPr>
          <p:cNvPr id="38" name="Picture Placeholder 15" descr="Pelatih Ahli Program Sekolah Penggerak - YouTube"/>
          <p:cNvPicPr>
            <a:picLocks/>
          </p:cNvPicPr>
          <p:nvPr/>
        </p:nvPicPr>
        <p:blipFill>
          <a:blip r:embed="rId2">
            <a:extLst>
              <a:ext uri="{28A0092B-C50C-407E-A947-70E740481C1C}">
                <a14:useLocalDpi xmlns:a14="http://schemas.microsoft.com/office/drawing/2010/main" val="0"/>
              </a:ext>
            </a:extLst>
          </a:blip>
          <a:srcRect l="25655" r="25655"/>
          <a:stretch>
            <a:fillRect/>
          </a:stretch>
        </p:blipFill>
        <p:spPr bwMode="auto">
          <a:xfrm>
            <a:off x="3007453" y="2410180"/>
            <a:ext cx="2988545" cy="2448581"/>
          </a:xfrm>
          <a:prstGeom prst="rect">
            <a:avLst/>
          </a:prstGeom>
          <a:noFill/>
          <a:ln>
            <a:noFill/>
          </a:ln>
        </p:spPr>
      </p:pic>
    </p:spTree>
    <p:extLst>
      <p:ext uri="{BB962C8B-B14F-4D97-AF65-F5344CB8AC3E}">
        <p14:creationId xmlns:p14="http://schemas.microsoft.com/office/powerpoint/2010/main" val="824504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2" name="그룹 3">
            <a:extLst>
              <a:ext uri="{FF2B5EF4-FFF2-40B4-BE49-F238E27FC236}">
                <a16:creationId xmlns="" xmlns:a16="http://schemas.microsoft.com/office/drawing/2014/main" id="{463B3ED6-861C-42B9-805D-FA366D943E53}"/>
              </a:ext>
            </a:extLst>
          </p:cNvPr>
          <p:cNvGrpSpPr/>
          <p:nvPr/>
        </p:nvGrpSpPr>
        <p:grpSpPr>
          <a:xfrm>
            <a:off x="3132931" y="987591"/>
            <a:ext cx="2551811" cy="519366"/>
            <a:chOff x="4738144" y="2118630"/>
            <a:chExt cx="3763830" cy="692488"/>
          </a:xfrm>
        </p:grpSpPr>
        <p:sp>
          <p:nvSpPr>
            <p:cNvPr id="23" name="TextBox 22">
              <a:extLst>
                <a:ext uri="{FF2B5EF4-FFF2-40B4-BE49-F238E27FC236}">
                  <a16:creationId xmlns="" xmlns:a16="http://schemas.microsoft.com/office/drawing/2014/main" id="{37C3373A-4CE2-45FE-972B-3D915DD7798F}"/>
                </a:ext>
              </a:extLst>
            </p:cNvPr>
            <p:cNvSpPr txBox="1"/>
            <p:nvPr/>
          </p:nvSpPr>
          <p:spPr>
            <a:xfrm>
              <a:off x="4871866" y="2118630"/>
              <a:ext cx="3630108" cy="307776"/>
            </a:xfrm>
            <a:prstGeom prst="rect">
              <a:avLst/>
            </a:prstGeom>
            <a:noFill/>
          </p:spPr>
          <p:txBody>
            <a:bodyPr wrap="square" rtlCol="0">
              <a:spAutoFit/>
            </a:bodyPr>
            <a:lstStyle/>
            <a:p>
              <a:r>
                <a:rPr lang="en-US" altLang="ko-KR" sz="900" dirty="0">
                  <a:solidFill>
                    <a:schemeClr val="tx1"/>
                  </a:solidFill>
                  <a:cs typeface="Arial" pitchFamily="34" charset="0"/>
                </a:rPr>
                <a:t>. </a:t>
              </a:r>
            </a:p>
          </p:txBody>
        </p:sp>
        <p:sp>
          <p:nvSpPr>
            <p:cNvPr id="24" name="TextBox 23">
              <a:extLst>
                <a:ext uri="{FF2B5EF4-FFF2-40B4-BE49-F238E27FC236}">
                  <a16:creationId xmlns="" xmlns:a16="http://schemas.microsoft.com/office/drawing/2014/main" id="{52DD2BDE-682E-4ED0-8959-4D6E9AF031EC}"/>
                </a:ext>
              </a:extLst>
            </p:cNvPr>
            <p:cNvSpPr txBox="1"/>
            <p:nvPr/>
          </p:nvSpPr>
          <p:spPr>
            <a:xfrm>
              <a:off x="4738144" y="2236602"/>
              <a:ext cx="3376872" cy="57451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altLang="ko-KR" sz="1100" b="1" dirty="0" err="1">
                  <a:solidFill>
                    <a:schemeClr val="tx1"/>
                  </a:solidFill>
                  <a:cs typeface="Arial" pitchFamily="34" charset="0"/>
                </a:rPr>
                <a:t>KRITERI</a:t>
              </a:r>
              <a:r>
                <a:rPr lang="en-US" altLang="ko-KR" sz="1100" b="1" dirty="0">
                  <a:solidFill>
                    <a:schemeClr val="tx1"/>
                  </a:solidFill>
                  <a:cs typeface="Arial" pitchFamily="34" charset="0"/>
                </a:rPr>
                <a:t> A </a:t>
              </a:r>
              <a:r>
                <a:rPr lang="en-US" altLang="ko-KR" sz="1100" b="1" dirty="0" err="1">
                  <a:solidFill>
                    <a:schemeClr val="tx1"/>
                  </a:solidFill>
                  <a:cs typeface="Arial" pitchFamily="34" charset="0"/>
                </a:rPr>
                <a:t>KHUSUS</a:t>
              </a:r>
              <a:r>
                <a:rPr lang="en-US" altLang="ko-KR" sz="1100" b="1" dirty="0">
                  <a:solidFill>
                    <a:schemeClr val="tx1"/>
                  </a:solidFill>
                  <a:cs typeface="Arial" pitchFamily="34" charset="0"/>
                </a:rPr>
                <a:t>  </a:t>
              </a:r>
              <a:r>
                <a:rPr lang="en-US" altLang="ko-KR" sz="1100" b="1" dirty="0" err="1">
                  <a:solidFill>
                    <a:schemeClr val="tx1"/>
                  </a:solidFill>
                  <a:cs typeface="Arial" pitchFamily="34" charset="0"/>
                </a:rPr>
                <a:t>AKADEMIS</a:t>
              </a:r>
              <a:r>
                <a:rPr lang="en-US" altLang="ko-KR" sz="1100" b="1" dirty="0">
                  <a:solidFill>
                    <a:schemeClr val="tx1"/>
                  </a:solidFill>
                  <a:cs typeface="Arial" pitchFamily="34" charset="0"/>
                </a:rPr>
                <a:t> (</a:t>
              </a:r>
              <a:r>
                <a:rPr lang="en-US" altLang="ko-KR" sz="1100" b="1" dirty="0" err="1">
                  <a:solidFill>
                    <a:schemeClr val="tx1"/>
                  </a:solidFill>
                  <a:cs typeface="Arial" pitchFamily="34" charset="0"/>
                </a:rPr>
                <a:t>DOSEN</a:t>
              </a:r>
              <a:r>
                <a:rPr lang="en-US" altLang="ko-KR" sz="1100" b="1" dirty="0">
                  <a:solidFill>
                    <a:schemeClr val="tx1"/>
                  </a:solidFill>
                  <a:cs typeface="Arial" pitchFamily="34" charset="0"/>
                </a:rPr>
                <a:t>) 1</a:t>
              </a:r>
              <a:endParaRPr lang="ko-KR" altLang="en-US" sz="1100" b="1" dirty="0">
                <a:solidFill>
                  <a:schemeClr val="tx1"/>
                </a:solidFill>
                <a:cs typeface="Arial" pitchFamily="34" charset="0"/>
              </a:endParaRPr>
            </a:p>
          </p:txBody>
        </p:sp>
      </p:grpSp>
      <p:grpSp>
        <p:nvGrpSpPr>
          <p:cNvPr id="25" name="그룹 2">
            <a:extLst>
              <a:ext uri="{FF2B5EF4-FFF2-40B4-BE49-F238E27FC236}">
                <a16:creationId xmlns="" xmlns:a16="http://schemas.microsoft.com/office/drawing/2014/main" id="{7F9B67C9-9E37-4C8E-AC2F-290CBCDDA412}"/>
              </a:ext>
            </a:extLst>
          </p:cNvPr>
          <p:cNvGrpSpPr/>
          <p:nvPr/>
        </p:nvGrpSpPr>
        <p:grpSpPr>
          <a:xfrm>
            <a:off x="498825" y="778367"/>
            <a:ext cx="2461150" cy="483097"/>
            <a:chOff x="822207" y="1777142"/>
            <a:chExt cx="3630108" cy="644128"/>
          </a:xfrm>
        </p:grpSpPr>
        <p:sp>
          <p:nvSpPr>
            <p:cNvPr id="26" name="TextBox 25">
              <a:extLst>
                <a:ext uri="{FF2B5EF4-FFF2-40B4-BE49-F238E27FC236}">
                  <a16:creationId xmlns="" xmlns:a16="http://schemas.microsoft.com/office/drawing/2014/main" id="{5128BD37-95C6-4AA9-A357-057E1DA0187C}"/>
                </a:ext>
              </a:extLst>
            </p:cNvPr>
            <p:cNvSpPr txBox="1"/>
            <p:nvPr/>
          </p:nvSpPr>
          <p:spPr>
            <a:xfrm>
              <a:off x="822207" y="1777142"/>
              <a:ext cx="2042589" cy="348813"/>
            </a:xfrm>
            <a:prstGeom prst="rect">
              <a:avLst/>
            </a:prstGeom>
            <a:solidFill>
              <a:schemeClr val="accent2"/>
            </a:solidFill>
          </p:spPr>
          <p:txBody>
            <a:bodyPr wrap="square" rtlCol="0">
              <a:spAutoFit/>
            </a:bodyPr>
            <a:lstStyle/>
            <a:p>
              <a:r>
                <a:rPr lang="en-US" altLang="ko-KR" sz="1100" b="1" dirty="0" err="1">
                  <a:solidFill>
                    <a:schemeClr val="bg1"/>
                  </a:solidFill>
                  <a:cs typeface="Arial" pitchFamily="34" charset="0"/>
                </a:rPr>
                <a:t>KRITERIA</a:t>
              </a:r>
              <a:r>
                <a:rPr lang="en-US" altLang="ko-KR" sz="1100" b="1" dirty="0">
                  <a:solidFill>
                    <a:schemeClr val="bg1"/>
                  </a:solidFill>
                  <a:cs typeface="Arial" pitchFamily="34" charset="0"/>
                </a:rPr>
                <a:t> </a:t>
              </a:r>
              <a:r>
                <a:rPr lang="en-US" altLang="ko-KR" sz="1100" b="1" dirty="0" err="1">
                  <a:solidFill>
                    <a:schemeClr val="bg1"/>
                  </a:solidFill>
                  <a:cs typeface="Arial" pitchFamily="34" charset="0"/>
                </a:rPr>
                <a:t>UMUM</a:t>
              </a:r>
              <a:endParaRPr lang="ko-KR" altLang="en-US" sz="1100" b="1" dirty="0">
                <a:solidFill>
                  <a:schemeClr val="bg1"/>
                </a:solidFill>
                <a:cs typeface="Arial" pitchFamily="34" charset="0"/>
              </a:endParaRPr>
            </a:p>
          </p:txBody>
        </p:sp>
        <p:sp>
          <p:nvSpPr>
            <p:cNvPr id="27" name="TextBox 26">
              <a:extLst>
                <a:ext uri="{FF2B5EF4-FFF2-40B4-BE49-F238E27FC236}">
                  <a16:creationId xmlns="" xmlns:a16="http://schemas.microsoft.com/office/drawing/2014/main" id="{2B12F7AA-E739-4DF6-8E69-43C3E801250D}"/>
                </a:ext>
              </a:extLst>
            </p:cNvPr>
            <p:cNvSpPr txBox="1"/>
            <p:nvPr/>
          </p:nvSpPr>
          <p:spPr>
            <a:xfrm>
              <a:off x="822207" y="2113494"/>
              <a:ext cx="3630108" cy="307776"/>
            </a:xfrm>
            <a:prstGeom prst="rect">
              <a:avLst/>
            </a:prstGeom>
            <a:noFill/>
          </p:spPr>
          <p:txBody>
            <a:bodyPr wrap="square" rtlCol="0">
              <a:spAutoFit/>
            </a:bodyPr>
            <a:lstStyle/>
            <a:p>
              <a:endParaRPr lang="en-US" altLang="ko-KR" sz="900" dirty="0">
                <a:solidFill>
                  <a:schemeClr val="bg1"/>
                </a:solidFill>
                <a:cs typeface="Arial" pitchFamily="34" charset="0"/>
              </a:endParaRPr>
            </a:p>
          </p:txBody>
        </p:sp>
      </p:grpSp>
      <p:grpSp>
        <p:nvGrpSpPr>
          <p:cNvPr id="28" name="그룹 3">
            <a:extLst>
              <a:ext uri="{FF2B5EF4-FFF2-40B4-BE49-F238E27FC236}">
                <a16:creationId xmlns="" xmlns:a16="http://schemas.microsoft.com/office/drawing/2014/main" id="{EEE3D9E7-25C4-4B8D-9201-741EED662264}"/>
              </a:ext>
            </a:extLst>
          </p:cNvPr>
          <p:cNvGrpSpPr/>
          <p:nvPr/>
        </p:nvGrpSpPr>
        <p:grpSpPr>
          <a:xfrm>
            <a:off x="6000646" y="1447524"/>
            <a:ext cx="2461150" cy="488301"/>
            <a:chOff x="4871866" y="1775338"/>
            <a:chExt cx="3883246" cy="651068"/>
          </a:xfrm>
        </p:grpSpPr>
        <p:sp>
          <p:nvSpPr>
            <p:cNvPr id="29" name="TextBox 28">
              <a:extLst>
                <a:ext uri="{FF2B5EF4-FFF2-40B4-BE49-F238E27FC236}">
                  <a16:creationId xmlns="" xmlns:a16="http://schemas.microsoft.com/office/drawing/2014/main" id="{59001C3B-1F63-417D-ABE7-8C57AC2E8C4F}"/>
                </a:ext>
              </a:extLst>
            </p:cNvPr>
            <p:cNvSpPr txBox="1"/>
            <p:nvPr/>
          </p:nvSpPr>
          <p:spPr>
            <a:xfrm>
              <a:off x="4871866" y="2118630"/>
              <a:ext cx="3630107" cy="307776"/>
            </a:xfrm>
            <a:prstGeom prst="rect">
              <a:avLst/>
            </a:prstGeom>
            <a:noFill/>
          </p:spPr>
          <p:txBody>
            <a:bodyPr wrap="square" rtlCol="0">
              <a:spAutoFit/>
            </a:bodyPr>
            <a:lstStyle/>
            <a:p>
              <a:endParaRPr lang="en-US" altLang="ko-KR" sz="900" dirty="0">
                <a:solidFill>
                  <a:schemeClr val="tx1"/>
                </a:solidFill>
                <a:cs typeface="Arial" pitchFamily="34" charset="0"/>
              </a:endParaRPr>
            </a:p>
          </p:txBody>
        </p:sp>
        <p:sp>
          <p:nvSpPr>
            <p:cNvPr id="30" name="TextBox 29">
              <a:extLst>
                <a:ext uri="{FF2B5EF4-FFF2-40B4-BE49-F238E27FC236}">
                  <a16:creationId xmlns="" xmlns:a16="http://schemas.microsoft.com/office/drawing/2014/main" id="{CA2E958D-9F46-4ADD-8954-0424DD43FBAF}"/>
                </a:ext>
              </a:extLst>
            </p:cNvPr>
            <p:cNvSpPr txBox="1"/>
            <p:nvPr/>
          </p:nvSpPr>
          <p:spPr>
            <a:xfrm>
              <a:off x="4890782" y="1775338"/>
              <a:ext cx="3864330" cy="348813"/>
            </a:xfrm>
            <a:prstGeom prst="rect">
              <a:avLst/>
            </a:prstGeom>
            <a:solidFill>
              <a:schemeClr val="accent4"/>
            </a:solidFill>
          </p:spPr>
          <p:txBody>
            <a:bodyPr wrap="square" rtlCol="0">
              <a:spAutoFit/>
            </a:bodyPr>
            <a:lstStyle/>
            <a:p>
              <a:r>
                <a:rPr lang="en-US" altLang="ko-KR" sz="1100" b="1" dirty="0" err="1">
                  <a:solidFill>
                    <a:schemeClr val="tx1"/>
                  </a:solidFill>
                  <a:cs typeface="Arial" pitchFamily="34" charset="0"/>
                </a:rPr>
                <a:t>PENGAWAS</a:t>
              </a:r>
              <a:r>
                <a:rPr lang="en-US" altLang="ko-KR" sz="1100" b="1" dirty="0">
                  <a:solidFill>
                    <a:schemeClr val="tx1"/>
                  </a:solidFill>
                  <a:cs typeface="Arial" pitchFamily="34" charset="0"/>
                </a:rPr>
                <a:t> </a:t>
              </a:r>
              <a:r>
                <a:rPr lang="en-US" altLang="ko-KR" sz="1100" b="1" dirty="0" err="1">
                  <a:solidFill>
                    <a:schemeClr val="tx1"/>
                  </a:solidFill>
                  <a:cs typeface="Arial" pitchFamily="34" charset="0"/>
                </a:rPr>
                <a:t>SEKOLAH</a:t>
              </a:r>
              <a:r>
                <a:rPr lang="en-US" altLang="ko-KR" sz="1100" b="1" dirty="0">
                  <a:solidFill>
                    <a:schemeClr val="tx1"/>
                  </a:solidFill>
                  <a:cs typeface="Arial" pitchFamily="34" charset="0"/>
                </a:rPr>
                <a:t> </a:t>
              </a:r>
              <a:r>
                <a:rPr lang="en-US" altLang="ko-KR" sz="1100" b="1" dirty="0" err="1">
                  <a:solidFill>
                    <a:schemeClr val="tx1"/>
                  </a:solidFill>
                  <a:cs typeface="Arial" pitchFamily="34" charset="0"/>
                </a:rPr>
                <a:t>AKTIF</a:t>
              </a:r>
              <a:endParaRPr lang="ko-KR" altLang="en-US" sz="1100" b="1" dirty="0">
                <a:solidFill>
                  <a:schemeClr val="tx1"/>
                </a:solidFill>
                <a:cs typeface="Arial" pitchFamily="34" charset="0"/>
              </a:endParaRPr>
            </a:p>
          </p:txBody>
        </p:sp>
      </p:grpSp>
      <p:sp>
        <p:nvSpPr>
          <p:cNvPr id="2" name="Rectangle 1"/>
          <p:cNvSpPr/>
          <p:nvPr/>
        </p:nvSpPr>
        <p:spPr>
          <a:xfrm>
            <a:off x="325866" y="961071"/>
            <a:ext cx="2807066" cy="3316292"/>
          </a:xfrm>
          <a:prstGeom prst="rect">
            <a:avLst/>
          </a:prstGeom>
        </p:spPr>
        <p:txBody>
          <a:bodyPr wrap="square" lIns="68580" tIns="34290" rIns="68580" bIns="34290">
            <a:spAutoFit/>
          </a:bodyPr>
          <a:lstStyle/>
          <a:p>
            <a:pPr marL="214313" indent="-214313">
              <a:buFont typeface="Wingdings" pitchFamily="2" charset="2"/>
              <a:buChar char="q"/>
            </a:pPr>
            <a:r>
              <a:rPr lang="en-US" sz="1500" dirty="0" err="1"/>
              <a:t>Memiliki</a:t>
            </a:r>
            <a:r>
              <a:rPr lang="en-US" sz="1500" dirty="0"/>
              <a:t> </a:t>
            </a:r>
            <a:r>
              <a:rPr lang="en-US" sz="1500" dirty="0" err="1"/>
              <a:t>keinginan</a:t>
            </a:r>
            <a:r>
              <a:rPr lang="en-US" sz="1500" dirty="0"/>
              <a:t> </a:t>
            </a:r>
            <a:r>
              <a:rPr lang="en-US" sz="1500" dirty="0" err="1"/>
              <a:t>kuat</a:t>
            </a:r>
            <a:r>
              <a:rPr lang="en-US" sz="1500" dirty="0"/>
              <a:t> </a:t>
            </a:r>
            <a:r>
              <a:rPr lang="en-US" sz="1500" dirty="0" err="1"/>
              <a:t>untuk</a:t>
            </a:r>
            <a:r>
              <a:rPr lang="en-US" sz="1500" dirty="0"/>
              <a:t> </a:t>
            </a:r>
            <a:r>
              <a:rPr lang="en-US" sz="1500" dirty="0" err="1"/>
              <a:t>memajukan</a:t>
            </a:r>
            <a:r>
              <a:rPr lang="en-US" sz="1500" dirty="0"/>
              <a:t> </a:t>
            </a:r>
            <a:r>
              <a:rPr lang="en-US" sz="1500" dirty="0" err="1"/>
              <a:t>pendidikan</a:t>
            </a:r>
            <a:r>
              <a:rPr lang="en-US" sz="1500" dirty="0"/>
              <a:t> di Indonesia</a:t>
            </a:r>
          </a:p>
          <a:p>
            <a:pPr marL="214313" indent="-214313">
              <a:buFont typeface="Wingdings" pitchFamily="2" charset="2"/>
              <a:buChar char="q"/>
            </a:pPr>
            <a:r>
              <a:rPr lang="en-US" sz="1500" dirty="0" err="1"/>
              <a:t>Memiliki</a:t>
            </a:r>
            <a:r>
              <a:rPr lang="en-US" sz="1500" dirty="0"/>
              <a:t> </a:t>
            </a:r>
            <a:r>
              <a:rPr lang="en-US" sz="1500" dirty="0" err="1"/>
              <a:t>pengalaman</a:t>
            </a:r>
            <a:r>
              <a:rPr lang="en-US" sz="1500" dirty="0"/>
              <a:t> </a:t>
            </a:r>
            <a:r>
              <a:rPr lang="en-US" sz="1500" dirty="0" err="1"/>
              <a:t>pendampingan</a:t>
            </a:r>
            <a:r>
              <a:rPr lang="en-US" sz="1500" dirty="0"/>
              <a:t>/</a:t>
            </a:r>
            <a:r>
              <a:rPr lang="en-US" sz="1500" dirty="0" err="1"/>
              <a:t>peningkatan</a:t>
            </a:r>
            <a:r>
              <a:rPr lang="en-US" sz="1500" dirty="0"/>
              <a:t> </a:t>
            </a:r>
            <a:r>
              <a:rPr lang="en-US" sz="1500" dirty="0" err="1"/>
              <a:t>kualitas</a:t>
            </a:r>
            <a:r>
              <a:rPr lang="en-US" sz="1500" dirty="0"/>
              <a:t> </a:t>
            </a:r>
            <a:r>
              <a:rPr lang="en-US" sz="1500" dirty="0" err="1"/>
              <a:t>pembelajaran</a:t>
            </a:r>
            <a:r>
              <a:rPr lang="en-US" sz="1500" dirty="0"/>
              <a:t> di </a:t>
            </a:r>
            <a:r>
              <a:rPr lang="en-US" sz="1500" dirty="0" err="1"/>
              <a:t>sekolah</a:t>
            </a:r>
            <a:r>
              <a:rPr lang="en-US" sz="1500" dirty="0"/>
              <a:t> minimal 2 </a:t>
            </a:r>
            <a:r>
              <a:rPr lang="en-US" sz="1500" dirty="0" err="1"/>
              <a:t>tahun</a:t>
            </a:r>
            <a:endParaRPr lang="en-US" sz="1500" dirty="0"/>
          </a:p>
          <a:p>
            <a:pPr marL="214313" indent="-214313">
              <a:buFont typeface="Wingdings" pitchFamily="2" charset="2"/>
              <a:buChar char="q"/>
            </a:pPr>
            <a:r>
              <a:rPr lang="en-US" sz="1500" dirty="0" err="1"/>
              <a:t>Memiliki</a:t>
            </a:r>
            <a:r>
              <a:rPr lang="en-US" sz="1500" dirty="0"/>
              <a:t> </a:t>
            </a:r>
            <a:r>
              <a:rPr lang="en-US" sz="1600" dirty="0" err="1"/>
              <a:t>komitmen</a:t>
            </a:r>
            <a:r>
              <a:rPr lang="en-US" sz="1500" dirty="0"/>
              <a:t>, </a:t>
            </a:r>
            <a:r>
              <a:rPr lang="en-US" sz="1500" dirty="0" err="1"/>
              <a:t>semangat</a:t>
            </a:r>
            <a:r>
              <a:rPr lang="en-US" sz="1500" dirty="0"/>
              <a:t> </a:t>
            </a:r>
            <a:r>
              <a:rPr lang="en-US" sz="1500" dirty="0" err="1"/>
              <a:t>pembelajar</a:t>
            </a:r>
            <a:r>
              <a:rPr lang="en-US" sz="1500" dirty="0"/>
              <a:t> yang </a:t>
            </a:r>
            <a:r>
              <a:rPr lang="en-US" sz="1500" dirty="0" err="1"/>
              <a:t>keberlanjutan</a:t>
            </a:r>
            <a:r>
              <a:rPr lang="en-US" sz="1500" dirty="0"/>
              <a:t>, </a:t>
            </a:r>
            <a:r>
              <a:rPr lang="en-US" sz="1500" dirty="0" err="1"/>
              <a:t>dan</a:t>
            </a:r>
            <a:r>
              <a:rPr lang="en-US" sz="1500" dirty="0"/>
              <a:t> </a:t>
            </a:r>
            <a:r>
              <a:rPr lang="en-US" sz="1500" dirty="0" err="1"/>
              <a:t>kemampuan</a:t>
            </a:r>
            <a:r>
              <a:rPr lang="en-US" sz="1500" dirty="0"/>
              <a:t> </a:t>
            </a:r>
            <a:r>
              <a:rPr lang="en-US" sz="1500" dirty="0" err="1"/>
              <a:t>berkolaborasi</a:t>
            </a:r>
            <a:endParaRPr lang="en-US" sz="1500" dirty="0"/>
          </a:p>
          <a:p>
            <a:pPr marL="214313" indent="-214313">
              <a:buFont typeface="Wingdings" pitchFamily="2" charset="2"/>
              <a:buChar char="q"/>
            </a:pPr>
            <a:r>
              <a:rPr lang="en-US" sz="1500" dirty="0" err="1"/>
              <a:t>Berusia</a:t>
            </a:r>
            <a:r>
              <a:rPr lang="en-US" sz="1500" dirty="0"/>
              <a:t> minimal 30 </a:t>
            </a:r>
            <a:r>
              <a:rPr lang="en-US" sz="1500" dirty="0" err="1"/>
              <a:t>tahun</a:t>
            </a:r>
            <a:r>
              <a:rPr lang="en-US" sz="1500" dirty="0"/>
              <a:t> </a:t>
            </a:r>
            <a:r>
              <a:rPr lang="en-US" sz="1500" dirty="0" err="1"/>
              <a:t>dan</a:t>
            </a:r>
            <a:r>
              <a:rPr lang="en-US" sz="1500" dirty="0"/>
              <a:t> </a:t>
            </a:r>
            <a:r>
              <a:rPr lang="en-US" sz="1500" dirty="0" err="1"/>
              <a:t>maksimal</a:t>
            </a:r>
            <a:r>
              <a:rPr lang="en-US" sz="1500" dirty="0"/>
              <a:t> 65 </a:t>
            </a:r>
            <a:r>
              <a:rPr lang="en-US" sz="1500" dirty="0" err="1"/>
              <a:t>tahun</a:t>
            </a:r>
            <a:endParaRPr lang="en-US" sz="1500" dirty="0"/>
          </a:p>
          <a:p>
            <a:pPr marL="214313" indent="-214313">
              <a:buFont typeface="Wingdings" pitchFamily="2" charset="2"/>
              <a:buChar char="q"/>
            </a:pPr>
            <a:endParaRPr lang="en-US" sz="1500" dirty="0"/>
          </a:p>
        </p:txBody>
      </p:sp>
      <p:sp>
        <p:nvSpPr>
          <p:cNvPr id="5" name="Rectangle 4"/>
          <p:cNvSpPr/>
          <p:nvPr/>
        </p:nvSpPr>
        <p:spPr>
          <a:xfrm>
            <a:off x="5862552" y="1704991"/>
            <a:ext cx="2750162" cy="3254737"/>
          </a:xfrm>
          <a:prstGeom prst="rect">
            <a:avLst/>
          </a:prstGeom>
        </p:spPr>
        <p:txBody>
          <a:bodyPr wrap="square" lIns="68580" tIns="34290" rIns="68580" bIns="34290">
            <a:spAutoFit/>
          </a:bodyPr>
          <a:lstStyle/>
          <a:p>
            <a:pPr marL="214313" indent="-214313">
              <a:buFont typeface="Wingdings" pitchFamily="2" charset="2"/>
              <a:buChar char="q"/>
            </a:pPr>
            <a:r>
              <a:rPr lang="en-US" sz="1600" dirty="0" err="1"/>
              <a:t>Memiliki</a:t>
            </a:r>
            <a:r>
              <a:rPr lang="en-US" sz="1600" dirty="0"/>
              <a:t> </a:t>
            </a:r>
            <a:r>
              <a:rPr lang="en-US" sz="1600" dirty="0" err="1"/>
              <a:t>kualifikasi</a:t>
            </a:r>
            <a:r>
              <a:rPr lang="en-US" sz="1600" dirty="0"/>
              <a:t> </a:t>
            </a:r>
            <a:r>
              <a:rPr lang="en-US" sz="1600" dirty="0" err="1"/>
              <a:t>akademik</a:t>
            </a:r>
            <a:r>
              <a:rPr lang="en-US" sz="1600" dirty="0"/>
              <a:t> minimum paling </a:t>
            </a:r>
            <a:r>
              <a:rPr lang="en-US" sz="1600" dirty="0" err="1"/>
              <a:t>rendah</a:t>
            </a:r>
            <a:r>
              <a:rPr lang="en-US" sz="1600" dirty="0"/>
              <a:t> S-1/D-4</a:t>
            </a:r>
          </a:p>
          <a:p>
            <a:pPr marL="214313" indent="-214313">
              <a:buFont typeface="Wingdings" pitchFamily="2" charset="2"/>
              <a:buChar char="q"/>
            </a:pPr>
            <a:r>
              <a:rPr lang="en-US" sz="1600" dirty="0" err="1"/>
              <a:t>Bertugas</a:t>
            </a:r>
            <a:r>
              <a:rPr lang="en-US" sz="1600" dirty="0"/>
              <a:t> di 111 </a:t>
            </a:r>
            <a:r>
              <a:rPr lang="en-US" sz="1600" dirty="0" err="1"/>
              <a:t>kabupaten</a:t>
            </a:r>
            <a:r>
              <a:rPr lang="en-US" sz="1600" dirty="0"/>
              <a:t>/</a:t>
            </a:r>
            <a:r>
              <a:rPr lang="en-US" sz="1600" dirty="0" err="1"/>
              <a:t>kota</a:t>
            </a:r>
            <a:r>
              <a:rPr lang="en-US" sz="1600" dirty="0"/>
              <a:t> </a:t>
            </a:r>
            <a:r>
              <a:rPr lang="en-US" sz="1600" dirty="0" err="1"/>
              <a:t>sasaran</a:t>
            </a:r>
            <a:r>
              <a:rPr lang="en-US" sz="1600" dirty="0"/>
              <a:t> </a:t>
            </a:r>
            <a:r>
              <a:rPr lang="en-US" sz="1600" dirty="0" err="1"/>
              <a:t>sekolah</a:t>
            </a:r>
            <a:r>
              <a:rPr lang="en-US" sz="1600" dirty="0"/>
              <a:t> </a:t>
            </a:r>
            <a:r>
              <a:rPr lang="en-US" sz="1600" dirty="0" err="1"/>
              <a:t>penggerak</a:t>
            </a:r>
            <a:r>
              <a:rPr lang="en-US" sz="1600" dirty="0"/>
              <a:t> </a:t>
            </a:r>
          </a:p>
          <a:p>
            <a:pPr marL="214313" indent="-214313">
              <a:buFont typeface="Wingdings" pitchFamily="2" charset="2"/>
              <a:buChar char="q"/>
            </a:pPr>
            <a:r>
              <a:rPr lang="en-US" sz="1600" dirty="0" err="1"/>
              <a:t>Mendapatkan</a:t>
            </a:r>
            <a:r>
              <a:rPr lang="en-US" sz="1600" dirty="0"/>
              <a:t> </a:t>
            </a:r>
            <a:r>
              <a:rPr lang="en-US" sz="1600" dirty="0" err="1"/>
              <a:t>izin</a:t>
            </a:r>
            <a:r>
              <a:rPr lang="en-US" sz="1600" dirty="0"/>
              <a:t> </a:t>
            </a:r>
            <a:r>
              <a:rPr lang="en-US" sz="1600" dirty="0" err="1"/>
              <a:t>dari</a:t>
            </a:r>
            <a:r>
              <a:rPr lang="en-US" sz="1600" dirty="0"/>
              <a:t> </a:t>
            </a:r>
            <a:r>
              <a:rPr lang="en-US" sz="1600" dirty="0" err="1"/>
              <a:t>dinas</a:t>
            </a:r>
            <a:r>
              <a:rPr lang="en-US" sz="1600" dirty="0"/>
              <a:t> </a:t>
            </a:r>
            <a:r>
              <a:rPr lang="en-US" sz="1600" dirty="0" err="1"/>
              <a:t>pendidikan</a:t>
            </a:r>
            <a:r>
              <a:rPr lang="en-US" sz="1600" dirty="0"/>
              <a:t> </a:t>
            </a:r>
            <a:r>
              <a:rPr lang="en-US" sz="1600" dirty="0" err="1"/>
              <a:t>setempat</a:t>
            </a:r>
            <a:r>
              <a:rPr lang="en-US" sz="1600" dirty="0"/>
              <a:t> </a:t>
            </a:r>
            <a:r>
              <a:rPr lang="en-US" sz="1600" dirty="0" err="1"/>
              <a:t>untuk</a:t>
            </a:r>
            <a:r>
              <a:rPr lang="en-US" sz="1600" dirty="0"/>
              <a:t> </a:t>
            </a:r>
            <a:r>
              <a:rPr lang="en-US" sz="1600" dirty="0" err="1"/>
              <a:t>membantu</a:t>
            </a:r>
            <a:r>
              <a:rPr lang="en-US" sz="1600" dirty="0"/>
              <a:t> </a:t>
            </a:r>
            <a:r>
              <a:rPr lang="en-US" sz="1600" dirty="0" err="1"/>
              <a:t>kemendikbud</a:t>
            </a:r>
            <a:r>
              <a:rPr lang="en-US" sz="1600" dirty="0"/>
              <a:t> </a:t>
            </a:r>
            <a:r>
              <a:rPr lang="en-US" sz="1600" dirty="0" err="1"/>
              <a:t>melakukan</a:t>
            </a:r>
            <a:r>
              <a:rPr lang="en-US" sz="1600" dirty="0"/>
              <a:t> </a:t>
            </a:r>
            <a:r>
              <a:rPr lang="en-US" sz="1600" dirty="0" err="1"/>
              <a:t>implementasi</a:t>
            </a:r>
            <a:r>
              <a:rPr lang="en-US" sz="1600" dirty="0"/>
              <a:t> program </a:t>
            </a:r>
            <a:r>
              <a:rPr lang="en-US" sz="1600" dirty="0" err="1"/>
              <a:t>selama</a:t>
            </a:r>
            <a:r>
              <a:rPr lang="en-US" sz="1600" dirty="0"/>
              <a:t> 1 </a:t>
            </a:r>
            <a:r>
              <a:rPr lang="en-US" sz="1600" dirty="0" err="1"/>
              <a:t>tahun</a:t>
            </a:r>
            <a:endParaRPr lang="en-US" sz="1600" dirty="0"/>
          </a:p>
          <a:p>
            <a:pPr marL="214313" indent="-214313">
              <a:buFont typeface="Wingdings" pitchFamily="2" charset="2"/>
              <a:buChar char="q"/>
            </a:pPr>
            <a:endParaRPr lang="en-US" sz="1500" dirty="0"/>
          </a:p>
        </p:txBody>
      </p:sp>
      <p:sp>
        <p:nvSpPr>
          <p:cNvPr id="7" name="Rectangle 6"/>
          <p:cNvSpPr/>
          <p:nvPr/>
        </p:nvSpPr>
        <p:spPr>
          <a:xfrm>
            <a:off x="6000646" y="852337"/>
            <a:ext cx="138564" cy="284693"/>
          </a:xfrm>
          <a:prstGeom prst="rect">
            <a:avLst/>
          </a:prstGeom>
        </p:spPr>
        <p:txBody>
          <a:bodyPr wrap="none" lIns="68580" tIns="34290" rIns="68580" bIns="34290">
            <a:spAutoFit/>
          </a:bodyPr>
          <a:lstStyle/>
          <a:p>
            <a:endParaRPr lang="en-US" dirty="0"/>
          </a:p>
        </p:txBody>
      </p:sp>
      <p:sp>
        <p:nvSpPr>
          <p:cNvPr id="4" name="Rectangle 3"/>
          <p:cNvSpPr/>
          <p:nvPr/>
        </p:nvSpPr>
        <p:spPr>
          <a:xfrm>
            <a:off x="2959976" y="1541776"/>
            <a:ext cx="2897728" cy="3300904"/>
          </a:xfrm>
          <a:prstGeom prst="rect">
            <a:avLst/>
          </a:prstGeom>
        </p:spPr>
        <p:txBody>
          <a:bodyPr wrap="square" lIns="68580" tIns="34290" rIns="68580" bIns="34290">
            <a:spAutoFit/>
          </a:bodyPr>
          <a:lstStyle/>
          <a:p>
            <a:pPr marL="214313" indent="-214313">
              <a:buFont typeface="Wingdings" pitchFamily="2" charset="2"/>
              <a:buChar char="q"/>
            </a:pPr>
            <a:r>
              <a:rPr lang="en-US" dirty="0" err="1"/>
              <a:t>Mempunyai</a:t>
            </a:r>
            <a:r>
              <a:rPr lang="en-US" dirty="0"/>
              <a:t> </a:t>
            </a:r>
            <a:r>
              <a:rPr lang="en-US" dirty="0" err="1"/>
              <a:t>kualifikasi</a:t>
            </a:r>
            <a:r>
              <a:rPr lang="en-US" dirty="0"/>
              <a:t> </a:t>
            </a:r>
            <a:r>
              <a:rPr lang="en-US" dirty="0" err="1"/>
              <a:t>akademik</a:t>
            </a:r>
            <a:r>
              <a:rPr lang="en-US" dirty="0"/>
              <a:t> </a:t>
            </a:r>
            <a:r>
              <a:rPr lang="en-US" dirty="0" err="1"/>
              <a:t>pendidikan</a:t>
            </a:r>
            <a:r>
              <a:rPr lang="en-US" dirty="0"/>
              <a:t> minimal S-2</a:t>
            </a:r>
          </a:p>
          <a:p>
            <a:pPr marL="214313" indent="-214313">
              <a:buFont typeface="Wingdings" pitchFamily="2" charset="2"/>
              <a:buChar char="q"/>
            </a:pPr>
            <a:r>
              <a:rPr lang="en-US" dirty="0" err="1"/>
              <a:t>Berstatus</a:t>
            </a:r>
            <a:r>
              <a:rPr lang="en-US" dirty="0"/>
              <a:t> </a:t>
            </a:r>
            <a:r>
              <a:rPr lang="en-US" dirty="0" err="1"/>
              <a:t>dosen</a:t>
            </a:r>
            <a:r>
              <a:rPr lang="en-US" dirty="0"/>
              <a:t> </a:t>
            </a:r>
            <a:r>
              <a:rPr lang="en-US" dirty="0" err="1"/>
              <a:t>tetap</a:t>
            </a:r>
            <a:r>
              <a:rPr lang="en-US" dirty="0"/>
              <a:t> </a:t>
            </a:r>
            <a:r>
              <a:rPr lang="en-US" dirty="0" err="1"/>
              <a:t>ataupun</a:t>
            </a:r>
            <a:r>
              <a:rPr lang="en-US" dirty="0"/>
              <a:t> </a:t>
            </a:r>
            <a:r>
              <a:rPr lang="en-US" dirty="0" err="1"/>
              <a:t>dosen</a:t>
            </a:r>
            <a:r>
              <a:rPr lang="en-US" dirty="0"/>
              <a:t> </a:t>
            </a:r>
            <a:r>
              <a:rPr lang="en-US" dirty="0" err="1"/>
              <a:t>tidak</a:t>
            </a:r>
            <a:r>
              <a:rPr lang="en-US" dirty="0"/>
              <a:t> </a:t>
            </a:r>
            <a:r>
              <a:rPr lang="en-US" dirty="0" err="1"/>
              <a:t>tetap</a:t>
            </a:r>
            <a:endParaRPr lang="en-US" dirty="0"/>
          </a:p>
          <a:p>
            <a:pPr marL="214313" indent="-214313">
              <a:buFont typeface="Wingdings" pitchFamily="2" charset="2"/>
              <a:buChar char="q"/>
            </a:pPr>
            <a:r>
              <a:rPr lang="en-US" dirty="0" err="1"/>
              <a:t>Mendapatkan</a:t>
            </a:r>
            <a:r>
              <a:rPr lang="en-US" dirty="0"/>
              <a:t> </a:t>
            </a:r>
            <a:r>
              <a:rPr lang="en-US" dirty="0" err="1"/>
              <a:t>izin</a:t>
            </a:r>
            <a:r>
              <a:rPr lang="en-US" dirty="0"/>
              <a:t> </a:t>
            </a:r>
            <a:r>
              <a:rPr lang="en-US" dirty="0" err="1"/>
              <a:t>dari</a:t>
            </a:r>
            <a:r>
              <a:rPr lang="en-US" dirty="0"/>
              <a:t> </a:t>
            </a:r>
            <a:r>
              <a:rPr lang="en-US" dirty="0" err="1"/>
              <a:t>pimpinan</a:t>
            </a:r>
            <a:r>
              <a:rPr lang="en-US" dirty="0"/>
              <a:t> </a:t>
            </a:r>
            <a:r>
              <a:rPr lang="en-US" dirty="0" err="1"/>
              <a:t>untuk</a:t>
            </a:r>
            <a:r>
              <a:rPr lang="en-US" dirty="0"/>
              <a:t> </a:t>
            </a:r>
            <a:r>
              <a:rPr lang="en-US" dirty="0" err="1"/>
              <a:t>membantu</a:t>
            </a:r>
            <a:r>
              <a:rPr lang="en-US" dirty="0"/>
              <a:t> Program </a:t>
            </a:r>
            <a:r>
              <a:rPr lang="en-US" dirty="0" err="1"/>
              <a:t>Sekolah</a:t>
            </a:r>
            <a:r>
              <a:rPr lang="en-US" dirty="0"/>
              <a:t> </a:t>
            </a:r>
            <a:r>
              <a:rPr lang="en-US" dirty="0" err="1"/>
              <a:t>Penggerak</a:t>
            </a:r>
            <a:r>
              <a:rPr lang="en-US" dirty="0"/>
              <a:t> yang </a:t>
            </a:r>
            <a:r>
              <a:rPr lang="en-US" dirty="0" err="1"/>
              <a:t>dibuktikan</a:t>
            </a:r>
            <a:r>
              <a:rPr lang="en-US" dirty="0"/>
              <a:t> </a:t>
            </a:r>
            <a:r>
              <a:rPr lang="en-US" dirty="0" err="1"/>
              <a:t>dengan</a:t>
            </a:r>
            <a:r>
              <a:rPr lang="en-US" dirty="0"/>
              <a:t> </a:t>
            </a:r>
            <a:r>
              <a:rPr lang="en-US" dirty="0" err="1"/>
              <a:t>surat</a:t>
            </a:r>
            <a:r>
              <a:rPr lang="en-US" dirty="0"/>
              <a:t> </a:t>
            </a:r>
            <a:r>
              <a:rPr lang="en-US" dirty="0" err="1"/>
              <a:t>ijin</a:t>
            </a:r>
            <a:r>
              <a:rPr lang="en-US" dirty="0"/>
              <a:t> </a:t>
            </a:r>
            <a:r>
              <a:rPr lang="en-US" dirty="0" err="1"/>
              <a:t>dan</a:t>
            </a:r>
            <a:r>
              <a:rPr lang="en-US" dirty="0"/>
              <a:t> </a:t>
            </a:r>
            <a:r>
              <a:rPr lang="en-US" dirty="0" err="1"/>
              <a:t>surat</a:t>
            </a:r>
            <a:r>
              <a:rPr lang="en-US" dirty="0"/>
              <a:t> </a:t>
            </a:r>
            <a:r>
              <a:rPr lang="en-US" dirty="0" err="1"/>
              <a:t>kesanggupan</a:t>
            </a:r>
            <a:endParaRPr lang="en-US" dirty="0"/>
          </a:p>
          <a:p>
            <a:pPr marL="214313" indent="-214313">
              <a:buFont typeface="Wingdings" pitchFamily="2" charset="2"/>
              <a:buChar char="q"/>
            </a:pPr>
            <a:r>
              <a:rPr lang="en-US" dirty="0" err="1"/>
              <a:t>Memiliki</a:t>
            </a:r>
            <a:r>
              <a:rPr lang="en-US" dirty="0"/>
              <a:t> </a:t>
            </a:r>
            <a:r>
              <a:rPr lang="en-US" dirty="0" err="1"/>
              <a:t>pengalaman</a:t>
            </a:r>
            <a:r>
              <a:rPr lang="en-US" dirty="0"/>
              <a:t> </a:t>
            </a:r>
            <a:r>
              <a:rPr lang="en-US" dirty="0" err="1"/>
              <a:t>melakukan</a:t>
            </a:r>
            <a:r>
              <a:rPr lang="en-US" dirty="0"/>
              <a:t> </a:t>
            </a:r>
            <a:r>
              <a:rPr lang="en-US" dirty="0" err="1"/>
              <a:t>pendampingan</a:t>
            </a:r>
            <a:r>
              <a:rPr lang="en-US" dirty="0"/>
              <a:t> </a:t>
            </a:r>
            <a:r>
              <a:rPr lang="en-US" dirty="0" err="1"/>
              <a:t>dalam</a:t>
            </a:r>
            <a:r>
              <a:rPr lang="en-US" dirty="0"/>
              <a:t> proses </a:t>
            </a:r>
            <a:r>
              <a:rPr lang="en-US" dirty="0" err="1"/>
              <a:t>peningkatan</a:t>
            </a:r>
            <a:r>
              <a:rPr lang="en-US" dirty="0"/>
              <a:t> </a:t>
            </a:r>
            <a:r>
              <a:rPr lang="en-US" dirty="0" err="1"/>
              <a:t>kompetensi</a:t>
            </a:r>
            <a:r>
              <a:rPr lang="en-US" dirty="0"/>
              <a:t> </a:t>
            </a:r>
            <a:r>
              <a:rPr lang="en-US" dirty="0" err="1"/>
              <a:t>sumber</a:t>
            </a:r>
            <a:r>
              <a:rPr lang="en-US" dirty="0"/>
              <a:t> </a:t>
            </a:r>
            <a:r>
              <a:rPr lang="en-US" dirty="0" err="1"/>
              <a:t>daya</a:t>
            </a:r>
            <a:r>
              <a:rPr lang="en-US" dirty="0"/>
              <a:t> </a:t>
            </a:r>
            <a:r>
              <a:rPr lang="en-US" dirty="0" err="1"/>
              <a:t>manusia</a:t>
            </a:r>
            <a:r>
              <a:rPr lang="en-US" dirty="0"/>
              <a:t> </a:t>
            </a:r>
            <a:r>
              <a:rPr lang="en-US" dirty="0" err="1"/>
              <a:t>dan</a:t>
            </a:r>
            <a:r>
              <a:rPr lang="en-US" dirty="0"/>
              <a:t>/</a:t>
            </a:r>
            <a:r>
              <a:rPr lang="en-US" dirty="0" err="1"/>
              <a:t>atau</a:t>
            </a:r>
            <a:r>
              <a:rPr lang="en-US" dirty="0"/>
              <a:t> </a:t>
            </a:r>
            <a:r>
              <a:rPr lang="en-US" dirty="0" err="1"/>
              <a:t>kualitas</a:t>
            </a:r>
            <a:r>
              <a:rPr lang="en-US" dirty="0"/>
              <a:t> </a:t>
            </a:r>
            <a:r>
              <a:rPr lang="en-US" dirty="0" err="1"/>
              <a:t>mutu</a:t>
            </a:r>
            <a:r>
              <a:rPr lang="en-US" dirty="0"/>
              <a:t> </a:t>
            </a:r>
            <a:r>
              <a:rPr lang="en-US" dirty="0" err="1"/>
              <a:t>sekolah</a:t>
            </a:r>
            <a:r>
              <a:rPr lang="en-US" dirty="0"/>
              <a:t> minimal 2 (</a:t>
            </a:r>
            <a:r>
              <a:rPr lang="en-US" dirty="0" err="1"/>
              <a:t>dua</a:t>
            </a:r>
            <a:r>
              <a:rPr lang="en-US" dirty="0"/>
              <a:t>) </a:t>
            </a:r>
            <a:r>
              <a:rPr lang="en-US" dirty="0" err="1"/>
              <a:t>tahun</a:t>
            </a:r>
            <a:r>
              <a:rPr lang="en-US" dirty="0"/>
              <a:t>)</a:t>
            </a:r>
          </a:p>
        </p:txBody>
      </p:sp>
      <p:grpSp>
        <p:nvGrpSpPr>
          <p:cNvPr id="15" name="그룹 3">
            <a:extLst>
              <a:ext uri="{FF2B5EF4-FFF2-40B4-BE49-F238E27FC236}">
                <a16:creationId xmlns="" xmlns:a16="http://schemas.microsoft.com/office/drawing/2014/main" id="{463B3ED6-861C-42B9-805D-FA366D943E53}"/>
              </a:ext>
            </a:extLst>
          </p:cNvPr>
          <p:cNvGrpSpPr/>
          <p:nvPr/>
        </p:nvGrpSpPr>
        <p:grpSpPr>
          <a:xfrm>
            <a:off x="2258570" y="212737"/>
            <a:ext cx="6203226" cy="791510"/>
            <a:chOff x="4738144" y="2118630"/>
            <a:chExt cx="3818859" cy="932695"/>
          </a:xfrm>
        </p:grpSpPr>
        <p:sp>
          <p:nvSpPr>
            <p:cNvPr id="16" name="TextBox 15">
              <a:extLst>
                <a:ext uri="{FF2B5EF4-FFF2-40B4-BE49-F238E27FC236}">
                  <a16:creationId xmlns="" xmlns:a16="http://schemas.microsoft.com/office/drawing/2014/main" id="{37C3373A-4CE2-45FE-972B-3D915DD7798F}"/>
                </a:ext>
              </a:extLst>
            </p:cNvPr>
            <p:cNvSpPr txBox="1"/>
            <p:nvPr/>
          </p:nvSpPr>
          <p:spPr>
            <a:xfrm>
              <a:off x="4871866" y="2118630"/>
              <a:ext cx="3630108" cy="276999"/>
            </a:xfrm>
            <a:prstGeom prst="rect">
              <a:avLst/>
            </a:prstGeom>
            <a:noFill/>
          </p:spPr>
          <p:txBody>
            <a:bodyPr wrap="square" rtlCol="0">
              <a:spAutoFit/>
            </a:bodyPr>
            <a:lstStyle/>
            <a:p>
              <a:r>
                <a:rPr lang="en-US" altLang="ko-KR" sz="900" dirty="0">
                  <a:solidFill>
                    <a:schemeClr val="bg1"/>
                  </a:solidFill>
                  <a:cs typeface="Arial" pitchFamily="34" charset="0"/>
                </a:rPr>
                <a:t>. </a:t>
              </a:r>
            </a:p>
          </p:txBody>
        </p:sp>
        <p:sp>
          <p:nvSpPr>
            <p:cNvPr id="17" name="TextBox 16">
              <a:extLst>
                <a:ext uri="{FF2B5EF4-FFF2-40B4-BE49-F238E27FC236}">
                  <a16:creationId xmlns="" xmlns:a16="http://schemas.microsoft.com/office/drawing/2014/main" id="{52DD2BDE-682E-4ED0-8959-4D6E9AF031EC}"/>
                </a:ext>
              </a:extLst>
            </p:cNvPr>
            <p:cNvSpPr txBox="1"/>
            <p:nvPr/>
          </p:nvSpPr>
          <p:spPr>
            <a:xfrm>
              <a:off x="4738144" y="2180902"/>
              <a:ext cx="3818859" cy="870423"/>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altLang="ko-KR" sz="2100" b="1" dirty="0" err="1">
                  <a:solidFill>
                    <a:schemeClr val="tx1"/>
                  </a:solidFill>
                  <a:cs typeface="Arial" pitchFamily="34" charset="0"/>
                </a:rPr>
                <a:t>KRITERIA</a:t>
              </a:r>
              <a:r>
                <a:rPr lang="en-US" altLang="ko-KR" sz="2100" b="1" dirty="0">
                  <a:solidFill>
                    <a:schemeClr val="tx1"/>
                  </a:solidFill>
                  <a:cs typeface="Arial" pitchFamily="34" charset="0"/>
                </a:rPr>
                <a:t>  </a:t>
              </a:r>
              <a:r>
                <a:rPr lang="en-US" altLang="ko-KR" sz="2100" b="1" dirty="0" err="1">
                  <a:solidFill>
                    <a:schemeClr val="tx1"/>
                  </a:solidFill>
                  <a:cs typeface="Arial" pitchFamily="34" charset="0"/>
                </a:rPr>
                <a:t>PELATIH</a:t>
              </a:r>
              <a:r>
                <a:rPr lang="en-US" altLang="ko-KR" sz="2100" b="1" dirty="0">
                  <a:solidFill>
                    <a:schemeClr val="tx1"/>
                  </a:solidFill>
                  <a:cs typeface="Arial" pitchFamily="34" charset="0"/>
                </a:rPr>
                <a:t> </a:t>
              </a:r>
              <a:r>
                <a:rPr lang="en-US" altLang="ko-KR" sz="2100" b="1" dirty="0" err="1">
                  <a:solidFill>
                    <a:schemeClr val="tx1"/>
                  </a:solidFill>
                  <a:cs typeface="Arial" pitchFamily="34" charset="0"/>
                </a:rPr>
                <a:t>AHLI</a:t>
              </a:r>
              <a:r>
                <a:rPr lang="en-US" altLang="ko-KR" sz="2100" b="1" dirty="0">
                  <a:solidFill>
                    <a:schemeClr val="tx1"/>
                  </a:solidFill>
                  <a:cs typeface="Arial" pitchFamily="34" charset="0"/>
                </a:rPr>
                <a:t> GURU </a:t>
              </a:r>
              <a:r>
                <a:rPr lang="en-US" altLang="ko-KR" sz="2100" b="1" dirty="0" err="1">
                  <a:solidFill>
                    <a:schemeClr val="tx1"/>
                  </a:solidFill>
                  <a:cs typeface="Arial" pitchFamily="34" charset="0"/>
                </a:rPr>
                <a:t>PENGGERAK</a:t>
              </a:r>
              <a:endParaRPr lang="en-US" altLang="ko-KR" sz="2100" b="1" dirty="0">
                <a:solidFill>
                  <a:schemeClr val="tx1"/>
                </a:solidFill>
                <a:cs typeface="Arial" pitchFamily="34" charset="0"/>
              </a:endParaRPr>
            </a:p>
            <a:p>
              <a:endParaRPr lang="ko-KR" altLang="en-US" sz="2100" b="1" dirty="0">
                <a:solidFill>
                  <a:schemeClr val="bg1"/>
                </a:solidFill>
                <a:cs typeface="Arial" pitchFamily="34" charset="0"/>
              </a:endParaRPr>
            </a:p>
          </p:txBody>
        </p:sp>
      </p:grpSp>
      <p:pic>
        <p:nvPicPr>
          <p:cNvPr id="18" name="Picture 17" descr="Pembinaan gambar png"/>
          <p:cNvPicPr/>
          <p:nvPr/>
        </p:nvPicPr>
        <p:blipFill>
          <a:blip r:embed="rId2">
            <a:extLst>
              <a:ext uri="{28A0092B-C50C-407E-A947-70E740481C1C}">
                <a14:useLocalDpi xmlns:a14="http://schemas.microsoft.com/office/drawing/2010/main" val="0"/>
              </a:ext>
            </a:extLst>
          </a:blip>
          <a:srcRect/>
          <a:stretch>
            <a:fillRect/>
          </a:stretch>
        </p:blipFill>
        <p:spPr bwMode="auto">
          <a:xfrm>
            <a:off x="6013471" y="662937"/>
            <a:ext cx="2448325" cy="656232"/>
          </a:xfrm>
          <a:prstGeom prst="rect">
            <a:avLst/>
          </a:prstGeom>
          <a:noFill/>
          <a:ln>
            <a:noFill/>
          </a:ln>
        </p:spPr>
      </p:pic>
    </p:spTree>
    <p:extLst>
      <p:ext uri="{BB962C8B-B14F-4D97-AF65-F5344CB8AC3E}">
        <p14:creationId xmlns:p14="http://schemas.microsoft.com/office/powerpoint/2010/main" val="1642410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A53151B-32EE-419C-B03C-C7291AE21401}"/>
              </a:ext>
            </a:extLst>
          </p:cNvPr>
          <p:cNvGrpSpPr/>
          <p:nvPr/>
        </p:nvGrpSpPr>
        <p:grpSpPr>
          <a:xfrm>
            <a:off x="595218" y="308746"/>
            <a:ext cx="726928" cy="1715693"/>
            <a:chOff x="793624" y="411661"/>
            <a:chExt cx="969237" cy="2287591"/>
          </a:xfrm>
        </p:grpSpPr>
        <p:sp>
          <p:nvSpPr>
            <p:cNvPr id="85" name="Rectangle 84">
              <a:extLst>
                <a:ext uri="{FF2B5EF4-FFF2-40B4-BE49-F238E27FC236}">
                  <a16:creationId xmlns="" xmlns:a16="http://schemas.microsoft.com/office/drawing/2014/main" id="{83EFE232-2E30-4200-89F1-C911E2E27DAA}"/>
                </a:ext>
              </a:extLst>
            </p:cNvPr>
            <p:cNvSpPr/>
            <p:nvPr/>
          </p:nvSpPr>
          <p:spPr>
            <a:xfrm>
              <a:off x="1255383" y="411661"/>
              <a:ext cx="62361" cy="13945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 xmlns:a16="http://schemas.microsoft.com/office/drawing/2014/main" id="{DEF0578E-BA99-4BBB-800C-15D19D6D9FDC}"/>
                </a:ext>
              </a:extLst>
            </p:cNvPr>
            <p:cNvGrpSpPr/>
            <p:nvPr/>
          </p:nvGrpSpPr>
          <p:grpSpPr>
            <a:xfrm>
              <a:off x="793624" y="1730016"/>
              <a:ext cx="969237" cy="969236"/>
              <a:chOff x="445383" y="1395269"/>
              <a:chExt cx="969237" cy="969236"/>
            </a:xfrm>
          </p:grpSpPr>
          <p:grpSp>
            <p:nvGrpSpPr>
              <p:cNvPr id="88" name="Group 87">
                <a:extLst>
                  <a:ext uri="{FF2B5EF4-FFF2-40B4-BE49-F238E27FC236}">
                    <a16:creationId xmlns="" xmlns:a16="http://schemas.microsoft.com/office/drawing/2014/main" id="{EF79CEF7-165B-4D81-A84A-4D7722430438}"/>
                  </a:ext>
                </a:extLst>
              </p:cNvPr>
              <p:cNvGrpSpPr/>
              <p:nvPr/>
            </p:nvGrpSpPr>
            <p:grpSpPr>
              <a:xfrm>
                <a:off x="445383" y="1395269"/>
                <a:ext cx="969237" cy="969236"/>
                <a:chOff x="445383" y="1395269"/>
                <a:chExt cx="969237" cy="969236"/>
              </a:xfrm>
            </p:grpSpPr>
            <p:sp>
              <p:nvSpPr>
                <p:cNvPr id="90" name="Chord 89">
                  <a:extLst>
                    <a:ext uri="{FF2B5EF4-FFF2-40B4-BE49-F238E27FC236}">
                      <a16:creationId xmlns="" xmlns:a16="http://schemas.microsoft.com/office/drawing/2014/main" id="{4D115C86-85CA-4B79-9895-CAC1C71CCF99}"/>
                    </a:ext>
                  </a:extLst>
                </p:cNvPr>
                <p:cNvSpPr/>
                <p:nvPr/>
              </p:nvSpPr>
              <p:spPr>
                <a:xfrm>
                  <a:off x="445383" y="1395269"/>
                  <a:ext cx="969236" cy="969236"/>
                </a:xfrm>
                <a:prstGeom prst="chord">
                  <a:avLst>
                    <a:gd name="adj1" fmla="val 10883871"/>
                    <a:gd name="adj2" fmla="val 215068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 xmlns:a16="http://schemas.microsoft.com/office/drawing/2014/main" id="{FB123A3C-693E-41DE-8112-883962D33553}"/>
                    </a:ext>
                  </a:extLst>
                </p:cNvPr>
                <p:cNvSpPr/>
                <p:nvPr/>
              </p:nvSpPr>
              <p:spPr>
                <a:xfrm>
                  <a:off x="445384" y="1808828"/>
                  <a:ext cx="969236" cy="995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Chord 88">
                <a:extLst>
                  <a:ext uri="{FF2B5EF4-FFF2-40B4-BE49-F238E27FC236}">
                    <a16:creationId xmlns="" xmlns:a16="http://schemas.microsoft.com/office/drawing/2014/main" id="{03F9C9BF-3F41-4751-AA51-7CAFE60D9564}"/>
                  </a:ext>
                </a:extLst>
              </p:cNvPr>
              <p:cNvSpPr/>
              <p:nvPr/>
            </p:nvSpPr>
            <p:spPr>
              <a:xfrm rot="10800000">
                <a:off x="797736" y="1682659"/>
                <a:ext cx="261159" cy="261159"/>
              </a:xfrm>
              <a:prstGeom prst="chord">
                <a:avLst>
                  <a:gd name="adj1" fmla="val 10883871"/>
                  <a:gd name="adj2" fmla="val 2150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 name="Group 2">
            <a:extLst>
              <a:ext uri="{FF2B5EF4-FFF2-40B4-BE49-F238E27FC236}">
                <a16:creationId xmlns="" xmlns:a16="http://schemas.microsoft.com/office/drawing/2014/main" id="{2D3882CD-1E20-44BD-90FA-F6096F730D98}"/>
              </a:ext>
            </a:extLst>
          </p:cNvPr>
          <p:cNvGrpSpPr/>
          <p:nvPr/>
        </p:nvGrpSpPr>
        <p:grpSpPr>
          <a:xfrm>
            <a:off x="1271838" y="308746"/>
            <a:ext cx="726928" cy="1192901"/>
            <a:chOff x="1695783" y="411661"/>
            <a:chExt cx="969237" cy="1590535"/>
          </a:xfrm>
        </p:grpSpPr>
        <p:sp>
          <p:nvSpPr>
            <p:cNvPr id="86" name="Rectangle 85">
              <a:extLst>
                <a:ext uri="{FF2B5EF4-FFF2-40B4-BE49-F238E27FC236}">
                  <a16:creationId xmlns="" xmlns:a16="http://schemas.microsoft.com/office/drawing/2014/main" id="{8F0E1F13-C5B6-4A1C-89FB-D6F2E5D1F840}"/>
                </a:ext>
              </a:extLst>
            </p:cNvPr>
            <p:cNvSpPr/>
            <p:nvPr/>
          </p:nvSpPr>
          <p:spPr>
            <a:xfrm>
              <a:off x="2157543" y="411661"/>
              <a:ext cx="45719" cy="7606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 xmlns:a16="http://schemas.microsoft.com/office/drawing/2014/main" id="{1EC1A4E6-8F11-4955-9716-BE1A900D0B8C}"/>
                </a:ext>
              </a:extLst>
            </p:cNvPr>
            <p:cNvGrpSpPr/>
            <p:nvPr/>
          </p:nvGrpSpPr>
          <p:grpSpPr>
            <a:xfrm>
              <a:off x="1695783" y="1032960"/>
              <a:ext cx="969237" cy="969236"/>
              <a:chOff x="445383" y="1395269"/>
              <a:chExt cx="969237" cy="969236"/>
            </a:xfrm>
          </p:grpSpPr>
          <p:grpSp>
            <p:nvGrpSpPr>
              <p:cNvPr id="93" name="Group 92">
                <a:extLst>
                  <a:ext uri="{FF2B5EF4-FFF2-40B4-BE49-F238E27FC236}">
                    <a16:creationId xmlns="" xmlns:a16="http://schemas.microsoft.com/office/drawing/2014/main" id="{DB0B7C5A-0749-44DF-BF43-C6DAA133885B}"/>
                  </a:ext>
                </a:extLst>
              </p:cNvPr>
              <p:cNvGrpSpPr/>
              <p:nvPr/>
            </p:nvGrpSpPr>
            <p:grpSpPr>
              <a:xfrm>
                <a:off x="445383" y="1395269"/>
                <a:ext cx="969237" cy="969236"/>
                <a:chOff x="445383" y="1395269"/>
                <a:chExt cx="969237" cy="969236"/>
              </a:xfrm>
            </p:grpSpPr>
            <p:sp>
              <p:nvSpPr>
                <p:cNvPr id="95" name="Chord 94">
                  <a:extLst>
                    <a:ext uri="{FF2B5EF4-FFF2-40B4-BE49-F238E27FC236}">
                      <a16:creationId xmlns="" xmlns:a16="http://schemas.microsoft.com/office/drawing/2014/main" id="{D0585BE1-7CE3-439F-A96F-57E38093E4A4}"/>
                    </a:ext>
                  </a:extLst>
                </p:cNvPr>
                <p:cNvSpPr/>
                <p:nvPr/>
              </p:nvSpPr>
              <p:spPr>
                <a:xfrm>
                  <a:off x="445383" y="1395269"/>
                  <a:ext cx="969236" cy="969236"/>
                </a:xfrm>
                <a:prstGeom prst="chord">
                  <a:avLst>
                    <a:gd name="adj1" fmla="val 10883871"/>
                    <a:gd name="adj2" fmla="val 215068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 xmlns:a16="http://schemas.microsoft.com/office/drawing/2014/main" id="{0213D21A-91D8-4593-B13E-3002E977B590}"/>
                    </a:ext>
                  </a:extLst>
                </p:cNvPr>
                <p:cNvSpPr/>
                <p:nvPr/>
              </p:nvSpPr>
              <p:spPr>
                <a:xfrm>
                  <a:off x="445384" y="1808828"/>
                  <a:ext cx="969236" cy="995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Chord 93">
                <a:extLst>
                  <a:ext uri="{FF2B5EF4-FFF2-40B4-BE49-F238E27FC236}">
                    <a16:creationId xmlns="" xmlns:a16="http://schemas.microsoft.com/office/drawing/2014/main" id="{95579F1A-82AD-4CAF-8360-76A887DFD042}"/>
                  </a:ext>
                </a:extLst>
              </p:cNvPr>
              <p:cNvSpPr/>
              <p:nvPr/>
            </p:nvSpPr>
            <p:spPr>
              <a:xfrm rot="10800000">
                <a:off x="797736" y="1682659"/>
                <a:ext cx="261159" cy="261159"/>
              </a:xfrm>
              <a:prstGeom prst="chord">
                <a:avLst>
                  <a:gd name="adj1" fmla="val 10883871"/>
                  <a:gd name="adj2" fmla="val 2150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9" name="Group 58">
            <a:extLst>
              <a:ext uri="{FF2B5EF4-FFF2-40B4-BE49-F238E27FC236}">
                <a16:creationId xmlns="" xmlns:a16="http://schemas.microsoft.com/office/drawing/2014/main" id="{B3E0212C-C18A-40AD-A014-299049E81B2E}"/>
              </a:ext>
            </a:extLst>
          </p:cNvPr>
          <p:cNvGrpSpPr/>
          <p:nvPr/>
        </p:nvGrpSpPr>
        <p:grpSpPr>
          <a:xfrm>
            <a:off x="1010646" y="1692965"/>
            <a:ext cx="1659159" cy="2270666"/>
            <a:chOff x="655319" y="2346925"/>
            <a:chExt cx="2212212" cy="3027554"/>
          </a:xfrm>
        </p:grpSpPr>
        <p:sp>
          <p:nvSpPr>
            <p:cNvPr id="4" name="Freeform: Shape 3">
              <a:extLst>
                <a:ext uri="{FF2B5EF4-FFF2-40B4-BE49-F238E27FC236}">
                  <a16:creationId xmlns="" xmlns:a16="http://schemas.microsoft.com/office/drawing/2014/main" id="{52457F25-1F82-4981-A9DC-0FF2BE9C971A}"/>
                </a:ext>
              </a:extLst>
            </p:cNvPr>
            <p:cNvSpPr/>
            <p:nvPr/>
          </p:nvSpPr>
          <p:spPr>
            <a:xfrm>
              <a:off x="1358532" y="2656551"/>
              <a:ext cx="724760" cy="1220533"/>
            </a:xfrm>
            <a:custGeom>
              <a:avLst/>
              <a:gdLst>
                <a:gd name="connsiteX0" fmla="*/ 604713 w 632113"/>
                <a:gd name="connsiteY0" fmla="*/ 174215 h 1064510"/>
                <a:gd name="connsiteX1" fmla="*/ 588499 w 632113"/>
                <a:gd name="connsiteY1" fmla="*/ 201913 h 1064510"/>
                <a:gd name="connsiteX2" fmla="*/ 578028 w 632113"/>
                <a:gd name="connsiteY2" fmla="*/ 240420 h 1064510"/>
                <a:gd name="connsiteX3" fmla="*/ 551680 w 632113"/>
                <a:gd name="connsiteY3" fmla="*/ 85039 h 1064510"/>
                <a:gd name="connsiteX4" fmla="*/ 426362 w 632113"/>
                <a:gd name="connsiteY4" fmla="*/ 15118 h 1064510"/>
                <a:gd name="connsiteX5" fmla="*/ 423322 w 632113"/>
                <a:gd name="connsiteY5" fmla="*/ 16469 h 1064510"/>
                <a:gd name="connsiteX6" fmla="*/ 117965 w 632113"/>
                <a:gd name="connsiteY6" fmla="*/ 51599 h 1064510"/>
                <a:gd name="connsiteX7" fmla="*/ 44328 w 632113"/>
                <a:gd name="connsiteY7" fmla="*/ 112738 h 1064510"/>
                <a:gd name="connsiteX8" fmla="*/ 59866 w 632113"/>
                <a:gd name="connsiteY8" fmla="*/ 288048 h 1064510"/>
                <a:gd name="connsiteX9" fmla="*/ 47368 w 632113"/>
                <a:gd name="connsiteY9" fmla="*/ 249203 h 1064510"/>
                <a:gd name="connsiteX10" fmla="*/ 24736 w 632113"/>
                <a:gd name="connsiteY10" fmla="*/ 199549 h 1064510"/>
                <a:gd name="connsiteX11" fmla="*/ 7171 w 632113"/>
                <a:gd name="connsiteY11" fmla="*/ 217451 h 1064510"/>
                <a:gd name="connsiteX12" fmla="*/ 60204 w 632113"/>
                <a:gd name="connsiteY12" fmla="*/ 401882 h 1064510"/>
                <a:gd name="connsiteX13" fmla="*/ 80471 w 632113"/>
                <a:gd name="connsiteY13" fmla="*/ 425864 h 1064510"/>
                <a:gd name="connsiteX14" fmla="*/ 136543 w 632113"/>
                <a:gd name="connsiteY14" fmla="*/ 577192 h 1064510"/>
                <a:gd name="connsiteX15" fmla="*/ 129787 w 632113"/>
                <a:gd name="connsiteY15" fmla="*/ 618064 h 1064510"/>
                <a:gd name="connsiteX16" fmla="*/ 128436 w 632113"/>
                <a:gd name="connsiteY16" fmla="*/ 617388 h 1064510"/>
                <a:gd name="connsiteX17" fmla="*/ 92293 w 632113"/>
                <a:gd name="connsiteY17" fmla="*/ 795401 h 1064510"/>
                <a:gd name="connsiteX18" fmla="*/ 344281 w 632113"/>
                <a:gd name="connsiteY18" fmla="*/ 1063602 h 1064510"/>
                <a:gd name="connsiteX19" fmla="*/ 353401 w 632113"/>
                <a:gd name="connsiteY19" fmla="*/ 1060900 h 1064510"/>
                <a:gd name="connsiteX20" fmla="*/ 551005 w 632113"/>
                <a:gd name="connsiteY20" fmla="*/ 745746 h 1064510"/>
                <a:gd name="connsiteX21" fmla="*/ 534454 w 632113"/>
                <a:gd name="connsiteY21" fmla="*/ 617051 h 1064510"/>
                <a:gd name="connsiteX22" fmla="*/ 535805 w 632113"/>
                <a:gd name="connsiteY22" fmla="*/ 558614 h 1064510"/>
                <a:gd name="connsiteX23" fmla="*/ 605388 w 632113"/>
                <a:gd name="connsiteY23" fmla="*/ 352903 h 1064510"/>
                <a:gd name="connsiteX24" fmla="*/ 620927 w 632113"/>
                <a:gd name="connsiteY24" fmla="*/ 314395 h 1064510"/>
                <a:gd name="connsiteX25" fmla="*/ 632073 w 632113"/>
                <a:gd name="connsiteY25" fmla="*/ 210695 h 1064510"/>
                <a:gd name="connsiteX26" fmla="*/ 604713 w 632113"/>
                <a:gd name="connsiteY26" fmla="*/ 174215 h 106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2113" h="1064510">
                  <a:moveTo>
                    <a:pt x="604713" y="174215"/>
                  </a:moveTo>
                  <a:cubicBezTo>
                    <a:pt x="595593" y="181308"/>
                    <a:pt x="591539" y="191442"/>
                    <a:pt x="588499" y="201913"/>
                  </a:cubicBezTo>
                  <a:cubicBezTo>
                    <a:pt x="584783" y="214749"/>
                    <a:pt x="581406" y="227585"/>
                    <a:pt x="578028" y="240420"/>
                  </a:cubicBezTo>
                  <a:cubicBezTo>
                    <a:pt x="576339" y="232651"/>
                    <a:pt x="556410" y="115102"/>
                    <a:pt x="551680" y="85039"/>
                  </a:cubicBezTo>
                  <a:cubicBezTo>
                    <a:pt x="538169" y="1607"/>
                    <a:pt x="503040" y="-17647"/>
                    <a:pt x="426362" y="15118"/>
                  </a:cubicBezTo>
                  <a:cubicBezTo>
                    <a:pt x="425349" y="15456"/>
                    <a:pt x="424336" y="16131"/>
                    <a:pt x="423322" y="16469"/>
                  </a:cubicBezTo>
                  <a:cubicBezTo>
                    <a:pt x="325703" y="63421"/>
                    <a:pt x="223016" y="68488"/>
                    <a:pt x="117965" y="51599"/>
                  </a:cubicBezTo>
                  <a:cubicBezTo>
                    <a:pt x="73039" y="44168"/>
                    <a:pt x="39261" y="67812"/>
                    <a:pt x="44328" y="112738"/>
                  </a:cubicBezTo>
                  <a:cubicBezTo>
                    <a:pt x="50070" y="161717"/>
                    <a:pt x="59866" y="288048"/>
                    <a:pt x="59866" y="288048"/>
                  </a:cubicBezTo>
                  <a:cubicBezTo>
                    <a:pt x="55812" y="275212"/>
                    <a:pt x="51759" y="262039"/>
                    <a:pt x="47368" y="249203"/>
                  </a:cubicBezTo>
                  <a:cubicBezTo>
                    <a:pt x="41288" y="231976"/>
                    <a:pt x="38586" y="213060"/>
                    <a:pt x="24736" y="199549"/>
                  </a:cubicBezTo>
                  <a:cubicBezTo>
                    <a:pt x="16292" y="203264"/>
                    <a:pt x="10212" y="209006"/>
                    <a:pt x="7171" y="217451"/>
                  </a:cubicBezTo>
                  <a:cubicBezTo>
                    <a:pt x="-13433" y="273861"/>
                    <a:pt x="12238" y="364050"/>
                    <a:pt x="60204" y="401882"/>
                  </a:cubicBezTo>
                  <a:cubicBezTo>
                    <a:pt x="68648" y="408637"/>
                    <a:pt x="77768" y="414042"/>
                    <a:pt x="80471" y="425864"/>
                  </a:cubicBezTo>
                  <a:cubicBezTo>
                    <a:pt x="87902" y="460318"/>
                    <a:pt x="98373" y="508284"/>
                    <a:pt x="136543" y="577192"/>
                  </a:cubicBezTo>
                  <a:cubicBezTo>
                    <a:pt x="134854" y="592730"/>
                    <a:pt x="133165" y="611308"/>
                    <a:pt x="129787" y="618064"/>
                  </a:cubicBezTo>
                  <a:lnTo>
                    <a:pt x="128436" y="617388"/>
                  </a:lnTo>
                  <a:cubicBezTo>
                    <a:pt x="102089" y="659274"/>
                    <a:pt x="75066" y="753516"/>
                    <a:pt x="92293" y="795401"/>
                  </a:cubicBezTo>
                  <a:cubicBezTo>
                    <a:pt x="116614" y="854851"/>
                    <a:pt x="339889" y="1059549"/>
                    <a:pt x="344281" y="1063602"/>
                  </a:cubicBezTo>
                  <a:cubicBezTo>
                    <a:pt x="345632" y="1066304"/>
                    <a:pt x="350699" y="1062251"/>
                    <a:pt x="353401" y="1060900"/>
                  </a:cubicBezTo>
                  <a:cubicBezTo>
                    <a:pt x="368601" y="1047388"/>
                    <a:pt x="524658" y="949093"/>
                    <a:pt x="551005" y="745746"/>
                  </a:cubicBezTo>
                  <a:cubicBezTo>
                    <a:pt x="556747" y="702510"/>
                    <a:pt x="569583" y="655896"/>
                    <a:pt x="534454" y="617051"/>
                  </a:cubicBezTo>
                  <a:cubicBezTo>
                    <a:pt x="533778" y="614010"/>
                    <a:pt x="533440" y="597459"/>
                    <a:pt x="535805" y="558614"/>
                  </a:cubicBezTo>
                  <a:cubicBezTo>
                    <a:pt x="566205" y="469439"/>
                    <a:pt x="569921" y="380601"/>
                    <a:pt x="605388" y="352903"/>
                  </a:cubicBezTo>
                  <a:cubicBezTo>
                    <a:pt x="614846" y="345472"/>
                    <a:pt x="618224" y="327907"/>
                    <a:pt x="620927" y="314395"/>
                  </a:cubicBezTo>
                  <a:cubicBezTo>
                    <a:pt x="627682" y="280279"/>
                    <a:pt x="630384" y="245487"/>
                    <a:pt x="632073" y="210695"/>
                  </a:cubicBezTo>
                  <a:cubicBezTo>
                    <a:pt x="632749" y="190428"/>
                    <a:pt x="624980" y="178268"/>
                    <a:pt x="604713" y="174215"/>
                  </a:cubicBezTo>
                  <a:close/>
                </a:path>
              </a:pathLst>
            </a:custGeom>
            <a:gradFill>
              <a:gsLst>
                <a:gs pos="41000">
                  <a:schemeClr val="bg1">
                    <a:lumMod val="95000"/>
                  </a:schemeClr>
                </a:gs>
                <a:gs pos="0">
                  <a:schemeClr val="bg1">
                    <a:lumMod val="95000"/>
                  </a:schemeClr>
                </a:gs>
                <a:gs pos="100000">
                  <a:schemeClr val="bg1">
                    <a:lumMod val="65000"/>
                  </a:schemeClr>
                </a:gs>
              </a:gsLst>
              <a:lin ang="90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Freeform: Shape 4">
              <a:extLst>
                <a:ext uri="{FF2B5EF4-FFF2-40B4-BE49-F238E27FC236}">
                  <a16:creationId xmlns="" xmlns:a16="http://schemas.microsoft.com/office/drawing/2014/main" id="{E2D785C4-6A09-42A9-B007-3CEF1FE253F7}"/>
                </a:ext>
              </a:extLst>
            </p:cNvPr>
            <p:cNvSpPr/>
            <p:nvPr/>
          </p:nvSpPr>
          <p:spPr>
            <a:xfrm>
              <a:off x="1314805" y="2346925"/>
              <a:ext cx="758758" cy="645701"/>
            </a:xfrm>
            <a:custGeom>
              <a:avLst/>
              <a:gdLst>
                <a:gd name="connsiteX0" fmla="*/ 85505 w 661765"/>
                <a:gd name="connsiteY0" fmla="*/ 524315 h 563160"/>
                <a:gd name="connsiteX1" fmla="*/ 98003 w 661765"/>
                <a:gd name="connsiteY1" fmla="*/ 563160 h 563160"/>
                <a:gd name="connsiteX2" fmla="*/ 82464 w 661765"/>
                <a:gd name="connsiteY2" fmla="*/ 387850 h 563160"/>
                <a:gd name="connsiteX3" fmla="*/ 156102 w 661765"/>
                <a:gd name="connsiteY3" fmla="*/ 326711 h 563160"/>
                <a:gd name="connsiteX4" fmla="*/ 461459 w 661765"/>
                <a:gd name="connsiteY4" fmla="*/ 291582 h 563160"/>
                <a:gd name="connsiteX5" fmla="*/ 464499 w 661765"/>
                <a:gd name="connsiteY5" fmla="*/ 290230 h 563160"/>
                <a:gd name="connsiteX6" fmla="*/ 589817 w 661765"/>
                <a:gd name="connsiteY6" fmla="*/ 360152 h 563160"/>
                <a:gd name="connsiteX7" fmla="*/ 616164 w 661765"/>
                <a:gd name="connsiteY7" fmla="*/ 515533 h 563160"/>
                <a:gd name="connsiteX8" fmla="*/ 626636 w 661765"/>
                <a:gd name="connsiteY8" fmla="*/ 477025 h 563160"/>
                <a:gd name="connsiteX9" fmla="*/ 642849 w 661765"/>
                <a:gd name="connsiteY9" fmla="*/ 449327 h 563160"/>
                <a:gd name="connsiteX10" fmla="*/ 658387 w 661765"/>
                <a:gd name="connsiteY10" fmla="*/ 333467 h 563160"/>
                <a:gd name="connsiteX11" fmla="*/ 624609 w 661765"/>
                <a:gd name="connsiteY11" fmla="*/ 138903 h 563160"/>
                <a:gd name="connsiteX12" fmla="*/ 472606 w 661765"/>
                <a:gd name="connsiteY12" fmla="*/ 25069 h 563160"/>
                <a:gd name="connsiteX13" fmla="*/ 288851 w 661765"/>
                <a:gd name="connsiteY13" fmla="*/ 8180 h 563160"/>
                <a:gd name="connsiteX14" fmla="*/ 69629 w 661765"/>
                <a:gd name="connsiteY14" fmla="*/ 118636 h 563160"/>
                <a:gd name="connsiteX15" fmla="*/ 2072 w 661765"/>
                <a:gd name="connsiteY15" fmla="*/ 228078 h 563160"/>
                <a:gd name="connsiteX16" fmla="*/ 22677 w 661765"/>
                <a:gd name="connsiteY16" fmla="*/ 351707 h 563160"/>
                <a:gd name="connsiteX17" fmla="*/ 62535 w 661765"/>
                <a:gd name="connsiteY17" fmla="*/ 474999 h 563160"/>
                <a:gd name="connsiteX18" fmla="*/ 62535 w 661765"/>
                <a:gd name="connsiteY18" fmla="*/ 474999 h 563160"/>
                <a:gd name="connsiteX19" fmla="*/ 85505 w 661765"/>
                <a:gd name="connsiteY19" fmla="*/ 524315 h 56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1765" h="563160">
                  <a:moveTo>
                    <a:pt x="85505" y="524315"/>
                  </a:moveTo>
                  <a:cubicBezTo>
                    <a:pt x="89896" y="537151"/>
                    <a:pt x="93949" y="550325"/>
                    <a:pt x="98003" y="563160"/>
                  </a:cubicBezTo>
                  <a:cubicBezTo>
                    <a:pt x="98003" y="563160"/>
                    <a:pt x="88207" y="436829"/>
                    <a:pt x="82464" y="387850"/>
                  </a:cubicBezTo>
                  <a:cubicBezTo>
                    <a:pt x="77398" y="342925"/>
                    <a:pt x="111176" y="319618"/>
                    <a:pt x="156102" y="326711"/>
                  </a:cubicBezTo>
                  <a:cubicBezTo>
                    <a:pt x="261153" y="343600"/>
                    <a:pt x="363501" y="338534"/>
                    <a:pt x="461459" y="291582"/>
                  </a:cubicBezTo>
                  <a:cubicBezTo>
                    <a:pt x="462472" y="291244"/>
                    <a:pt x="463486" y="290568"/>
                    <a:pt x="464499" y="290230"/>
                  </a:cubicBezTo>
                  <a:cubicBezTo>
                    <a:pt x="541176" y="257465"/>
                    <a:pt x="576306" y="276381"/>
                    <a:pt x="589817" y="360152"/>
                  </a:cubicBezTo>
                  <a:cubicBezTo>
                    <a:pt x="594546" y="390215"/>
                    <a:pt x="614475" y="507764"/>
                    <a:pt x="616164" y="515533"/>
                  </a:cubicBezTo>
                  <a:cubicBezTo>
                    <a:pt x="619542" y="502697"/>
                    <a:pt x="622920" y="489861"/>
                    <a:pt x="626636" y="477025"/>
                  </a:cubicBezTo>
                  <a:cubicBezTo>
                    <a:pt x="629676" y="466554"/>
                    <a:pt x="633729" y="456420"/>
                    <a:pt x="642849" y="449327"/>
                  </a:cubicBezTo>
                  <a:cubicBezTo>
                    <a:pt x="641498" y="409806"/>
                    <a:pt x="654334" y="371974"/>
                    <a:pt x="658387" y="333467"/>
                  </a:cubicBezTo>
                  <a:cubicBezTo>
                    <a:pt x="665481" y="265572"/>
                    <a:pt x="664468" y="194637"/>
                    <a:pt x="624609" y="138903"/>
                  </a:cubicBezTo>
                  <a:cubicBezTo>
                    <a:pt x="587791" y="87560"/>
                    <a:pt x="535096" y="46012"/>
                    <a:pt x="472606" y="25069"/>
                  </a:cubicBezTo>
                  <a:cubicBezTo>
                    <a:pt x="413493" y="5140"/>
                    <a:pt x="357421" y="-10060"/>
                    <a:pt x="288851" y="8180"/>
                  </a:cubicBezTo>
                  <a:cubicBezTo>
                    <a:pt x="205418" y="30474"/>
                    <a:pt x="127052" y="49052"/>
                    <a:pt x="69629" y="118636"/>
                  </a:cubicBezTo>
                  <a:cubicBezTo>
                    <a:pt x="41930" y="152414"/>
                    <a:pt x="8152" y="186868"/>
                    <a:pt x="2072" y="228078"/>
                  </a:cubicBezTo>
                  <a:cubicBezTo>
                    <a:pt x="-4008" y="267599"/>
                    <a:pt x="3423" y="312186"/>
                    <a:pt x="22677" y="351707"/>
                  </a:cubicBezTo>
                  <a:cubicBezTo>
                    <a:pt x="41930" y="390552"/>
                    <a:pt x="58144" y="431087"/>
                    <a:pt x="62535" y="474999"/>
                  </a:cubicBezTo>
                  <a:lnTo>
                    <a:pt x="62535" y="474999"/>
                  </a:lnTo>
                  <a:cubicBezTo>
                    <a:pt x="77060" y="488172"/>
                    <a:pt x="79424" y="507088"/>
                    <a:pt x="85505" y="524315"/>
                  </a:cubicBezTo>
                  <a:close/>
                </a:path>
              </a:pathLst>
            </a:custGeom>
            <a:solidFill>
              <a:srgbClr val="414971"/>
            </a:solidFill>
            <a:ln w="9525" cap="flat">
              <a:no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96A5D7A1-65BE-44A9-B82A-8A741BA4DB55}"/>
                </a:ext>
              </a:extLst>
            </p:cNvPr>
            <p:cNvSpPr/>
            <p:nvPr/>
          </p:nvSpPr>
          <p:spPr>
            <a:xfrm>
              <a:off x="1383677" y="2853053"/>
              <a:ext cx="679584" cy="290281"/>
            </a:xfrm>
            <a:custGeom>
              <a:avLst/>
              <a:gdLst>
                <a:gd name="connsiteX0" fmla="*/ 590212 w 592712"/>
                <a:gd name="connsiteY0" fmla="*/ 3507 h 253174"/>
                <a:gd name="connsiteX1" fmla="*/ 579066 w 592712"/>
                <a:gd name="connsiteY1" fmla="*/ 2156 h 253174"/>
                <a:gd name="connsiteX2" fmla="*/ 562176 w 592712"/>
                <a:gd name="connsiteY2" fmla="*/ 48432 h 253174"/>
                <a:gd name="connsiteX3" fmla="*/ 519615 w 592712"/>
                <a:gd name="connsiteY3" fmla="*/ 85926 h 253174"/>
                <a:gd name="connsiteX4" fmla="*/ 446316 w 592712"/>
                <a:gd name="connsiteY4" fmla="*/ 90318 h 253174"/>
                <a:gd name="connsiteX5" fmla="*/ 323025 w 592712"/>
                <a:gd name="connsiteY5" fmla="*/ 118691 h 253174"/>
                <a:gd name="connsiteX6" fmla="*/ 303433 w 592712"/>
                <a:gd name="connsiteY6" fmla="*/ 131527 h 253174"/>
                <a:gd name="connsiteX7" fmla="*/ 263575 w 592712"/>
                <a:gd name="connsiteY7" fmla="*/ 132541 h 253174"/>
                <a:gd name="connsiteX8" fmla="*/ 244321 w 592712"/>
                <a:gd name="connsiteY8" fmla="*/ 121056 h 253174"/>
                <a:gd name="connsiteX9" fmla="*/ 160213 w 592712"/>
                <a:gd name="connsiteY9" fmla="*/ 108220 h 253174"/>
                <a:gd name="connsiteX10" fmla="*/ 62593 w 592712"/>
                <a:gd name="connsiteY10" fmla="*/ 106531 h 253174"/>
                <a:gd name="connsiteX11" fmla="*/ 27801 w 592712"/>
                <a:gd name="connsiteY11" fmla="*/ 83562 h 253174"/>
                <a:gd name="connsiteX12" fmla="*/ 1116 w 592712"/>
                <a:gd name="connsiteY12" fmla="*/ 15667 h 253174"/>
                <a:gd name="connsiteX13" fmla="*/ 2805 w 592712"/>
                <a:gd name="connsiteY13" fmla="*/ 27490 h 253174"/>
                <a:gd name="connsiteX14" fmla="*/ 778 w 592712"/>
                <a:gd name="connsiteY14" fmla="*/ 51810 h 253174"/>
                <a:gd name="connsiteX15" fmla="*/ 39285 w 592712"/>
                <a:gd name="connsiteY15" fmla="*/ 175777 h 253174"/>
                <a:gd name="connsiteX16" fmla="*/ 131501 w 592712"/>
                <a:gd name="connsiteY16" fmla="*/ 252116 h 253174"/>
                <a:gd name="connsiteX17" fmla="*/ 198720 w 592712"/>
                <a:gd name="connsiteY17" fmla="*/ 253130 h 253174"/>
                <a:gd name="connsiteX18" fmla="*/ 268641 w 592712"/>
                <a:gd name="connsiteY18" fmla="*/ 206853 h 253174"/>
                <a:gd name="connsiteX19" fmla="*/ 310189 w 592712"/>
                <a:gd name="connsiteY19" fmla="*/ 206178 h 253174"/>
                <a:gd name="connsiteX20" fmla="*/ 360181 w 592712"/>
                <a:gd name="connsiteY20" fmla="*/ 245699 h 253174"/>
                <a:gd name="connsiteX21" fmla="*/ 454423 w 592712"/>
                <a:gd name="connsiteY21" fmla="*/ 245699 h 253174"/>
                <a:gd name="connsiteX22" fmla="*/ 538531 w 592712"/>
                <a:gd name="connsiteY22" fmla="*/ 185573 h 253174"/>
                <a:gd name="connsiteX23" fmla="*/ 585146 w 592712"/>
                <a:gd name="connsiteY23" fmla="*/ 30192 h 253174"/>
                <a:gd name="connsiteX24" fmla="*/ 591564 w 592712"/>
                <a:gd name="connsiteY24" fmla="*/ 4182 h 253174"/>
                <a:gd name="connsiteX25" fmla="*/ 590212 w 592712"/>
                <a:gd name="connsiteY25" fmla="*/ 3507 h 25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2712" h="253174">
                  <a:moveTo>
                    <a:pt x="590212" y="3507"/>
                  </a:moveTo>
                  <a:cubicBezTo>
                    <a:pt x="587510" y="467"/>
                    <a:pt x="580755" y="-1898"/>
                    <a:pt x="579066" y="2156"/>
                  </a:cubicBezTo>
                  <a:lnTo>
                    <a:pt x="562176" y="48432"/>
                  </a:lnTo>
                  <a:cubicBezTo>
                    <a:pt x="554745" y="68024"/>
                    <a:pt x="540220" y="85251"/>
                    <a:pt x="519615" y="85926"/>
                  </a:cubicBezTo>
                  <a:lnTo>
                    <a:pt x="446316" y="90318"/>
                  </a:lnTo>
                  <a:cubicBezTo>
                    <a:pt x="405444" y="96735"/>
                    <a:pt x="358154" y="101127"/>
                    <a:pt x="323025" y="118691"/>
                  </a:cubicBezTo>
                  <a:lnTo>
                    <a:pt x="303433" y="131527"/>
                  </a:lnTo>
                  <a:cubicBezTo>
                    <a:pt x="291273" y="139296"/>
                    <a:pt x="276073" y="139972"/>
                    <a:pt x="263575" y="132541"/>
                  </a:cubicBezTo>
                  <a:lnTo>
                    <a:pt x="244321" y="121056"/>
                  </a:lnTo>
                  <a:cubicBezTo>
                    <a:pt x="219325" y="110247"/>
                    <a:pt x="187235" y="108220"/>
                    <a:pt x="160213" y="108220"/>
                  </a:cubicBezTo>
                  <a:lnTo>
                    <a:pt x="62593" y="106531"/>
                  </a:lnTo>
                  <a:cubicBezTo>
                    <a:pt x="45703" y="106531"/>
                    <a:pt x="35908" y="98424"/>
                    <a:pt x="27801" y="83562"/>
                  </a:cubicBezTo>
                  <a:lnTo>
                    <a:pt x="1116" y="15667"/>
                  </a:lnTo>
                  <a:cubicBezTo>
                    <a:pt x="1791" y="19721"/>
                    <a:pt x="2129" y="23436"/>
                    <a:pt x="2805" y="27490"/>
                  </a:cubicBezTo>
                  <a:cubicBezTo>
                    <a:pt x="2129" y="35596"/>
                    <a:pt x="-1586" y="44041"/>
                    <a:pt x="778" y="51810"/>
                  </a:cubicBezTo>
                  <a:cubicBezTo>
                    <a:pt x="12938" y="93358"/>
                    <a:pt x="23747" y="135243"/>
                    <a:pt x="39285" y="175777"/>
                  </a:cubicBezTo>
                  <a:cubicBezTo>
                    <a:pt x="61241" y="232525"/>
                    <a:pt x="71713" y="252792"/>
                    <a:pt x="131501" y="252116"/>
                  </a:cubicBezTo>
                  <a:cubicBezTo>
                    <a:pt x="143323" y="251779"/>
                    <a:pt x="186897" y="253468"/>
                    <a:pt x="198720" y="253130"/>
                  </a:cubicBezTo>
                  <a:cubicBezTo>
                    <a:pt x="227094" y="252792"/>
                    <a:pt x="252090" y="233201"/>
                    <a:pt x="268641" y="206853"/>
                  </a:cubicBezTo>
                  <a:cubicBezTo>
                    <a:pt x="280802" y="187600"/>
                    <a:pt x="297015" y="186924"/>
                    <a:pt x="310189" y="206178"/>
                  </a:cubicBezTo>
                  <a:cubicBezTo>
                    <a:pt x="322687" y="224418"/>
                    <a:pt x="340252" y="244347"/>
                    <a:pt x="360181" y="245699"/>
                  </a:cubicBezTo>
                  <a:cubicBezTo>
                    <a:pt x="391595" y="247725"/>
                    <a:pt x="423347" y="249076"/>
                    <a:pt x="454423" y="245699"/>
                  </a:cubicBezTo>
                  <a:cubicBezTo>
                    <a:pt x="492593" y="241645"/>
                    <a:pt x="520967" y="226445"/>
                    <a:pt x="538531" y="185573"/>
                  </a:cubicBezTo>
                  <a:cubicBezTo>
                    <a:pt x="559812" y="134905"/>
                    <a:pt x="570959" y="82549"/>
                    <a:pt x="585146" y="30192"/>
                  </a:cubicBezTo>
                  <a:cubicBezTo>
                    <a:pt x="587848" y="20058"/>
                    <a:pt x="595617" y="13640"/>
                    <a:pt x="591564" y="4182"/>
                  </a:cubicBezTo>
                  <a:cubicBezTo>
                    <a:pt x="590888" y="4858"/>
                    <a:pt x="590550" y="4182"/>
                    <a:pt x="590212" y="3507"/>
                  </a:cubicBezTo>
                  <a:close/>
                </a:path>
              </a:pathLst>
            </a:custGeom>
            <a:solidFill>
              <a:srgbClr val="363636"/>
            </a:solidFill>
            <a:ln w="3378"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AC360F7A-1714-447A-B245-1A157AF46D74}"/>
                </a:ext>
              </a:extLst>
            </p:cNvPr>
            <p:cNvSpPr/>
            <p:nvPr/>
          </p:nvSpPr>
          <p:spPr>
            <a:xfrm>
              <a:off x="655319" y="3440724"/>
              <a:ext cx="2212212" cy="1584052"/>
            </a:xfrm>
            <a:custGeom>
              <a:avLst/>
              <a:gdLst>
                <a:gd name="connsiteX0" fmla="*/ 1904073 w 1929421"/>
                <a:gd name="connsiteY0" fmla="*/ 996127 h 1381560"/>
                <a:gd name="connsiteX1" fmla="*/ 1857121 w 1929421"/>
                <a:gd name="connsiteY1" fmla="*/ 805954 h 1381560"/>
                <a:gd name="connsiteX2" fmla="*/ 1707145 w 1929421"/>
                <a:gd name="connsiteY2" fmla="*/ 233747 h 1381560"/>
                <a:gd name="connsiteX3" fmla="*/ 1687553 w 1929421"/>
                <a:gd name="connsiteY3" fmla="*/ 214493 h 1381560"/>
                <a:gd name="connsiteX4" fmla="*/ 1417663 w 1929421"/>
                <a:gd name="connsiteY4" fmla="*/ 91877 h 1381560"/>
                <a:gd name="connsiteX5" fmla="*/ 1211614 w 1929421"/>
                <a:gd name="connsiteY5" fmla="*/ 0 h 1381560"/>
                <a:gd name="connsiteX6" fmla="*/ 1072109 w 1929421"/>
                <a:gd name="connsiteY6" fmla="*/ 257054 h 1381560"/>
                <a:gd name="connsiteX7" fmla="*/ 960640 w 1929421"/>
                <a:gd name="connsiteY7" fmla="*/ 380008 h 1381560"/>
                <a:gd name="connsiteX8" fmla="*/ 895448 w 1929421"/>
                <a:gd name="connsiteY8" fmla="*/ 316167 h 1381560"/>
                <a:gd name="connsiteX9" fmla="*/ 669808 w 1929421"/>
                <a:gd name="connsiteY9" fmla="*/ 12160 h 1381560"/>
                <a:gd name="connsiteX10" fmla="*/ 563405 w 1929421"/>
                <a:gd name="connsiteY10" fmla="*/ 69584 h 1381560"/>
                <a:gd name="connsiteX11" fmla="*/ 461394 w 1929421"/>
                <a:gd name="connsiteY11" fmla="*/ 110793 h 1381560"/>
                <a:gd name="connsiteX12" fmla="*/ 354654 w 1929421"/>
                <a:gd name="connsiteY12" fmla="*/ 150314 h 1381560"/>
                <a:gd name="connsiteX13" fmla="*/ 239132 w 1929421"/>
                <a:gd name="connsiteY13" fmla="*/ 214156 h 1381560"/>
                <a:gd name="connsiteX14" fmla="*/ 220216 w 1929421"/>
                <a:gd name="connsiteY14" fmla="*/ 234423 h 1381560"/>
                <a:gd name="connsiteX15" fmla="*/ 18896 w 1929421"/>
                <a:gd name="connsiteY15" fmla="*/ 997816 h 1381560"/>
                <a:gd name="connsiteX16" fmla="*/ 9776 w 1929421"/>
                <a:gd name="connsiteY16" fmla="*/ 1175491 h 1381560"/>
                <a:gd name="connsiteX17" fmla="*/ 19910 w 1929421"/>
                <a:gd name="connsiteY17" fmla="*/ 1226496 h 1381560"/>
                <a:gd name="connsiteX18" fmla="*/ 60444 w 1929421"/>
                <a:gd name="connsiteY18" fmla="*/ 1309929 h 1381560"/>
                <a:gd name="connsiteX19" fmla="*/ 83413 w 1929421"/>
                <a:gd name="connsiteY19" fmla="*/ 1374784 h 1381560"/>
                <a:gd name="connsiteX20" fmla="*/ 83413 w 1929421"/>
                <a:gd name="connsiteY20" fmla="*/ 1374784 h 1381560"/>
                <a:gd name="connsiteX21" fmla="*/ 88480 w 1929421"/>
                <a:gd name="connsiteY21" fmla="*/ 1375797 h 1381560"/>
                <a:gd name="connsiteX22" fmla="*/ 1752408 w 1929421"/>
                <a:gd name="connsiteY22" fmla="*/ 1381540 h 1381560"/>
                <a:gd name="connsiteX23" fmla="*/ 1843609 w 1929421"/>
                <a:gd name="connsiteY23" fmla="*/ 1334250 h 1381560"/>
                <a:gd name="connsiteX24" fmla="*/ 1929407 w 1929421"/>
                <a:gd name="connsiteY24" fmla="*/ 1091045 h 1381560"/>
                <a:gd name="connsiteX25" fmla="*/ 1904073 w 1929421"/>
                <a:gd name="connsiteY25" fmla="*/ 996127 h 1381560"/>
                <a:gd name="connsiteX26" fmla="*/ 1607836 w 1929421"/>
                <a:gd name="connsiteY26" fmla="*/ 333056 h 1381560"/>
                <a:gd name="connsiteX27" fmla="*/ 1609187 w 1929421"/>
                <a:gd name="connsiteY27" fmla="*/ 331029 h 1381560"/>
                <a:gd name="connsiteX28" fmla="*/ 1607836 w 1929421"/>
                <a:gd name="connsiteY28" fmla="*/ 333056 h 138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29421" h="1381560">
                  <a:moveTo>
                    <a:pt x="1904073" y="996127"/>
                  </a:moveTo>
                  <a:cubicBezTo>
                    <a:pt x="1871984" y="917423"/>
                    <a:pt x="1874348" y="889050"/>
                    <a:pt x="1857121" y="805954"/>
                  </a:cubicBezTo>
                  <a:cubicBezTo>
                    <a:pt x="1828071" y="665774"/>
                    <a:pt x="1743288" y="277997"/>
                    <a:pt x="1707145" y="233747"/>
                  </a:cubicBezTo>
                  <a:cubicBezTo>
                    <a:pt x="1696673" y="231045"/>
                    <a:pt x="1689242" y="223276"/>
                    <a:pt x="1687553" y="214493"/>
                  </a:cubicBezTo>
                  <a:cubicBezTo>
                    <a:pt x="1603782" y="160110"/>
                    <a:pt x="1506838" y="134776"/>
                    <a:pt x="1417663" y="91877"/>
                  </a:cubicBezTo>
                  <a:cubicBezTo>
                    <a:pt x="1350444" y="59450"/>
                    <a:pt x="1275118" y="42899"/>
                    <a:pt x="1211614" y="0"/>
                  </a:cubicBezTo>
                  <a:cubicBezTo>
                    <a:pt x="1202494" y="3378"/>
                    <a:pt x="1073798" y="248610"/>
                    <a:pt x="1072109" y="257054"/>
                  </a:cubicBezTo>
                  <a:cubicBezTo>
                    <a:pt x="1066367" y="285090"/>
                    <a:pt x="966045" y="383724"/>
                    <a:pt x="960640" y="380008"/>
                  </a:cubicBezTo>
                  <a:cubicBezTo>
                    <a:pt x="946791" y="370212"/>
                    <a:pt x="914026" y="340487"/>
                    <a:pt x="895448" y="316167"/>
                  </a:cubicBezTo>
                  <a:cubicBezTo>
                    <a:pt x="884639" y="301980"/>
                    <a:pt x="695141" y="5067"/>
                    <a:pt x="669808" y="12160"/>
                  </a:cubicBezTo>
                  <a:cubicBezTo>
                    <a:pt x="640420" y="42899"/>
                    <a:pt x="604953" y="60126"/>
                    <a:pt x="563405" y="69584"/>
                  </a:cubicBezTo>
                  <a:cubicBezTo>
                    <a:pt x="527600" y="77353"/>
                    <a:pt x="492133" y="89175"/>
                    <a:pt x="461394" y="110793"/>
                  </a:cubicBezTo>
                  <a:cubicBezTo>
                    <a:pt x="429305" y="133425"/>
                    <a:pt x="397215" y="155043"/>
                    <a:pt x="354654" y="150314"/>
                  </a:cubicBezTo>
                  <a:cubicBezTo>
                    <a:pt x="346210" y="149301"/>
                    <a:pt x="268519" y="195915"/>
                    <a:pt x="239132" y="214156"/>
                  </a:cubicBezTo>
                  <a:cubicBezTo>
                    <a:pt x="232714" y="229018"/>
                    <a:pt x="233052" y="226991"/>
                    <a:pt x="220216" y="234423"/>
                  </a:cubicBezTo>
                  <a:cubicBezTo>
                    <a:pt x="143201" y="353661"/>
                    <a:pt x="54026" y="903237"/>
                    <a:pt x="18896" y="997816"/>
                  </a:cubicBezTo>
                  <a:cubicBezTo>
                    <a:pt x="-3735" y="1058280"/>
                    <a:pt x="-5086" y="1115365"/>
                    <a:pt x="9776" y="1175491"/>
                  </a:cubicBezTo>
                  <a:cubicBezTo>
                    <a:pt x="13830" y="1192380"/>
                    <a:pt x="17207" y="1209269"/>
                    <a:pt x="19910" y="1226496"/>
                  </a:cubicBezTo>
                  <a:cubicBezTo>
                    <a:pt x="24976" y="1258586"/>
                    <a:pt x="37474" y="1286960"/>
                    <a:pt x="60444" y="1309929"/>
                  </a:cubicBezTo>
                  <a:cubicBezTo>
                    <a:pt x="78684" y="1328170"/>
                    <a:pt x="86116" y="1349450"/>
                    <a:pt x="83413" y="1374784"/>
                  </a:cubicBezTo>
                  <a:cubicBezTo>
                    <a:pt x="83413" y="1374784"/>
                    <a:pt x="83413" y="1374784"/>
                    <a:pt x="83413" y="1374784"/>
                  </a:cubicBezTo>
                  <a:cubicBezTo>
                    <a:pt x="83751" y="1376811"/>
                    <a:pt x="87129" y="1377486"/>
                    <a:pt x="88480" y="1375797"/>
                  </a:cubicBezTo>
                  <a:cubicBezTo>
                    <a:pt x="88480" y="1354517"/>
                    <a:pt x="1710523" y="1380864"/>
                    <a:pt x="1752408" y="1381540"/>
                  </a:cubicBezTo>
                  <a:cubicBezTo>
                    <a:pt x="1814222" y="1382553"/>
                    <a:pt x="1831112" y="1346072"/>
                    <a:pt x="1843609" y="1334250"/>
                  </a:cubicBezTo>
                  <a:cubicBezTo>
                    <a:pt x="1921300" y="1261626"/>
                    <a:pt x="1917247" y="1184611"/>
                    <a:pt x="1929407" y="1091045"/>
                  </a:cubicBezTo>
                  <a:cubicBezTo>
                    <a:pt x="1930083" y="1085640"/>
                    <a:pt x="1906438" y="1002207"/>
                    <a:pt x="1904073" y="996127"/>
                  </a:cubicBezTo>
                  <a:close/>
                  <a:moveTo>
                    <a:pt x="1607836" y="333056"/>
                  </a:moveTo>
                  <a:cubicBezTo>
                    <a:pt x="1608174" y="332380"/>
                    <a:pt x="1608849" y="331705"/>
                    <a:pt x="1609187" y="331029"/>
                  </a:cubicBezTo>
                  <a:cubicBezTo>
                    <a:pt x="1608849" y="331705"/>
                    <a:pt x="1608511" y="332380"/>
                    <a:pt x="1607836" y="333056"/>
                  </a:cubicBezTo>
                  <a:close/>
                </a:path>
              </a:pathLst>
            </a:custGeom>
            <a:gradFill>
              <a:gsLst>
                <a:gs pos="41000">
                  <a:schemeClr val="accent1"/>
                </a:gs>
                <a:gs pos="0">
                  <a:schemeClr val="accent1"/>
                </a:gs>
                <a:gs pos="100000">
                  <a:schemeClr val="accent1">
                    <a:lumMod val="75000"/>
                  </a:schemeClr>
                </a:gs>
              </a:gsLst>
              <a:lin ang="5400000" scaled="0"/>
            </a:grad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E8BB43FA-3B65-440C-BB14-1F91B1640F95}"/>
                </a:ext>
              </a:extLst>
            </p:cNvPr>
            <p:cNvSpPr/>
            <p:nvPr/>
          </p:nvSpPr>
          <p:spPr>
            <a:xfrm>
              <a:off x="749796" y="4157992"/>
              <a:ext cx="1927171" cy="1091779"/>
            </a:xfrm>
            <a:custGeom>
              <a:avLst/>
              <a:gdLst>
                <a:gd name="connsiteX0" fmla="*/ 1637918 w 1680817"/>
                <a:gd name="connsiteY0" fmla="*/ 952215 h 952215"/>
                <a:gd name="connsiteX1" fmla="*/ 42899 w 1680817"/>
                <a:gd name="connsiteY1" fmla="*/ 952215 h 952215"/>
                <a:gd name="connsiteX2" fmla="*/ 0 w 1680817"/>
                <a:gd name="connsiteY2" fmla="*/ 909317 h 952215"/>
                <a:gd name="connsiteX3" fmla="*/ 0 w 1680817"/>
                <a:gd name="connsiteY3" fmla="*/ 42899 h 952215"/>
                <a:gd name="connsiteX4" fmla="*/ 42899 w 1680817"/>
                <a:gd name="connsiteY4" fmla="*/ 0 h 952215"/>
                <a:gd name="connsiteX5" fmla="*/ 1637918 w 1680817"/>
                <a:gd name="connsiteY5" fmla="*/ 0 h 952215"/>
                <a:gd name="connsiteX6" fmla="*/ 1680817 w 1680817"/>
                <a:gd name="connsiteY6" fmla="*/ 42899 h 952215"/>
                <a:gd name="connsiteX7" fmla="*/ 1680817 w 1680817"/>
                <a:gd name="connsiteY7" fmla="*/ 909654 h 952215"/>
                <a:gd name="connsiteX8" fmla="*/ 1637918 w 1680817"/>
                <a:gd name="connsiteY8" fmla="*/ 952215 h 9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817" h="952215">
                  <a:moveTo>
                    <a:pt x="1637918" y="952215"/>
                  </a:moveTo>
                  <a:lnTo>
                    <a:pt x="42899" y="952215"/>
                  </a:lnTo>
                  <a:cubicBezTo>
                    <a:pt x="19254" y="952215"/>
                    <a:pt x="0" y="932962"/>
                    <a:pt x="0" y="909317"/>
                  </a:cubicBezTo>
                  <a:lnTo>
                    <a:pt x="0" y="42899"/>
                  </a:lnTo>
                  <a:cubicBezTo>
                    <a:pt x="0" y="19254"/>
                    <a:pt x="19254" y="0"/>
                    <a:pt x="42899" y="0"/>
                  </a:cubicBezTo>
                  <a:lnTo>
                    <a:pt x="1637918" y="0"/>
                  </a:lnTo>
                  <a:cubicBezTo>
                    <a:pt x="1661563" y="0"/>
                    <a:pt x="1680817" y="19254"/>
                    <a:pt x="1680817" y="42899"/>
                  </a:cubicBezTo>
                  <a:lnTo>
                    <a:pt x="1680817" y="909654"/>
                  </a:lnTo>
                  <a:cubicBezTo>
                    <a:pt x="1680817" y="933299"/>
                    <a:pt x="1661563" y="952215"/>
                    <a:pt x="1637918" y="952215"/>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753FF864-44F7-4E06-BC87-8D60CF9A2ABD}"/>
                </a:ext>
              </a:extLst>
            </p:cNvPr>
            <p:cNvSpPr/>
            <p:nvPr/>
          </p:nvSpPr>
          <p:spPr>
            <a:xfrm>
              <a:off x="1421937" y="3364816"/>
              <a:ext cx="314681" cy="494960"/>
            </a:xfrm>
            <a:custGeom>
              <a:avLst/>
              <a:gdLst>
                <a:gd name="connsiteX0" fmla="*/ 72460 w 274455"/>
                <a:gd name="connsiteY0" fmla="*/ 0 h 431688"/>
                <a:gd name="connsiteX1" fmla="*/ 193387 w 274455"/>
                <a:gd name="connsiteY1" fmla="*/ 286779 h 431688"/>
                <a:gd name="connsiteX2" fmla="*/ 215005 w 274455"/>
                <a:gd name="connsiteY2" fmla="*/ 321571 h 431688"/>
                <a:gd name="connsiteX3" fmla="*/ 274455 w 274455"/>
                <a:gd name="connsiteY3" fmla="*/ 431689 h 431688"/>
                <a:gd name="connsiteX4" fmla="*/ 174809 w 274455"/>
                <a:gd name="connsiteY4" fmla="*/ 340825 h 431688"/>
                <a:gd name="connsiteX5" fmla="*/ 131910 w 274455"/>
                <a:gd name="connsiteY5" fmla="*/ 302655 h 431688"/>
                <a:gd name="connsiteX6" fmla="*/ 83269 w 274455"/>
                <a:gd name="connsiteY6" fmla="*/ 326300 h 431688"/>
                <a:gd name="connsiteX7" fmla="*/ 16726 w 274455"/>
                <a:gd name="connsiteY7" fmla="*/ 425609 h 431688"/>
                <a:gd name="connsiteX8" fmla="*/ 1863 w 274455"/>
                <a:gd name="connsiteY8" fmla="*/ 266850 h 431688"/>
                <a:gd name="connsiteX9" fmla="*/ 4228 w 274455"/>
                <a:gd name="connsiteY9" fmla="*/ 101335 h 431688"/>
                <a:gd name="connsiteX10" fmla="*/ 850 w 274455"/>
                <a:gd name="connsiteY10" fmla="*/ 79042 h 431688"/>
                <a:gd name="connsiteX11" fmla="*/ 72460 w 274455"/>
                <a:gd name="connsiteY11" fmla="*/ 0 h 4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455" h="431688">
                  <a:moveTo>
                    <a:pt x="72460" y="0"/>
                  </a:moveTo>
                  <a:cubicBezTo>
                    <a:pt x="56922" y="119238"/>
                    <a:pt x="125155" y="203009"/>
                    <a:pt x="193387" y="286779"/>
                  </a:cubicBezTo>
                  <a:cubicBezTo>
                    <a:pt x="202170" y="297588"/>
                    <a:pt x="217708" y="307046"/>
                    <a:pt x="215005" y="321571"/>
                  </a:cubicBezTo>
                  <a:cubicBezTo>
                    <a:pt x="205547" y="374941"/>
                    <a:pt x="241353" y="402302"/>
                    <a:pt x="274455" y="431689"/>
                  </a:cubicBezTo>
                  <a:cubicBezTo>
                    <a:pt x="231219" y="412773"/>
                    <a:pt x="180214" y="402977"/>
                    <a:pt x="174809" y="340825"/>
                  </a:cubicBezTo>
                  <a:cubicBezTo>
                    <a:pt x="172782" y="317518"/>
                    <a:pt x="153866" y="306371"/>
                    <a:pt x="131910" y="302655"/>
                  </a:cubicBezTo>
                  <a:cubicBezTo>
                    <a:pt x="110292" y="298940"/>
                    <a:pt x="94078" y="306709"/>
                    <a:pt x="83269" y="326300"/>
                  </a:cubicBezTo>
                  <a:cubicBezTo>
                    <a:pt x="64016" y="360079"/>
                    <a:pt x="44086" y="393181"/>
                    <a:pt x="16726" y="425609"/>
                  </a:cubicBezTo>
                  <a:cubicBezTo>
                    <a:pt x="11659" y="372577"/>
                    <a:pt x="3552" y="319882"/>
                    <a:pt x="1863" y="266850"/>
                  </a:cubicBezTo>
                  <a:cubicBezTo>
                    <a:pt x="-164" y="211791"/>
                    <a:pt x="-1852" y="156394"/>
                    <a:pt x="4228" y="101335"/>
                  </a:cubicBezTo>
                  <a:cubicBezTo>
                    <a:pt x="4903" y="94242"/>
                    <a:pt x="2201" y="86473"/>
                    <a:pt x="850" y="79042"/>
                  </a:cubicBezTo>
                  <a:cubicBezTo>
                    <a:pt x="27535" y="54383"/>
                    <a:pt x="36655" y="15200"/>
                    <a:pt x="72460"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B92A49AB-2EDC-494D-98E4-02A9BD309329}"/>
                </a:ext>
              </a:extLst>
            </p:cNvPr>
            <p:cNvSpPr/>
            <p:nvPr/>
          </p:nvSpPr>
          <p:spPr>
            <a:xfrm>
              <a:off x="1812142" y="3364816"/>
              <a:ext cx="261640" cy="463977"/>
            </a:xfrm>
            <a:custGeom>
              <a:avLst/>
              <a:gdLst>
                <a:gd name="connsiteX0" fmla="*/ 0 w 228194"/>
                <a:gd name="connsiteY0" fmla="*/ 404666 h 404666"/>
                <a:gd name="connsiteX1" fmla="*/ 48303 w 228194"/>
                <a:gd name="connsiteY1" fmla="*/ 301642 h 404666"/>
                <a:gd name="connsiteX2" fmla="*/ 60464 w 228194"/>
                <a:gd name="connsiteY2" fmla="*/ 272592 h 404666"/>
                <a:gd name="connsiteX3" fmla="*/ 138492 w 228194"/>
                <a:gd name="connsiteY3" fmla="*/ 0 h 404666"/>
                <a:gd name="connsiteX4" fmla="*/ 202671 w 228194"/>
                <a:gd name="connsiteY4" fmla="*/ 66544 h 404666"/>
                <a:gd name="connsiteX5" fmla="*/ 218547 w 228194"/>
                <a:gd name="connsiteY5" fmla="*/ 389466 h 404666"/>
                <a:gd name="connsiteX6" fmla="*/ 168892 w 228194"/>
                <a:gd name="connsiteY6" fmla="*/ 305020 h 404666"/>
                <a:gd name="connsiteX7" fmla="*/ 120589 w 228194"/>
                <a:gd name="connsiteY7" fmla="*/ 275632 h 404666"/>
                <a:gd name="connsiteX8" fmla="*/ 82420 w 228194"/>
                <a:gd name="connsiteY8" fmla="*/ 316842 h 404666"/>
                <a:gd name="connsiteX9" fmla="*/ 0 w 228194"/>
                <a:gd name="connsiteY9" fmla="*/ 404666 h 40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94" h="404666">
                  <a:moveTo>
                    <a:pt x="0" y="404666"/>
                  </a:moveTo>
                  <a:cubicBezTo>
                    <a:pt x="28374" y="375954"/>
                    <a:pt x="56410" y="347580"/>
                    <a:pt x="48303" y="301642"/>
                  </a:cubicBezTo>
                  <a:cubicBezTo>
                    <a:pt x="46277" y="290833"/>
                    <a:pt x="53370" y="281037"/>
                    <a:pt x="60464" y="272592"/>
                  </a:cubicBezTo>
                  <a:cubicBezTo>
                    <a:pt x="128021" y="193551"/>
                    <a:pt x="160110" y="104375"/>
                    <a:pt x="138492" y="0"/>
                  </a:cubicBezTo>
                  <a:cubicBezTo>
                    <a:pt x="174635" y="7769"/>
                    <a:pt x="180377" y="45263"/>
                    <a:pt x="202671" y="66544"/>
                  </a:cubicBezTo>
                  <a:cubicBezTo>
                    <a:pt x="226654" y="171257"/>
                    <a:pt x="237463" y="276646"/>
                    <a:pt x="218547" y="389466"/>
                  </a:cubicBezTo>
                  <a:cubicBezTo>
                    <a:pt x="195915" y="360416"/>
                    <a:pt x="182066" y="332718"/>
                    <a:pt x="168892" y="305020"/>
                  </a:cubicBezTo>
                  <a:cubicBezTo>
                    <a:pt x="159097" y="284077"/>
                    <a:pt x="144910" y="272930"/>
                    <a:pt x="120589" y="275632"/>
                  </a:cubicBezTo>
                  <a:cubicBezTo>
                    <a:pt x="95593" y="278672"/>
                    <a:pt x="86473" y="294548"/>
                    <a:pt x="82420" y="316842"/>
                  </a:cubicBezTo>
                  <a:cubicBezTo>
                    <a:pt x="73975" y="363794"/>
                    <a:pt x="46952" y="393519"/>
                    <a:pt x="0" y="404666"/>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87858C4F-7418-4DA0-B2BA-5CEF3B5B0338}"/>
                </a:ext>
              </a:extLst>
            </p:cNvPr>
            <p:cNvSpPr/>
            <p:nvPr/>
          </p:nvSpPr>
          <p:spPr>
            <a:xfrm>
              <a:off x="1506568" y="3309820"/>
              <a:ext cx="463245" cy="263572"/>
            </a:xfrm>
            <a:custGeom>
              <a:avLst/>
              <a:gdLst>
                <a:gd name="connsiteX0" fmla="*/ 402639 w 404028"/>
                <a:gd name="connsiteY0" fmla="*/ 36481 h 229879"/>
                <a:gd name="connsiteX1" fmla="*/ 330016 w 404028"/>
                <a:gd name="connsiteY1" fmla="*/ 155381 h 229879"/>
                <a:gd name="connsiteX2" fmla="*/ 264148 w 404028"/>
                <a:gd name="connsiteY2" fmla="*/ 212467 h 229879"/>
                <a:gd name="connsiteX3" fmla="*/ 139167 w 404028"/>
                <a:gd name="connsiteY3" fmla="*/ 209089 h 229879"/>
                <a:gd name="connsiteX4" fmla="*/ 21618 w 404028"/>
                <a:gd name="connsiteY4" fmla="*/ 73975 h 229879"/>
                <a:gd name="connsiteX5" fmla="*/ 0 w 404028"/>
                <a:gd name="connsiteY5" fmla="*/ 48641 h 229879"/>
                <a:gd name="connsiteX6" fmla="*/ 5404 w 404028"/>
                <a:gd name="connsiteY6" fmla="*/ 5067 h 229879"/>
                <a:gd name="connsiteX7" fmla="*/ 111131 w 404028"/>
                <a:gd name="connsiteY7" fmla="*/ 148625 h 229879"/>
                <a:gd name="connsiteX8" fmla="*/ 317180 w 404028"/>
                <a:gd name="connsiteY8" fmla="*/ 130047 h 229879"/>
                <a:gd name="connsiteX9" fmla="*/ 402977 w 404028"/>
                <a:gd name="connsiteY9" fmla="*/ 0 h 229879"/>
                <a:gd name="connsiteX10" fmla="*/ 402639 w 404028"/>
                <a:gd name="connsiteY10" fmla="*/ 36481 h 229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4028" h="229879">
                  <a:moveTo>
                    <a:pt x="402639" y="36481"/>
                  </a:moveTo>
                  <a:cubicBezTo>
                    <a:pt x="383723" y="79379"/>
                    <a:pt x="359403" y="118562"/>
                    <a:pt x="330016" y="155381"/>
                  </a:cubicBezTo>
                  <a:cubicBezTo>
                    <a:pt x="311438" y="178350"/>
                    <a:pt x="289819" y="197266"/>
                    <a:pt x="264148" y="212467"/>
                  </a:cubicBezTo>
                  <a:cubicBezTo>
                    <a:pt x="221249" y="238138"/>
                    <a:pt x="181390" y="234085"/>
                    <a:pt x="139167" y="209089"/>
                  </a:cubicBezTo>
                  <a:cubicBezTo>
                    <a:pt x="84784" y="176661"/>
                    <a:pt x="49316" y="129372"/>
                    <a:pt x="21618" y="73975"/>
                  </a:cubicBezTo>
                  <a:cubicBezTo>
                    <a:pt x="16551" y="64179"/>
                    <a:pt x="15538" y="49654"/>
                    <a:pt x="0" y="48641"/>
                  </a:cubicBezTo>
                  <a:cubicBezTo>
                    <a:pt x="1689" y="32090"/>
                    <a:pt x="4391" y="25334"/>
                    <a:pt x="5404" y="5067"/>
                  </a:cubicBezTo>
                  <a:cubicBezTo>
                    <a:pt x="37156" y="48303"/>
                    <a:pt x="74313" y="114509"/>
                    <a:pt x="111131" y="148625"/>
                  </a:cubicBezTo>
                  <a:cubicBezTo>
                    <a:pt x="170919" y="203684"/>
                    <a:pt x="259081" y="185782"/>
                    <a:pt x="317180" y="130047"/>
                  </a:cubicBezTo>
                  <a:cubicBezTo>
                    <a:pt x="353323" y="95255"/>
                    <a:pt x="380683" y="54721"/>
                    <a:pt x="402977" y="0"/>
                  </a:cubicBezTo>
                  <a:cubicBezTo>
                    <a:pt x="405004" y="14187"/>
                    <a:pt x="403653" y="26685"/>
                    <a:pt x="402639" y="36481"/>
                  </a:cubicBezTo>
                  <a:close/>
                </a:path>
              </a:pathLst>
            </a:custGeom>
            <a:solidFill>
              <a:schemeClr val="bg1">
                <a:lumMod val="75000"/>
              </a:schemeClr>
            </a:solidFill>
            <a:ln w="3378"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897A76DB-3212-476E-8AA9-D866AB2B3DC1}"/>
                </a:ext>
              </a:extLst>
            </p:cNvPr>
            <p:cNvSpPr/>
            <p:nvPr/>
          </p:nvSpPr>
          <p:spPr>
            <a:xfrm>
              <a:off x="2395793" y="3686656"/>
              <a:ext cx="217271" cy="477532"/>
            </a:xfrm>
            <a:custGeom>
              <a:avLst/>
              <a:gdLst>
                <a:gd name="connsiteX0" fmla="*/ 189497 w 189497"/>
                <a:gd name="connsiteY0" fmla="*/ 19254 h 416488"/>
                <a:gd name="connsiteX1" fmla="*/ 41885 w 189497"/>
                <a:gd name="connsiteY1" fmla="*/ 233747 h 416488"/>
                <a:gd name="connsiteX2" fmla="*/ 26685 w 189497"/>
                <a:gd name="connsiteY2" fmla="*/ 362105 h 416488"/>
                <a:gd name="connsiteX3" fmla="*/ 19929 w 189497"/>
                <a:gd name="connsiteY3" fmla="*/ 416489 h 416488"/>
                <a:gd name="connsiteX4" fmla="*/ 338 w 189497"/>
                <a:gd name="connsiteY4" fmla="*/ 416489 h 416488"/>
                <a:gd name="connsiteX5" fmla="*/ 0 w 189497"/>
                <a:gd name="connsiteY5" fmla="*/ 411084 h 416488"/>
                <a:gd name="connsiteX6" fmla="*/ 13849 w 189497"/>
                <a:gd name="connsiteY6" fmla="*/ 305357 h 416488"/>
                <a:gd name="connsiteX7" fmla="*/ 122616 w 189497"/>
                <a:gd name="connsiteY7" fmla="*/ 57761 h 416488"/>
                <a:gd name="connsiteX8" fmla="*/ 169905 w 189497"/>
                <a:gd name="connsiteY8" fmla="*/ 0 h 416488"/>
                <a:gd name="connsiteX9" fmla="*/ 189497 w 189497"/>
                <a:gd name="connsiteY9" fmla="*/ 19254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497" h="416488">
                  <a:moveTo>
                    <a:pt x="189497" y="19254"/>
                  </a:moveTo>
                  <a:cubicBezTo>
                    <a:pt x="126331" y="81068"/>
                    <a:pt x="72624" y="149976"/>
                    <a:pt x="41885" y="233747"/>
                  </a:cubicBezTo>
                  <a:cubicBezTo>
                    <a:pt x="27023" y="274619"/>
                    <a:pt x="30401" y="319207"/>
                    <a:pt x="26685" y="362105"/>
                  </a:cubicBezTo>
                  <a:cubicBezTo>
                    <a:pt x="24996" y="380346"/>
                    <a:pt x="27023" y="398924"/>
                    <a:pt x="19929" y="416489"/>
                  </a:cubicBezTo>
                  <a:cubicBezTo>
                    <a:pt x="13511" y="416489"/>
                    <a:pt x="7093" y="416489"/>
                    <a:pt x="338" y="416489"/>
                  </a:cubicBezTo>
                  <a:cubicBezTo>
                    <a:pt x="338" y="414800"/>
                    <a:pt x="0" y="413111"/>
                    <a:pt x="0" y="411084"/>
                  </a:cubicBezTo>
                  <a:cubicBezTo>
                    <a:pt x="9120" y="376292"/>
                    <a:pt x="12836" y="340825"/>
                    <a:pt x="13849" y="305357"/>
                  </a:cubicBezTo>
                  <a:cubicBezTo>
                    <a:pt x="16551" y="208075"/>
                    <a:pt x="63503" y="130385"/>
                    <a:pt x="122616" y="57761"/>
                  </a:cubicBezTo>
                  <a:cubicBezTo>
                    <a:pt x="138154" y="38507"/>
                    <a:pt x="154030" y="19254"/>
                    <a:pt x="169905" y="0"/>
                  </a:cubicBezTo>
                  <a:cubicBezTo>
                    <a:pt x="176323" y="6418"/>
                    <a:pt x="182741" y="12836"/>
                    <a:pt x="189497" y="19254"/>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78773161-6526-4627-964B-0AE5C4023B26}"/>
                </a:ext>
              </a:extLst>
            </p:cNvPr>
            <p:cNvSpPr/>
            <p:nvPr/>
          </p:nvSpPr>
          <p:spPr>
            <a:xfrm>
              <a:off x="908199" y="3686656"/>
              <a:ext cx="194420" cy="477532"/>
            </a:xfrm>
            <a:custGeom>
              <a:avLst/>
              <a:gdLst>
                <a:gd name="connsiteX0" fmla="*/ 162474 w 169567"/>
                <a:gd name="connsiteY0" fmla="*/ 416489 h 416488"/>
                <a:gd name="connsiteX1" fmla="*/ 147612 w 169567"/>
                <a:gd name="connsiteY1" fmla="*/ 313464 h 416488"/>
                <a:gd name="connsiteX2" fmla="*/ 19254 w 169567"/>
                <a:gd name="connsiteY2" fmla="*/ 42223 h 416488"/>
                <a:gd name="connsiteX3" fmla="*/ 0 w 169567"/>
                <a:gd name="connsiteY3" fmla="*/ 20267 h 416488"/>
                <a:gd name="connsiteX4" fmla="*/ 18916 w 169567"/>
                <a:gd name="connsiteY4" fmla="*/ 0 h 416488"/>
                <a:gd name="connsiteX5" fmla="*/ 61139 w 169567"/>
                <a:gd name="connsiteY5" fmla="*/ 57423 h 416488"/>
                <a:gd name="connsiteX6" fmla="*/ 169568 w 169567"/>
                <a:gd name="connsiteY6" fmla="*/ 416489 h 416488"/>
                <a:gd name="connsiteX7" fmla="*/ 162474 w 169567"/>
                <a:gd name="connsiteY7" fmla="*/ 416489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67" h="416488">
                  <a:moveTo>
                    <a:pt x="162474" y="416489"/>
                  </a:moveTo>
                  <a:cubicBezTo>
                    <a:pt x="157408" y="382035"/>
                    <a:pt x="150990" y="347918"/>
                    <a:pt x="147612" y="313464"/>
                  </a:cubicBezTo>
                  <a:cubicBezTo>
                    <a:pt x="136803" y="207738"/>
                    <a:pt x="92215" y="118225"/>
                    <a:pt x="19254" y="42223"/>
                  </a:cubicBezTo>
                  <a:cubicBezTo>
                    <a:pt x="12498" y="35130"/>
                    <a:pt x="6418" y="27698"/>
                    <a:pt x="0" y="20267"/>
                  </a:cubicBezTo>
                  <a:cubicBezTo>
                    <a:pt x="6418" y="13511"/>
                    <a:pt x="12836" y="6756"/>
                    <a:pt x="18916" y="0"/>
                  </a:cubicBezTo>
                  <a:cubicBezTo>
                    <a:pt x="32765" y="19254"/>
                    <a:pt x="45601" y="39521"/>
                    <a:pt x="61139" y="57423"/>
                  </a:cubicBezTo>
                  <a:cubicBezTo>
                    <a:pt x="149976" y="161461"/>
                    <a:pt x="163150" y="287793"/>
                    <a:pt x="169568" y="416489"/>
                  </a:cubicBezTo>
                  <a:cubicBezTo>
                    <a:pt x="166866" y="416489"/>
                    <a:pt x="164501" y="416489"/>
                    <a:pt x="162474" y="416489"/>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F55A266C-60C8-4C6B-B007-264F1C4065A9}"/>
                </a:ext>
              </a:extLst>
            </p:cNvPr>
            <p:cNvSpPr/>
            <p:nvPr/>
          </p:nvSpPr>
          <p:spPr>
            <a:xfrm>
              <a:off x="1752842" y="3873331"/>
              <a:ext cx="29864" cy="284660"/>
            </a:xfrm>
            <a:custGeom>
              <a:avLst/>
              <a:gdLst>
                <a:gd name="connsiteX0" fmla="*/ 38 w 26046"/>
                <a:gd name="connsiteY0" fmla="*/ 0 h 248271"/>
                <a:gd name="connsiteX1" fmla="*/ 6456 w 26046"/>
                <a:gd name="connsiteY1" fmla="*/ 2027 h 248271"/>
                <a:gd name="connsiteX2" fmla="*/ 18278 w 26046"/>
                <a:gd name="connsiteY2" fmla="*/ 102011 h 248271"/>
                <a:gd name="connsiteX3" fmla="*/ 26047 w 26046"/>
                <a:gd name="connsiteY3" fmla="*/ 248272 h 248271"/>
                <a:gd name="connsiteX4" fmla="*/ 1051 w 26046"/>
                <a:gd name="connsiteY4" fmla="*/ 207062 h 248271"/>
                <a:gd name="connsiteX5" fmla="*/ 38 w 26046"/>
                <a:gd name="connsiteY5" fmla="*/ 0 h 24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46" h="248271">
                  <a:moveTo>
                    <a:pt x="38" y="0"/>
                  </a:moveTo>
                  <a:cubicBezTo>
                    <a:pt x="2064" y="676"/>
                    <a:pt x="4429" y="1351"/>
                    <a:pt x="6456" y="2027"/>
                  </a:cubicBezTo>
                  <a:cubicBezTo>
                    <a:pt x="16589" y="34454"/>
                    <a:pt x="14900" y="68570"/>
                    <a:pt x="18278" y="102011"/>
                  </a:cubicBezTo>
                  <a:cubicBezTo>
                    <a:pt x="23007" y="150652"/>
                    <a:pt x="23682" y="199293"/>
                    <a:pt x="26047" y="248272"/>
                  </a:cubicBezTo>
                  <a:cubicBezTo>
                    <a:pt x="-1314" y="246245"/>
                    <a:pt x="1389" y="224289"/>
                    <a:pt x="1051" y="207062"/>
                  </a:cubicBezTo>
                  <a:cubicBezTo>
                    <a:pt x="-300" y="138154"/>
                    <a:pt x="38" y="69246"/>
                    <a:pt x="38"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02C9F1F6-1467-415A-A1F4-4CB1DEF1647B}"/>
                </a:ext>
              </a:extLst>
            </p:cNvPr>
            <p:cNvSpPr/>
            <p:nvPr/>
          </p:nvSpPr>
          <p:spPr>
            <a:xfrm>
              <a:off x="1750601" y="2984969"/>
              <a:ext cx="214859" cy="115954"/>
            </a:xfrm>
            <a:custGeom>
              <a:avLst/>
              <a:gdLst>
                <a:gd name="connsiteX0" fmla="*/ 140484 w 187393"/>
                <a:gd name="connsiteY0" fmla="*/ 3301 h 101131"/>
                <a:gd name="connsiteX1" fmla="*/ 186761 w 187393"/>
                <a:gd name="connsiteY1" fmla="*/ 24919 h 101131"/>
                <a:gd name="connsiteX2" fmla="*/ 145213 w 187393"/>
                <a:gd name="connsiteY2" fmla="*/ 93152 h 101131"/>
                <a:gd name="connsiteX3" fmla="*/ 48269 w 187393"/>
                <a:gd name="connsiteY3" fmla="*/ 99907 h 101131"/>
                <a:gd name="connsiteX4" fmla="*/ 8411 w 187393"/>
                <a:gd name="connsiteY4" fmla="*/ 71533 h 101131"/>
                <a:gd name="connsiteX5" fmla="*/ 34758 w 187393"/>
                <a:gd name="connsiteY5" fmla="*/ 17826 h 101131"/>
                <a:gd name="connsiteX6" fmla="*/ 140484 w 187393"/>
                <a:gd name="connsiteY6" fmla="*/ 3301 h 10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393" h="101131">
                  <a:moveTo>
                    <a:pt x="140484" y="3301"/>
                  </a:moveTo>
                  <a:cubicBezTo>
                    <a:pt x="156698" y="1274"/>
                    <a:pt x="183721" y="-9873"/>
                    <a:pt x="186761" y="24919"/>
                  </a:cubicBezTo>
                  <a:cubicBezTo>
                    <a:pt x="190476" y="65791"/>
                    <a:pt x="177979" y="87072"/>
                    <a:pt x="145213" y="93152"/>
                  </a:cubicBezTo>
                  <a:cubicBezTo>
                    <a:pt x="113124" y="99232"/>
                    <a:pt x="81034" y="103285"/>
                    <a:pt x="48269" y="99907"/>
                  </a:cubicBezTo>
                  <a:cubicBezTo>
                    <a:pt x="28678" y="97881"/>
                    <a:pt x="16855" y="88423"/>
                    <a:pt x="8411" y="71533"/>
                  </a:cubicBezTo>
                  <a:cubicBezTo>
                    <a:pt x="-7803" y="38430"/>
                    <a:pt x="-1385" y="23568"/>
                    <a:pt x="34758" y="17826"/>
                  </a:cubicBezTo>
                  <a:cubicBezTo>
                    <a:pt x="70225" y="11746"/>
                    <a:pt x="105692" y="8030"/>
                    <a:pt x="140484" y="3301"/>
                  </a:cubicBezTo>
                  <a:close/>
                </a:path>
              </a:pathLst>
            </a:custGeom>
            <a:solidFill>
              <a:srgbClr val="FDFDFD"/>
            </a:solidFill>
            <a:ln w="3378" cap="flat">
              <a:no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87672D63-8401-41CD-8C4E-F66E1EC860B7}"/>
                </a:ext>
              </a:extLst>
            </p:cNvPr>
            <p:cNvSpPr/>
            <p:nvPr/>
          </p:nvSpPr>
          <p:spPr>
            <a:xfrm>
              <a:off x="1465443" y="3006082"/>
              <a:ext cx="203906" cy="103788"/>
            </a:xfrm>
            <a:custGeom>
              <a:avLst/>
              <a:gdLst>
                <a:gd name="connsiteX0" fmla="*/ 145648 w 177840"/>
                <a:gd name="connsiteY0" fmla="*/ 3465 h 90521"/>
                <a:gd name="connsiteX1" fmla="*/ 177399 w 177840"/>
                <a:gd name="connsiteY1" fmla="*/ 34879 h 90521"/>
                <a:gd name="connsiteX2" fmla="*/ 145310 w 177840"/>
                <a:gd name="connsiteY2" fmla="*/ 84534 h 90521"/>
                <a:gd name="connsiteX3" fmla="*/ 64579 w 177840"/>
                <a:gd name="connsiteY3" fmla="*/ 89600 h 90521"/>
                <a:gd name="connsiteX4" fmla="*/ 400 w 177840"/>
                <a:gd name="connsiteY4" fmla="*/ 25421 h 90521"/>
                <a:gd name="connsiteX5" fmla="*/ 22694 w 177840"/>
                <a:gd name="connsiteY5" fmla="*/ 87 h 90521"/>
                <a:gd name="connsiteX6" fmla="*/ 145648 w 177840"/>
                <a:gd name="connsiteY6" fmla="*/ 3465 h 9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840" h="90521">
                  <a:moveTo>
                    <a:pt x="145648" y="3465"/>
                  </a:moveTo>
                  <a:cubicBezTo>
                    <a:pt x="164226" y="5492"/>
                    <a:pt x="180777" y="11234"/>
                    <a:pt x="177399" y="34879"/>
                  </a:cubicBezTo>
                  <a:cubicBezTo>
                    <a:pt x="174359" y="56160"/>
                    <a:pt x="173684" y="80142"/>
                    <a:pt x="145310" y="84534"/>
                  </a:cubicBezTo>
                  <a:cubicBezTo>
                    <a:pt x="118625" y="88587"/>
                    <a:pt x="91602" y="92303"/>
                    <a:pt x="64579" y="89600"/>
                  </a:cubicBezTo>
                  <a:cubicBezTo>
                    <a:pt x="26410" y="85547"/>
                    <a:pt x="4791" y="63253"/>
                    <a:pt x="400" y="25421"/>
                  </a:cubicBezTo>
                  <a:cubicBezTo>
                    <a:pt x="-1626" y="6843"/>
                    <a:pt x="3778" y="-926"/>
                    <a:pt x="22694" y="87"/>
                  </a:cubicBezTo>
                  <a:cubicBezTo>
                    <a:pt x="39583" y="763"/>
                    <a:pt x="121665" y="1101"/>
                    <a:pt x="145648" y="3465"/>
                  </a:cubicBezTo>
                  <a:close/>
                </a:path>
              </a:pathLst>
            </a:custGeom>
            <a:solidFill>
              <a:srgbClr val="FDFDFD"/>
            </a:solidFill>
            <a:ln w="3378"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35FD75BE-493D-4829-A33D-C2657EC9D496}"/>
                </a:ext>
              </a:extLst>
            </p:cNvPr>
            <p:cNvSpPr/>
            <p:nvPr/>
          </p:nvSpPr>
          <p:spPr>
            <a:xfrm>
              <a:off x="1594060" y="4625912"/>
              <a:ext cx="286029" cy="281153"/>
            </a:xfrm>
            <a:custGeom>
              <a:avLst/>
              <a:gdLst>
                <a:gd name="connsiteX0" fmla="*/ 247965 w 249465"/>
                <a:gd name="connsiteY0" fmla="*/ 65469 h 245213"/>
                <a:gd name="connsiteX1" fmla="*/ 231076 w 249465"/>
                <a:gd name="connsiteY1" fmla="*/ 163765 h 245213"/>
                <a:gd name="connsiteX2" fmla="*/ 127038 w 249465"/>
                <a:gd name="connsiteY2" fmla="*/ 245171 h 245213"/>
                <a:gd name="connsiteX3" fmla="*/ 24351 w 249465"/>
                <a:gd name="connsiteY3" fmla="*/ 175587 h 245213"/>
                <a:gd name="connsiteX4" fmla="*/ 31 w 249465"/>
                <a:gd name="connsiteY4" fmla="*/ 52633 h 245213"/>
                <a:gd name="connsiteX5" fmla="*/ 23000 w 249465"/>
                <a:gd name="connsiteY5" fmla="*/ 33380 h 245213"/>
                <a:gd name="connsiteX6" fmla="*/ 113864 w 249465"/>
                <a:gd name="connsiteY6" fmla="*/ 4330 h 245213"/>
                <a:gd name="connsiteX7" fmla="*/ 136158 w 249465"/>
                <a:gd name="connsiteY7" fmla="*/ 6695 h 245213"/>
                <a:gd name="connsiteX8" fmla="*/ 214862 w 249465"/>
                <a:gd name="connsiteY8" fmla="*/ 32366 h 245213"/>
                <a:gd name="connsiteX9" fmla="*/ 247965 w 249465"/>
                <a:gd name="connsiteY9" fmla="*/ 65469 h 24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465" h="245213">
                  <a:moveTo>
                    <a:pt x="247965" y="65469"/>
                  </a:moveTo>
                  <a:cubicBezTo>
                    <a:pt x="244249" y="102288"/>
                    <a:pt x="242898" y="134040"/>
                    <a:pt x="231076" y="163765"/>
                  </a:cubicBezTo>
                  <a:cubicBezTo>
                    <a:pt x="211822" y="211055"/>
                    <a:pt x="176355" y="243820"/>
                    <a:pt x="127038" y="245171"/>
                  </a:cubicBezTo>
                  <a:cubicBezTo>
                    <a:pt x="81775" y="246522"/>
                    <a:pt x="46645" y="215784"/>
                    <a:pt x="24351" y="175587"/>
                  </a:cubicBezTo>
                  <a:cubicBezTo>
                    <a:pt x="3071" y="137418"/>
                    <a:pt x="1382" y="94857"/>
                    <a:pt x="31" y="52633"/>
                  </a:cubicBezTo>
                  <a:cubicBezTo>
                    <a:pt x="-645" y="35407"/>
                    <a:pt x="9827" y="33718"/>
                    <a:pt x="23000" y="33380"/>
                  </a:cubicBezTo>
                  <a:cubicBezTo>
                    <a:pt x="56103" y="32704"/>
                    <a:pt x="87855" y="27638"/>
                    <a:pt x="113864" y="4330"/>
                  </a:cubicBezTo>
                  <a:cubicBezTo>
                    <a:pt x="122985" y="-3776"/>
                    <a:pt x="129065" y="952"/>
                    <a:pt x="136158" y="6695"/>
                  </a:cubicBezTo>
                  <a:cubicBezTo>
                    <a:pt x="159128" y="25273"/>
                    <a:pt x="186150" y="33380"/>
                    <a:pt x="214862" y="32366"/>
                  </a:cubicBezTo>
                  <a:cubicBezTo>
                    <a:pt x="244587" y="31015"/>
                    <a:pt x="253370" y="43851"/>
                    <a:pt x="247965" y="65469"/>
                  </a:cubicBezTo>
                  <a:close/>
                </a:path>
              </a:pathLst>
            </a:custGeom>
            <a:solidFill>
              <a:srgbClr val="DCDCDC"/>
            </a:solidFill>
            <a:ln w="3378"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368ADAC6-3790-4C0A-ACF6-7DDFD1C0C264}"/>
                </a:ext>
              </a:extLst>
            </p:cNvPr>
            <p:cNvSpPr/>
            <p:nvPr/>
          </p:nvSpPr>
          <p:spPr>
            <a:xfrm>
              <a:off x="1776123" y="2913453"/>
              <a:ext cx="188224" cy="58760"/>
            </a:xfrm>
            <a:custGeom>
              <a:avLst/>
              <a:gdLst>
                <a:gd name="connsiteX0" fmla="*/ 0 w 164163"/>
                <a:gd name="connsiteY0" fmla="*/ 50812 h 51249"/>
                <a:gd name="connsiteX1" fmla="*/ 164164 w 164163"/>
                <a:gd name="connsiteY1" fmla="*/ 8589 h 51249"/>
                <a:gd name="connsiteX2" fmla="*/ 0 w 164163"/>
                <a:gd name="connsiteY2" fmla="*/ 50812 h 51249"/>
              </a:gdLst>
              <a:ahLst/>
              <a:cxnLst>
                <a:cxn ang="0">
                  <a:pos x="connsiteX0" y="connsiteY0"/>
                </a:cxn>
                <a:cxn ang="0">
                  <a:pos x="connsiteX1" y="connsiteY1"/>
                </a:cxn>
                <a:cxn ang="0">
                  <a:pos x="connsiteX2" y="connsiteY2"/>
                </a:cxn>
              </a:cxnLst>
              <a:rect l="l" t="t" r="r" b="b"/>
              <a:pathLst>
                <a:path w="164163" h="51249">
                  <a:moveTo>
                    <a:pt x="0" y="50812"/>
                  </a:moveTo>
                  <a:cubicBezTo>
                    <a:pt x="51006" y="23451"/>
                    <a:pt x="98295" y="-18096"/>
                    <a:pt x="164164" y="8589"/>
                  </a:cubicBezTo>
                  <a:cubicBezTo>
                    <a:pt x="104376" y="3860"/>
                    <a:pt x="60126" y="56554"/>
                    <a:pt x="0" y="50812"/>
                  </a:cubicBezTo>
                  <a:close/>
                </a:path>
              </a:pathLst>
            </a:custGeom>
            <a:solidFill>
              <a:srgbClr val="3F3F3F"/>
            </a:solidFill>
            <a:ln w="3378"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035E4DAC-2983-491B-B967-407082523EB2}"/>
                </a:ext>
              </a:extLst>
            </p:cNvPr>
            <p:cNvSpPr/>
            <p:nvPr/>
          </p:nvSpPr>
          <p:spPr>
            <a:xfrm>
              <a:off x="1441502" y="2927659"/>
              <a:ext cx="192484" cy="48572"/>
            </a:xfrm>
            <a:custGeom>
              <a:avLst/>
              <a:gdLst>
                <a:gd name="connsiteX0" fmla="*/ 0 w 167878"/>
                <a:gd name="connsiteY0" fmla="*/ 15115 h 42363"/>
                <a:gd name="connsiteX1" fmla="*/ 167879 w 167878"/>
                <a:gd name="connsiteY1" fmla="*/ 40449 h 42363"/>
                <a:gd name="connsiteX2" fmla="*/ 0 w 167878"/>
                <a:gd name="connsiteY2" fmla="*/ 15115 h 42363"/>
              </a:gdLst>
              <a:ahLst/>
              <a:cxnLst>
                <a:cxn ang="0">
                  <a:pos x="connsiteX0" y="connsiteY0"/>
                </a:cxn>
                <a:cxn ang="0">
                  <a:pos x="connsiteX1" y="connsiteY1"/>
                </a:cxn>
                <a:cxn ang="0">
                  <a:pos x="connsiteX2" y="connsiteY2"/>
                </a:cxn>
              </a:cxnLst>
              <a:rect l="l" t="t" r="r" b="b"/>
              <a:pathLst>
                <a:path w="167878" h="42363">
                  <a:moveTo>
                    <a:pt x="0" y="15115"/>
                  </a:moveTo>
                  <a:cubicBezTo>
                    <a:pt x="36143" y="-12584"/>
                    <a:pt x="102349" y="-1099"/>
                    <a:pt x="167879" y="40449"/>
                  </a:cubicBezTo>
                  <a:cubicBezTo>
                    <a:pt x="106402" y="52947"/>
                    <a:pt x="58774" y="-423"/>
                    <a:pt x="0" y="15115"/>
                  </a:cubicBezTo>
                  <a:close/>
                </a:path>
              </a:pathLst>
            </a:custGeom>
            <a:solidFill>
              <a:srgbClr val="3E3E3E"/>
            </a:solidFill>
            <a:ln w="3378"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FC7AC792-084F-4C5C-9BEA-AA50345856D5}"/>
                </a:ext>
              </a:extLst>
            </p:cNvPr>
            <p:cNvSpPr/>
            <p:nvPr/>
          </p:nvSpPr>
          <p:spPr>
            <a:xfrm>
              <a:off x="750958" y="5299344"/>
              <a:ext cx="1924847" cy="75135"/>
            </a:xfrm>
            <a:custGeom>
              <a:avLst/>
              <a:gdLst>
                <a:gd name="connsiteX0" fmla="*/ 1631838 w 1678790"/>
                <a:gd name="connsiteY0" fmla="*/ 65530 h 65530"/>
                <a:gd name="connsiteX1" fmla="*/ 46952 w 1678790"/>
                <a:gd name="connsiteY1" fmla="*/ 65530 h 65530"/>
                <a:gd name="connsiteX2" fmla="*/ 0 w 1678790"/>
                <a:gd name="connsiteY2" fmla="*/ 18578 h 65530"/>
                <a:gd name="connsiteX3" fmla="*/ 0 w 1678790"/>
                <a:gd name="connsiteY3" fmla="*/ 13511 h 65530"/>
                <a:gd name="connsiteX4" fmla="*/ 13511 w 1678790"/>
                <a:gd name="connsiteY4" fmla="*/ 0 h 65530"/>
                <a:gd name="connsiteX5" fmla="*/ 1665279 w 1678790"/>
                <a:gd name="connsiteY5" fmla="*/ 0 h 65530"/>
                <a:gd name="connsiteX6" fmla="*/ 1678790 w 1678790"/>
                <a:gd name="connsiteY6" fmla="*/ 13511 h 65530"/>
                <a:gd name="connsiteX7" fmla="*/ 1678790 w 1678790"/>
                <a:gd name="connsiteY7" fmla="*/ 18578 h 65530"/>
                <a:gd name="connsiteX8" fmla="*/ 1631838 w 1678790"/>
                <a:gd name="connsiteY8" fmla="*/ 65530 h 6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8790" h="65530">
                  <a:moveTo>
                    <a:pt x="1631838" y="65530"/>
                  </a:moveTo>
                  <a:lnTo>
                    <a:pt x="46952" y="65530"/>
                  </a:lnTo>
                  <a:cubicBezTo>
                    <a:pt x="20943" y="65530"/>
                    <a:pt x="0" y="44587"/>
                    <a:pt x="0" y="18578"/>
                  </a:cubicBezTo>
                  <a:lnTo>
                    <a:pt x="0" y="13511"/>
                  </a:lnTo>
                  <a:cubicBezTo>
                    <a:pt x="0" y="6080"/>
                    <a:pt x="6080" y="0"/>
                    <a:pt x="13511" y="0"/>
                  </a:cubicBezTo>
                  <a:lnTo>
                    <a:pt x="1665279" y="0"/>
                  </a:lnTo>
                  <a:cubicBezTo>
                    <a:pt x="1672710" y="0"/>
                    <a:pt x="1678790" y="6080"/>
                    <a:pt x="1678790" y="13511"/>
                  </a:cubicBezTo>
                  <a:lnTo>
                    <a:pt x="1678790" y="18578"/>
                  </a:lnTo>
                  <a:cubicBezTo>
                    <a:pt x="1678790" y="44587"/>
                    <a:pt x="1657848" y="65530"/>
                    <a:pt x="1631838" y="65530"/>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48" name="TextBox 47">
            <a:extLst>
              <a:ext uri="{FF2B5EF4-FFF2-40B4-BE49-F238E27FC236}">
                <a16:creationId xmlns="" xmlns:a16="http://schemas.microsoft.com/office/drawing/2014/main" id="{3D3C2FA5-36A0-4A16-82C4-993B3B8C37C9}"/>
              </a:ext>
            </a:extLst>
          </p:cNvPr>
          <p:cNvSpPr txBox="1"/>
          <p:nvPr/>
        </p:nvSpPr>
        <p:spPr>
          <a:xfrm>
            <a:off x="389187" y="4080412"/>
            <a:ext cx="4079893" cy="623248"/>
          </a:xfrm>
          <a:prstGeom prst="rect">
            <a:avLst/>
          </a:prstGeom>
          <a:noFill/>
        </p:spPr>
        <p:txBody>
          <a:bodyPr wrap="square" lIns="68580" tIns="34290" rIns="68580" bIns="34290" rtlCol="0">
            <a:spAutoFit/>
          </a:bodyPr>
          <a:lstStyle/>
          <a:p>
            <a:r>
              <a:rPr lang="en-US" altLang="ko-KR" sz="3600" dirty="0" err="1">
                <a:solidFill>
                  <a:schemeClr val="bg1"/>
                </a:solidFill>
                <a:latin typeface="+mj-lt"/>
                <a:cs typeface="Arial" pitchFamily="34" charset="0"/>
              </a:rPr>
              <a:t>PELATIH</a:t>
            </a:r>
            <a:r>
              <a:rPr lang="en-US" altLang="ko-KR" sz="3600" dirty="0">
                <a:solidFill>
                  <a:schemeClr val="bg1"/>
                </a:solidFill>
                <a:latin typeface="+mj-lt"/>
                <a:cs typeface="Arial" pitchFamily="34" charset="0"/>
              </a:rPr>
              <a:t> </a:t>
            </a:r>
            <a:r>
              <a:rPr lang="en-US" altLang="ko-KR" sz="3600" dirty="0" err="1">
                <a:solidFill>
                  <a:schemeClr val="bg1"/>
                </a:solidFill>
                <a:latin typeface="+mj-lt"/>
                <a:cs typeface="Arial" pitchFamily="34" charset="0"/>
              </a:rPr>
              <a:t>AHLI</a:t>
            </a:r>
            <a:r>
              <a:rPr lang="en-US" altLang="ko-KR" sz="3600" dirty="0">
                <a:solidFill>
                  <a:schemeClr val="bg1"/>
                </a:solidFill>
                <a:latin typeface="+mj-lt"/>
                <a:cs typeface="Arial" pitchFamily="34" charset="0"/>
              </a:rPr>
              <a:t> GP</a:t>
            </a:r>
            <a:endParaRPr lang="ko-KR" altLang="en-US" sz="3600" dirty="0">
              <a:solidFill>
                <a:schemeClr val="bg1"/>
              </a:solidFill>
              <a:latin typeface="+mj-lt"/>
              <a:cs typeface="Arial" pitchFamily="34" charset="0"/>
            </a:endParaRPr>
          </a:p>
        </p:txBody>
      </p:sp>
      <p:sp>
        <p:nvSpPr>
          <p:cNvPr id="84" name="Freeform: Shape 83">
            <a:extLst>
              <a:ext uri="{FF2B5EF4-FFF2-40B4-BE49-F238E27FC236}">
                <a16:creationId xmlns="" xmlns:a16="http://schemas.microsoft.com/office/drawing/2014/main" id="{70AE430B-27E0-4150-833A-285AD7C96A5D}"/>
              </a:ext>
            </a:extLst>
          </p:cNvPr>
          <p:cNvSpPr/>
          <p:nvPr/>
        </p:nvSpPr>
        <p:spPr>
          <a:xfrm>
            <a:off x="2590479" y="3637300"/>
            <a:ext cx="550837" cy="310403"/>
          </a:xfrm>
          <a:custGeom>
            <a:avLst/>
            <a:gdLst>
              <a:gd name="connsiteX0" fmla="*/ 0 w 734449"/>
              <a:gd name="connsiteY0" fmla="*/ 337449 h 413871"/>
              <a:gd name="connsiteX1" fmla="*/ 734449 w 734449"/>
              <a:gd name="connsiteY1" fmla="*/ 337449 h 413871"/>
              <a:gd name="connsiteX2" fmla="*/ 367225 w 734449"/>
              <a:gd name="connsiteY2" fmla="*/ 413871 h 413871"/>
              <a:gd name="connsiteX3" fmla="*/ 0 w 734449"/>
              <a:gd name="connsiteY3" fmla="*/ 337449 h 413871"/>
              <a:gd name="connsiteX4" fmla="*/ 536941 w 734449"/>
              <a:gd name="connsiteY4" fmla="*/ 89325 h 413871"/>
              <a:gd name="connsiteX5" fmla="*/ 528009 w 734449"/>
              <a:gd name="connsiteY5" fmla="*/ 97265 h 413871"/>
              <a:gd name="connsiteX6" fmla="*/ 520069 w 734449"/>
              <a:gd name="connsiteY6" fmla="*/ 189567 h 413871"/>
              <a:gd name="connsiteX7" fmla="*/ 527016 w 734449"/>
              <a:gd name="connsiteY7" fmla="*/ 200485 h 413871"/>
              <a:gd name="connsiteX8" fmla="*/ 596491 w 734449"/>
              <a:gd name="connsiteY8" fmla="*/ 160785 h 413871"/>
              <a:gd name="connsiteX9" fmla="*/ 590536 w 734449"/>
              <a:gd name="connsiteY9" fmla="*/ 110167 h 413871"/>
              <a:gd name="connsiteX10" fmla="*/ 536941 w 734449"/>
              <a:gd name="connsiteY10" fmla="*/ 89325 h 413871"/>
              <a:gd name="connsiteX11" fmla="*/ 208425 w 734449"/>
              <a:gd name="connsiteY11" fmla="*/ 0 h 413871"/>
              <a:gd name="connsiteX12" fmla="*/ 523046 w 734449"/>
              <a:gd name="connsiteY12" fmla="*/ 0 h 413871"/>
              <a:gd name="connsiteX13" fmla="*/ 528009 w 734449"/>
              <a:gd name="connsiteY13" fmla="*/ 50617 h 413871"/>
              <a:gd name="connsiteX14" fmla="*/ 535949 w 734449"/>
              <a:gd name="connsiteY14" fmla="*/ 53595 h 413871"/>
              <a:gd name="connsiteX15" fmla="*/ 607409 w 734449"/>
              <a:gd name="connsiteY15" fmla="*/ 81385 h 413871"/>
              <a:gd name="connsiteX16" fmla="*/ 617334 w 734449"/>
              <a:gd name="connsiteY16" fmla="*/ 185598 h 413871"/>
              <a:gd name="connsiteX17" fmla="*/ 523046 w 734449"/>
              <a:gd name="connsiteY17" fmla="*/ 233238 h 413871"/>
              <a:gd name="connsiteX18" fmla="*/ 503196 w 734449"/>
              <a:gd name="connsiteY18" fmla="*/ 252094 h 413871"/>
              <a:gd name="connsiteX19" fmla="*/ 462504 w 734449"/>
              <a:gd name="connsiteY19" fmla="*/ 319584 h 413871"/>
              <a:gd name="connsiteX20" fmla="*/ 446624 w 734449"/>
              <a:gd name="connsiteY20" fmla="*/ 329509 h 413871"/>
              <a:gd name="connsiteX21" fmla="*/ 268967 w 734449"/>
              <a:gd name="connsiteY21" fmla="*/ 328517 h 413871"/>
              <a:gd name="connsiteX22" fmla="*/ 262020 w 734449"/>
              <a:gd name="connsiteY22" fmla="*/ 319584 h 413871"/>
              <a:gd name="connsiteX23" fmla="*/ 200485 w 734449"/>
              <a:gd name="connsiteY23" fmla="*/ 139942 h 413871"/>
              <a:gd name="connsiteX24" fmla="*/ 199492 w 734449"/>
              <a:gd name="connsiteY24" fmla="*/ 22828 h 413871"/>
              <a:gd name="connsiteX25" fmla="*/ 208425 w 734449"/>
              <a:gd name="connsiteY25" fmla="*/ 0 h 41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4449" h="413871">
                <a:moveTo>
                  <a:pt x="0" y="337449"/>
                </a:moveTo>
                <a:lnTo>
                  <a:pt x="734449" y="337449"/>
                </a:lnTo>
                <a:cubicBezTo>
                  <a:pt x="622297" y="387074"/>
                  <a:pt x="498234" y="413871"/>
                  <a:pt x="367225" y="413871"/>
                </a:cubicBezTo>
                <a:cubicBezTo>
                  <a:pt x="236215" y="413871"/>
                  <a:pt x="112153" y="386081"/>
                  <a:pt x="0" y="337449"/>
                </a:cubicBezTo>
                <a:close/>
                <a:moveTo>
                  <a:pt x="536941" y="89325"/>
                </a:moveTo>
                <a:cubicBezTo>
                  <a:pt x="529994" y="88333"/>
                  <a:pt x="528009" y="90317"/>
                  <a:pt x="528009" y="97265"/>
                </a:cubicBezTo>
                <a:cubicBezTo>
                  <a:pt x="528009" y="128033"/>
                  <a:pt x="524039" y="158800"/>
                  <a:pt x="520069" y="189567"/>
                </a:cubicBezTo>
                <a:cubicBezTo>
                  <a:pt x="520069" y="194530"/>
                  <a:pt x="515107" y="202470"/>
                  <a:pt x="527016" y="200485"/>
                </a:cubicBezTo>
                <a:cubicBezTo>
                  <a:pt x="554807" y="195523"/>
                  <a:pt x="580611" y="185598"/>
                  <a:pt x="596491" y="160785"/>
                </a:cubicBezTo>
                <a:cubicBezTo>
                  <a:pt x="607409" y="143913"/>
                  <a:pt x="605424" y="123070"/>
                  <a:pt x="590536" y="110167"/>
                </a:cubicBezTo>
                <a:cubicBezTo>
                  <a:pt x="574657" y="96273"/>
                  <a:pt x="556791" y="91310"/>
                  <a:pt x="536941" y="89325"/>
                </a:cubicBezTo>
                <a:close/>
                <a:moveTo>
                  <a:pt x="208425" y="0"/>
                </a:moveTo>
                <a:cubicBezTo>
                  <a:pt x="309659" y="0"/>
                  <a:pt x="421811" y="0"/>
                  <a:pt x="523046" y="0"/>
                </a:cubicBezTo>
                <a:cubicBezTo>
                  <a:pt x="529994" y="5955"/>
                  <a:pt x="523046" y="44663"/>
                  <a:pt x="528009" y="50617"/>
                </a:cubicBezTo>
                <a:cubicBezTo>
                  <a:pt x="529001" y="55580"/>
                  <a:pt x="532971" y="53595"/>
                  <a:pt x="535949" y="53595"/>
                </a:cubicBezTo>
                <a:cubicBezTo>
                  <a:pt x="566716" y="53595"/>
                  <a:pt x="591529" y="69475"/>
                  <a:pt x="607409" y="81385"/>
                </a:cubicBezTo>
                <a:cubicBezTo>
                  <a:pt x="641154" y="108183"/>
                  <a:pt x="647109" y="154830"/>
                  <a:pt x="617334" y="185598"/>
                </a:cubicBezTo>
                <a:cubicBezTo>
                  <a:pt x="592521" y="214380"/>
                  <a:pt x="560761" y="230260"/>
                  <a:pt x="523046" y="233238"/>
                </a:cubicBezTo>
                <a:cubicBezTo>
                  <a:pt x="513121" y="234230"/>
                  <a:pt x="508159" y="242170"/>
                  <a:pt x="503196" y="252094"/>
                </a:cubicBezTo>
                <a:cubicBezTo>
                  <a:pt x="490294" y="275914"/>
                  <a:pt x="485332" y="280876"/>
                  <a:pt x="462504" y="319584"/>
                </a:cubicBezTo>
                <a:cubicBezTo>
                  <a:pt x="460519" y="327524"/>
                  <a:pt x="453571" y="329509"/>
                  <a:pt x="446624" y="329509"/>
                </a:cubicBezTo>
                <a:cubicBezTo>
                  <a:pt x="387074" y="329509"/>
                  <a:pt x="328516" y="332487"/>
                  <a:pt x="268967" y="328517"/>
                </a:cubicBezTo>
                <a:cubicBezTo>
                  <a:pt x="264997" y="326532"/>
                  <a:pt x="263012" y="323554"/>
                  <a:pt x="262020" y="319584"/>
                </a:cubicBezTo>
                <a:cubicBezTo>
                  <a:pt x="231252" y="246139"/>
                  <a:pt x="207432" y="220335"/>
                  <a:pt x="200485" y="139942"/>
                </a:cubicBezTo>
                <a:cubicBezTo>
                  <a:pt x="198500" y="108183"/>
                  <a:pt x="197506" y="38708"/>
                  <a:pt x="199492" y="22828"/>
                </a:cubicBezTo>
                <a:cubicBezTo>
                  <a:pt x="198500" y="19850"/>
                  <a:pt x="198500" y="0"/>
                  <a:pt x="208425" y="0"/>
                </a:cubicBezTo>
                <a:close/>
              </a:path>
            </a:pathLst>
          </a:custGeom>
          <a:gradFill>
            <a:gsLst>
              <a:gs pos="41000">
                <a:schemeClr val="bg1">
                  <a:lumMod val="95000"/>
                </a:schemeClr>
              </a:gs>
              <a:gs pos="0">
                <a:schemeClr val="bg1">
                  <a:lumMod val="95000"/>
                </a:schemeClr>
              </a:gs>
              <a:gs pos="100000">
                <a:schemeClr val="bg1">
                  <a:lumMod val="65000"/>
                </a:schemeClr>
              </a:gs>
            </a:gsLst>
            <a:lin ang="9000000" scaled="0"/>
          </a:gra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dirty="0"/>
          </a:p>
        </p:txBody>
      </p:sp>
      <p:grpSp>
        <p:nvGrpSpPr>
          <p:cNvPr id="64" name="Group 63">
            <a:extLst>
              <a:ext uri="{FF2B5EF4-FFF2-40B4-BE49-F238E27FC236}">
                <a16:creationId xmlns="" xmlns:a16="http://schemas.microsoft.com/office/drawing/2014/main" id="{C0288E66-8C88-497F-B4A8-AE4C3DE0B569}"/>
              </a:ext>
            </a:extLst>
          </p:cNvPr>
          <p:cNvGrpSpPr/>
          <p:nvPr/>
        </p:nvGrpSpPr>
        <p:grpSpPr>
          <a:xfrm flipH="1">
            <a:off x="230425" y="2722012"/>
            <a:ext cx="1042727" cy="1241619"/>
            <a:chOff x="-269682" y="2392932"/>
            <a:chExt cx="3796368" cy="4520497"/>
          </a:xfrm>
        </p:grpSpPr>
        <p:grpSp>
          <p:nvGrpSpPr>
            <p:cNvPr id="65" name="Group 64">
              <a:extLst>
                <a:ext uri="{FF2B5EF4-FFF2-40B4-BE49-F238E27FC236}">
                  <a16:creationId xmlns="" xmlns:a16="http://schemas.microsoft.com/office/drawing/2014/main" id="{CDB9EABD-23CC-4300-B10E-F49EABE46FC7}"/>
                </a:ext>
              </a:extLst>
            </p:cNvPr>
            <p:cNvGrpSpPr/>
            <p:nvPr/>
          </p:nvGrpSpPr>
          <p:grpSpPr>
            <a:xfrm>
              <a:off x="-269682" y="3351579"/>
              <a:ext cx="1684167" cy="2225289"/>
              <a:chOff x="4414182" y="2417791"/>
              <a:chExt cx="1684167" cy="2225289"/>
            </a:xfrm>
          </p:grpSpPr>
          <p:sp>
            <p:nvSpPr>
              <p:cNvPr id="78" name="Freeform: Shape 77">
                <a:extLst>
                  <a:ext uri="{FF2B5EF4-FFF2-40B4-BE49-F238E27FC236}">
                    <a16:creationId xmlns="" xmlns:a16="http://schemas.microsoft.com/office/drawing/2014/main" id="{5082A34F-CC75-4474-9541-A3B835AD6D73}"/>
                  </a:ext>
                </a:extLst>
              </p:cNvPr>
              <p:cNvSpPr/>
              <p:nvPr/>
            </p:nvSpPr>
            <p:spPr>
              <a:xfrm>
                <a:off x="4414182" y="2417791"/>
                <a:ext cx="1684167" cy="2225289"/>
              </a:xfrm>
              <a:custGeom>
                <a:avLst/>
                <a:gdLst>
                  <a:gd name="connsiteX0" fmla="*/ 0 w 1268858"/>
                  <a:gd name="connsiteY0" fmla="*/ 1006972 h 1676542"/>
                  <a:gd name="connsiteX1" fmla="*/ 10536 w 1268858"/>
                  <a:gd name="connsiteY1" fmla="*/ 997353 h 1676542"/>
                  <a:gd name="connsiteX2" fmla="*/ 1076469 w 1268858"/>
                  <a:gd name="connsiteY2" fmla="*/ 1216311 h 1676542"/>
                  <a:gd name="connsiteX3" fmla="*/ 1099372 w 1268858"/>
                  <a:gd name="connsiteY3" fmla="*/ 1230053 h 1676542"/>
                  <a:gd name="connsiteX4" fmla="*/ 1169457 w 1268858"/>
                  <a:gd name="connsiteY4" fmla="*/ 1252957 h 1676542"/>
                  <a:gd name="connsiteX5" fmla="*/ 1116779 w 1268858"/>
                  <a:gd name="connsiteY5" fmla="*/ 1124697 h 1676542"/>
                  <a:gd name="connsiteX6" fmla="*/ 953706 w 1268858"/>
                  <a:gd name="connsiteY6" fmla="*/ 945591 h 1676542"/>
                  <a:gd name="connsiteX7" fmla="*/ 944544 w 1268858"/>
                  <a:gd name="connsiteY7" fmla="*/ 913984 h 1676542"/>
                  <a:gd name="connsiteX8" fmla="*/ 940880 w 1268858"/>
                  <a:gd name="connsiteY8" fmla="*/ 901158 h 1676542"/>
                  <a:gd name="connsiteX9" fmla="*/ 875833 w 1268858"/>
                  <a:gd name="connsiteY9" fmla="*/ 859473 h 1676542"/>
                  <a:gd name="connsiteX10" fmla="*/ 820865 w 1268858"/>
                  <a:gd name="connsiteY10" fmla="*/ 848937 h 1676542"/>
                  <a:gd name="connsiteX11" fmla="*/ 182771 w 1268858"/>
                  <a:gd name="connsiteY11" fmla="*/ 195727 h 1676542"/>
                  <a:gd name="connsiteX12" fmla="*/ 171777 w 1268858"/>
                  <a:gd name="connsiteY12" fmla="*/ 11582 h 1676542"/>
                  <a:gd name="connsiteX13" fmla="*/ 180938 w 1268858"/>
                  <a:gd name="connsiteY13" fmla="*/ 1505 h 1676542"/>
                  <a:gd name="connsiteX14" fmla="*/ 229952 w 1268858"/>
                  <a:gd name="connsiteY14" fmla="*/ 62886 h 1676542"/>
                  <a:gd name="connsiteX15" fmla="*/ 425549 w 1268858"/>
                  <a:gd name="connsiteY15" fmla="*/ 299251 h 1676542"/>
                  <a:gd name="connsiteX16" fmla="*/ 636720 w 1268858"/>
                  <a:gd name="connsiteY16" fmla="*/ 553481 h 1676542"/>
                  <a:gd name="connsiteX17" fmla="*/ 842852 w 1268858"/>
                  <a:gd name="connsiteY17" fmla="*/ 802214 h 1676542"/>
                  <a:gd name="connsiteX18" fmla="*/ 877666 w 1268858"/>
                  <a:gd name="connsiteY18" fmla="*/ 842983 h 1676542"/>
                  <a:gd name="connsiteX19" fmla="*/ 886369 w 1268858"/>
                  <a:gd name="connsiteY19" fmla="*/ 815498 h 1676542"/>
                  <a:gd name="connsiteX20" fmla="*/ 917976 w 1268858"/>
                  <a:gd name="connsiteY20" fmla="*/ 871383 h 1676542"/>
                  <a:gd name="connsiteX21" fmla="*/ 1003177 w 1268858"/>
                  <a:gd name="connsiteY21" fmla="*/ 916732 h 1676542"/>
                  <a:gd name="connsiteX22" fmla="*/ 987145 w 1268858"/>
                  <a:gd name="connsiteY22" fmla="*/ 850312 h 1676542"/>
                  <a:gd name="connsiteX23" fmla="*/ 986687 w 1268858"/>
                  <a:gd name="connsiteY23" fmla="*/ 828324 h 1676542"/>
                  <a:gd name="connsiteX24" fmla="*/ 974777 w 1268858"/>
                  <a:gd name="connsiteY24" fmla="*/ 782059 h 1676542"/>
                  <a:gd name="connsiteX25" fmla="*/ 1097998 w 1268858"/>
                  <a:gd name="connsiteY25" fmla="*/ 157707 h 1676542"/>
                  <a:gd name="connsiteX26" fmla="*/ 1107618 w 1268858"/>
                  <a:gd name="connsiteY26" fmla="*/ 151752 h 1676542"/>
                  <a:gd name="connsiteX27" fmla="*/ 1109450 w 1268858"/>
                  <a:gd name="connsiteY27" fmla="*/ 173282 h 1676542"/>
                  <a:gd name="connsiteX28" fmla="*/ 1040281 w 1268858"/>
                  <a:gd name="connsiteY28" fmla="*/ 574094 h 1676542"/>
                  <a:gd name="connsiteX29" fmla="*/ 1003635 w 1268858"/>
                  <a:gd name="connsiteY29" fmla="*/ 788472 h 1676542"/>
                  <a:gd name="connsiteX30" fmla="*/ 1003177 w 1268858"/>
                  <a:gd name="connsiteY30" fmla="*/ 806337 h 1676542"/>
                  <a:gd name="connsiteX31" fmla="*/ 1010965 w 1268858"/>
                  <a:gd name="connsiteY31" fmla="*/ 888790 h 1676542"/>
                  <a:gd name="connsiteX32" fmla="*/ 1048068 w 1268858"/>
                  <a:gd name="connsiteY32" fmla="*/ 948339 h 1676542"/>
                  <a:gd name="connsiteX33" fmla="*/ 1067766 w 1268858"/>
                  <a:gd name="connsiteY33" fmla="*/ 944216 h 1676542"/>
                  <a:gd name="connsiteX34" fmla="*/ 1076011 w 1268858"/>
                  <a:gd name="connsiteY34" fmla="*/ 930016 h 1676542"/>
                  <a:gd name="connsiteX35" fmla="*/ 1087463 w 1268858"/>
                  <a:gd name="connsiteY35" fmla="*/ 919939 h 1676542"/>
                  <a:gd name="connsiteX36" fmla="*/ 1094334 w 1268858"/>
                  <a:gd name="connsiteY36" fmla="*/ 933223 h 1676542"/>
                  <a:gd name="connsiteX37" fmla="*/ 1100289 w 1268858"/>
                  <a:gd name="connsiteY37" fmla="*/ 975823 h 1676542"/>
                  <a:gd name="connsiteX38" fmla="*/ 1117237 w 1268858"/>
                  <a:gd name="connsiteY38" fmla="*/ 1023921 h 1676542"/>
                  <a:gd name="connsiteX39" fmla="*/ 1233587 w 1268858"/>
                  <a:gd name="connsiteY39" fmla="*/ 1274944 h 1676542"/>
                  <a:gd name="connsiteX40" fmla="*/ 1270691 w 1268858"/>
                  <a:gd name="connsiteY40" fmla="*/ 1503522 h 1676542"/>
                  <a:gd name="connsiteX41" fmla="*/ 1267027 w 1268858"/>
                  <a:gd name="connsiteY41" fmla="*/ 1656518 h 1676542"/>
                  <a:gd name="connsiteX42" fmla="*/ 1262446 w 1268858"/>
                  <a:gd name="connsiteY42" fmla="*/ 1673467 h 1676542"/>
                  <a:gd name="connsiteX43" fmla="*/ 1258323 w 1268858"/>
                  <a:gd name="connsiteY43" fmla="*/ 1676673 h 1676542"/>
                  <a:gd name="connsiteX44" fmla="*/ 1214349 w 1268858"/>
                  <a:gd name="connsiteY44" fmla="*/ 1676215 h 1676542"/>
                  <a:gd name="connsiteX45" fmla="*/ 1212516 w 1268858"/>
                  <a:gd name="connsiteY45" fmla="*/ 1674383 h 1676542"/>
                  <a:gd name="connsiteX46" fmla="*/ 1218471 w 1268858"/>
                  <a:gd name="connsiteY46" fmla="*/ 1514058 h 1676542"/>
                  <a:gd name="connsiteX47" fmla="*/ 1208852 w 1268858"/>
                  <a:gd name="connsiteY47" fmla="*/ 1410533 h 1676542"/>
                  <a:gd name="connsiteX48" fmla="*/ 1198316 w 1268858"/>
                  <a:gd name="connsiteY48" fmla="*/ 1388088 h 1676542"/>
                  <a:gd name="connsiteX49" fmla="*/ 1176787 w 1268858"/>
                  <a:gd name="connsiteY49" fmla="*/ 1353733 h 1676542"/>
                  <a:gd name="connsiteX50" fmla="*/ 1198316 w 1268858"/>
                  <a:gd name="connsiteY50" fmla="*/ 1358313 h 1676542"/>
                  <a:gd name="connsiteX51" fmla="*/ 1176328 w 1268858"/>
                  <a:gd name="connsiteY51" fmla="*/ 1272654 h 1676542"/>
                  <a:gd name="connsiteX52" fmla="*/ 1164419 w 1268858"/>
                  <a:gd name="connsiteY52" fmla="*/ 1264409 h 1676542"/>
                  <a:gd name="connsiteX53" fmla="*/ 1083798 w 1268858"/>
                  <a:gd name="connsiteY53" fmla="*/ 1239673 h 1676542"/>
                  <a:gd name="connsiteX54" fmla="*/ 862549 w 1268858"/>
                  <a:gd name="connsiteY54" fmla="*/ 1192033 h 1676542"/>
                  <a:gd name="connsiteX55" fmla="*/ 125970 w 1268858"/>
                  <a:gd name="connsiteY55" fmla="*/ 1036747 h 1676542"/>
                  <a:gd name="connsiteX56" fmla="*/ 16491 w 1268858"/>
                  <a:gd name="connsiteY56" fmla="*/ 1013843 h 1676542"/>
                  <a:gd name="connsiteX57" fmla="*/ 0 w 1268858"/>
                  <a:gd name="connsiteY57" fmla="*/ 1006972 h 167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68858" h="1676542">
                    <a:moveTo>
                      <a:pt x="0" y="1006972"/>
                    </a:moveTo>
                    <a:cubicBezTo>
                      <a:pt x="458" y="1000559"/>
                      <a:pt x="6413" y="1000101"/>
                      <a:pt x="10536" y="997353"/>
                    </a:cubicBezTo>
                    <a:cubicBezTo>
                      <a:pt x="368290" y="784807"/>
                      <a:pt x="831859" y="879628"/>
                      <a:pt x="1076469" y="1216311"/>
                    </a:cubicBezTo>
                    <a:cubicBezTo>
                      <a:pt x="1082424" y="1224556"/>
                      <a:pt x="1089295" y="1228679"/>
                      <a:pt x="1099372" y="1230053"/>
                    </a:cubicBezTo>
                    <a:cubicBezTo>
                      <a:pt x="1122734" y="1233718"/>
                      <a:pt x="1145180" y="1241505"/>
                      <a:pt x="1169457" y="1252957"/>
                    </a:cubicBezTo>
                    <a:cubicBezTo>
                      <a:pt x="1154799" y="1206692"/>
                      <a:pt x="1137850" y="1165007"/>
                      <a:pt x="1116779" y="1124697"/>
                    </a:cubicBezTo>
                    <a:cubicBezTo>
                      <a:pt x="1077843" y="1050947"/>
                      <a:pt x="1027913" y="987275"/>
                      <a:pt x="953706" y="945591"/>
                    </a:cubicBezTo>
                    <a:cubicBezTo>
                      <a:pt x="940422" y="937803"/>
                      <a:pt x="937673" y="928184"/>
                      <a:pt x="944544" y="913984"/>
                    </a:cubicBezTo>
                    <a:cubicBezTo>
                      <a:pt x="948209" y="906654"/>
                      <a:pt x="945002" y="904822"/>
                      <a:pt x="940880" y="901158"/>
                    </a:cubicBezTo>
                    <a:cubicBezTo>
                      <a:pt x="920724" y="884667"/>
                      <a:pt x="898279" y="871383"/>
                      <a:pt x="875833" y="859473"/>
                    </a:cubicBezTo>
                    <a:cubicBezTo>
                      <a:pt x="859801" y="851228"/>
                      <a:pt x="839188" y="852602"/>
                      <a:pt x="820865" y="848937"/>
                    </a:cubicBezTo>
                    <a:cubicBezTo>
                      <a:pt x="496550" y="785724"/>
                      <a:pt x="237739" y="520958"/>
                      <a:pt x="182771" y="195727"/>
                    </a:cubicBezTo>
                    <a:cubicBezTo>
                      <a:pt x="172235" y="134804"/>
                      <a:pt x="168570" y="73422"/>
                      <a:pt x="171777" y="11582"/>
                    </a:cubicBezTo>
                    <a:cubicBezTo>
                      <a:pt x="172235" y="7001"/>
                      <a:pt x="168112" y="-3992"/>
                      <a:pt x="180938" y="1505"/>
                    </a:cubicBezTo>
                    <a:cubicBezTo>
                      <a:pt x="195139" y="23950"/>
                      <a:pt x="213461" y="42731"/>
                      <a:pt x="229952" y="62886"/>
                    </a:cubicBezTo>
                    <a:cubicBezTo>
                      <a:pt x="294540" y="142133"/>
                      <a:pt x="360503" y="220463"/>
                      <a:pt x="425549" y="299251"/>
                    </a:cubicBezTo>
                    <a:cubicBezTo>
                      <a:pt x="495634" y="383995"/>
                      <a:pt x="566177" y="468738"/>
                      <a:pt x="636720" y="553481"/>
                    </a:cubicBezTo>
                    <a:cubicBezTo>
                      <a:pt x="705431" y="636392"/>
                      <a:pt x="774600" y="718845"/>
                      <a:pt x="842852" y="802214"/>
                    </a:cubicBezTo>
                    <a:cubicBezTo>
                      <a:pt x="854304" y="815956"/>
                      <a:pt x="865298" y="829698"/>
                      <a:pt x="877666" y="842983"/>
                    </a:cubicBezTo>
                    <a:cubicBezTo>
                      <a:pt x="885453" y="834737"/>
                      <a:pt x="874001" y="821453"/>
                      <a:pt x="886369" y="815498"/>
                    </a:cubicBezTo>
                    <a:cubicBezTo>
                      <a:pt x="880414" y="843899"/>
                      <a:pt x="895530" y="856725"/>
                      <a:pt x="917976" y="871383"/>
                    </a:cubicBezTo>
                    <a:cubicBezTo>
                      <a:pt x="945002" y="888332"/>
                      <a:pt x="973861" y="901158"/>
                      <a:pt x="1003177" y="916732"/>
                    </a:cubicBezTo>
                    <a:cubicBezTo>
                      <a:pt x="994932" y="894745"/>
                      <a:pt x="988519" y="873215"/>
                      <a:pt x="987145" y="850312"/>
                    </a:cubicBezTo>
                    <a:cubicBezTo>
                      <a:pt x="986687" y="842983"/>
                      <a:pt x="984396" y="834737"/>
                      <a:pt x="986687" y="828324"/>
                    </a:cubicBezTo>
                    <a:cubicBezTo>
                      <a:pt x="992184" y="810001"/>
                      <a:pt x="983022" y="796717"/>
                      <a:pt x="974777" y="782059"/>
                    </a:cubicBezTo>
                    <a:cubicBezTo>
                      <a:pt x="856594" y="571346"/>
                      <a:pt x="908815" y="306122"/>
                      <a:pt x="1097998" y="157707"/>
                    </a:cubicBezTo>
                    <a:cubicBezTo>
                      <a:pt x="1101205" y="155417"/>
                      <a:pt x="1104411" y="153584"/>
                      <a:pt x="1107618" y="151752"/>
                    </a:cubicBezTo>
                    <a:cubicBezTo>
                      <a:pt x="1112199" y="158623"/>
                      <a:pt x="1110366" y="165952"/>
                      <a:pt x="1109450" y="173282"/>
                    </a:cubicBezTo>
                    <a:cubicBezTo>
                      <a:pt x="1086546" y="307038"/>
                      <a:pt x="1063185" y="440337"/>
                      <a:pt x="1040281" y="574094"/>
                    </a:cubicBezTo>
                    <a:cubicBezTo>
                      <a:pt x="1027913" y="645554"/>
                      <a:pt x="1015545" y="717013"/>
                      <a:pt x="1003635" y="788472"/>
                    </a:cubicBezTo>
                    <a:cubicBezTo>
                      <a:pt x="1002719" y="794427"/>
                      <a:pt x="1001803" y="800382"/>
                      <a:pt x="1003177" y="806337"/>
                    </a:cubicBezTo>
                    <a:cubicBezTo>
                      <a:pt x="1001345" y="834279"/>
                      <a:pt x="1003177" y="861763"/>
                      <a:pt x="1010965" y="888790"/>
                    </a:cubicBezTo>
                    <a:cubicBezTo>
                      <a:pt x="1017836" y="912151"/>
                      <a:pt x="1028371" y="932764"/>
                      <a:pt x="1048068" y="948339"/>
                    </a:cubicBezTo>
                    <a:cubicBezTo>
                      <a:pt x="1056772" y="955210"/>
                      <a:pt x="1062727" y="955210"/>
                      <a:pt x="1067766" y="944216"/>
                    </a:cubicBezTo>
                    <a:cubicBezTo>
                      <a:pt x="1070056" y="939178"/>
                      <a:pt x="1072804" y="934597"/>
                      <a:pt x="1076011" y="930016"/>
                    </a:cubicBezTo>
                    <a:cubicBezTo>
                      <a:pt x="1079217" y="925893"/>
                      <a:pt x="1081050" y="919022"/>
                      <a:pt x="1087463" y="919939"/>
                    </a:cubicBezTo>
                    <a:cubicBezTo>
                      <a:pt x="1094334" y="920855"/>
                      <a:pt x="1093418" y="928184"/>
                      <a:pt x="1094334" y="933223"/>
                    </a:cubicBezTo>
                    <a:cubicBezTo>
                      <a:pt x="1096624" y="947423"/>
                      <a:pt x="1098914" y="961623"/>
                      <a:pt x="1100289" y="975823"/>
                    </a:cubicBezTo>
                    <a:cubicBezTo>
                      <a:pt x="1101663" y="993230"/>
                      <a:pt x="1106244" y="1009263"/>
                      <a:pt x="1117237" y="1023921"/>
                    </a:cubicBezTo>
                    <a:cubicBezTo>
                      <a:pt x="1173122" y="1099503"/>
                      <a:pt x="1208852" y="1185162"/>
                      <a:pt x="1233587" y="1274944"/>
                    </a:cubicBezTo>
                    <a:cubicBezTo>
                      <a:pt x="1254201" y="1349610"/>
                      <a:pt x="1267943" y="1425650"/>
                      <a:pt x="1270691" y="1503522"/>
                    </a:cubicBezTo>
                    <a:cubicBezTo>
                      <a:pt x="1272524" y="1554826"/>
                      <a:pt x="1272066" y="1605672"/>
                      <a:pt x="1267027" y="1656518"/>
                    </a:cubicBezTo>
                    <a:cubicBezTo>
                      <a:pt x="1266569" y="1662473"/>
                      <a:pt x="1266111" y="1668428"/>
                      <a:pt x="1262446" y="1673467"/>
                    </a:cubicBezTo>
                    <a:cubicBezTo>
                      <a:pt x="1261530" y="1674841"/>
                      <a:pt x="1260156" y="1675757"/>
                      <a:pt x="1258323" y="1676673"/>
                    </a:cubicBezTo>
                    <a:cubicBezTo>
                      <a:pt x="1243665" y="1678964"/>
                      <a:pt x="1229007" y="1679880"/>
                      <a:pt x="1214349" y="1676215"/>
                    </a:cubicBezTo>
                    <a:cubicBezTo>
                      <a:pt x="1213890" y="1675757"/>
                      <a:pt x="1212974" y="1674841"/>
                      <a:pt x="1212516" y="1674383"/>
                    </a:cubicBezTo>
                    <a:cubicBezTo>
                      <a:pt x="1218471" y="1621247"/>
                      <a:pt x="1220762" y="1567652"/>
                      <a:pt x="1218471" y="1514058"/>
                    </a:cubicBezTo>
                    <a:cubicBezTo>
                      <a:pt x="1217097" y="1479244"/>
                      <a:pt x="1212974" y="1444889"/>
                      <a:pt x="1208852" y="1410533"/>
                    </a:cubicBezTo>
                    <a:cubicBezTo>
                      <a:pt x="1207477" y="1401830"/>
                      <a:pt x="1202439" y="1394959"/>
                      <a:pt x="1198316" y="1388088"/>
                    </a:cubicBezTo>
                    <a:cubicBezTo>
                      <a:pt x="1191445" y="1376636"/>
                      <a:pt x="1184116" y="1365184"/>
                      <a:pt x="1176787" y="1353733"/>
                    </a:cubicBezTo>
                    <a:cubicBezTo>
                      <a:pt x="1184574" y="1351900"/>
                      <a:pt x="1190071" y="1358313"/>
                      <a:pt x="1198316" y="1358313"/>
                    </a:cubicBezTo>
                    <a:cubicBezTo>
                      <a:pt x="1193277" y="1328997"/>
                      <a:pt x="1185490" y="1300596"/>
                      <a:pt x="1176328" y="1272654"/>
                    </a:cubicBezTo>
                    <a:cubicBezTo>
                      <a:pt x="1174496" y="1267615"/>
                      <a:pt x="1168999" y="1266241"/>
                      <a:pt x="1164419" y="1264409"/>
                    </a:cubicBezTo>
                    <a:cubicBezTo>
                      <a:pt x="1139225" y="1251583"/>
                      <a:pt x="1111740" y="1244253"/>
                      <a:pt x="1083798" y="1239673"/>
                    </a:cubicBezTo>
                    <a:cubicBezTo>
                      <a:pt x="1010507" y="1222266"/>
                      <a:pt x="936299" y="1207608"/>
                      <a:pt x="862549" y="1192033"/>
                    </a:cubicBezTo>
                    <a:cubicBezTo>
                      <a:pt x="616107" y="1139813"/>
                      <a:pt x="371038" y="1088051"/>
                      <a:pt x="125970" y="1036747"/>
                    </a:cubicBezTo>
                    <a:cubicBezTo>
                      <a:pt x="89324" y="1028960"/>
                      <a:pt x="53136" y="1021631"/>
                      <a:pt x="16491" y="1013843"/>
                    </a:cubicBezTo>
                    <a:cubicBezTo>
                      <a:pt x="10536" y="1012011"/>
                      <a:pt x="5039" y="1010637"/>
                      <a:pt x="0" y="1006972"/>
                    </a:cubicBezTo>
                    <a:close/>
                  </a:path>
                </a:pathLst>
              </a:custGeom>
              <a:solidFill>
                <a:schemeClr val="accent4"/>
              </a:solidFill>
              <a:ln w="4572" cap="flat">
                <a:noFill/>
                <a:prstDash val="solid"/>
                <a:miter/>
              </a:ln>
            </p:spPr>
            <p:txBody>
              <a:bodyPr rtlCol="0" anchor="ctr"/>
              <a:lstStyle/>
              <a:p>
                <a:endParaRPr lang="en-US"/>
              </a:p>
            </p:txBody>
          </p:sp>
          <p:sp>
            <p:nvSpPr>
              <p:cNvPr id="79" name="Freeform: Shape 78">
                <a:extLst>
                  <a:ext uri="{FF2B5EF4-FFF2-40B4-BE49-F238E27FC236}">
                    <a16:creationId xmlns="" xmlns:a16="http://schemas.microsoft.com/office/drawing/2014/main" id="{5E59F43A-2B8B-4C5E-A719-D65618F20F37}"/>
                  </a:ext>
                </a:extLst>
              </p:cNvPr>
              <p:cNvSpPr/>
              <p:nvPr/>
            </p:nvSpPr>
            <p:spPr>
              <a:xfrm>
                <a:off x="4649538" y="2419787"/>
                <a:ext cx="936324" cy="1124805"/>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4">
                  <a:lumMod val="75000"/>
                </a:schemeClr>
              </a:solidFill>
              <a:ln w="4572" cap="flat">
                <a:noFill/>
                <a:prstDash val="solid"/>
                <a:miter/>
              </a:ln>
            </p:spPr>
            <p:txBody>
              <a:bodyPr rtlCol="0" anchor="ctr"/>
              <a:lstStyle/>
              <a:p>
                <a:endParaRPr lang="en-US"/>
              </a:p>
            </p:txBody>
          </p:sp>
          <p:sp>
            <p:nvSpPr>
              <p:cNvPr id="80" name="Freeform: Shape 79">
                <a:extLst>
                  <a:ext uri="{FF2B5EF4-FFF2-40B4-BE49-F238E27FC236}">
                    <a16:creationId xmlns="" xmlns:a16="http://schemas.microsoft.com/office/drawing/2014/main" id="{EA24427C-B806-48EC-97B3-41F33A6B78E7}"/>
                  </a:ext>
                </a:extLst>
              </p:cNvPr>
              <p:cNvSpPr/>
              <p:nvPr/>
            </p:nvSpPr>
            <p:spPr>
              <a:xfrm>
                <a:off x="4414182" y="3754353"/>
                <a:ext cx="1434886" cy="462082"/>
              </a:xfrm>
              <a:custGeom>
                <a:avLst/>
                <a:gdLst>
                  <a:gd name="connsiteX0" fmla="*/ 0 w 1081049"/>
                  <a:gd name="connsiteY0" fmla="*/ 0 h 348134"/>
                  <a:gd name="connsiteX1" fmla="*/ 92989 w 1081049"/>
                  <a:gd name="connsiteY1" fmla="*/ 18323 h 348134"/>
                  <a:gd name="connsiteX2" fmla="*/ 317444 w 1081049"/>
                  <a:gd name="connsiteY2" fmla="*/ 65504 h 348134"/>
                  <a:gd name="connsiteX3" fmla="*/ 547396 w 1081049"/>
                  <a:gd name="connsiteY3" fmla="*/ 114060 h 348134"/>
                  <a:gd name="connsiteX4" fmla="*/ 812161 w 1081049"/>
                  <a:gd name="connsiteY4" fmla="*/ 169945 h 348134"/>
                  <a:gd name="connsiteX5" fmla="*/ 1058146 w 1081049"/>
                  <a:gd name="connsiteY5" fmla="*/ 222165 h 348134"/>
                  <a:gd name="connsiteX6" fmla="*/ 1082882 w 1081049"/>
                  <a:gd name="connsiteY6" fmla="*/ 232242 h 348134"/>
                  <a:gd name="connsiteX7" fmla="*/ 589538 w 1081049"/>
                  <a:gd name="connsiteY7" fmla="*/ 344928 h 348134"/>
                  <a:gd name="connsiteX8" fmla="*/ 10078 w 1081049"/>
                  <a:gd name="connsiteY8" fmla="*/ 16033 h 348134"/>
                  <a:gd name="connsiteX9" fmla="*/ 0 w 1081049"/>
                  <a:gd name="connsiteY9" fmla="*/ 0 h 34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1049" h="348134">
                    <a:moveTo>
                      <a:pt x="0" y="0"/>
                    </a:moveTo>
                    <a:cubicBezTo>
                      <a:pt x="31607" y="3665"/>
                      <a:pt x="61840" y="11910"/>
                      <a:pt x="92989" y="18323"/>
                    </a:cubicBezTo>
                    <a:cubicBezTo>
                      <a:pt x="167654" y="33439"/>
                      <a:pt x="242778" y="49472"/>
                      <a:pt x="317444" y="65504"/>
                    </a:cubicBezTo>
                    <a:cubicBezTo>
                      <a:pt x="393942" y="81537"/>
                      <a:pt x="470898" y="98027"/>
                      <a:pt x="547396" y="114060"/>
                    </a:cubicBezTo>
                    <a:cubicBezTo>
                      <a:pt x="635804" y="132841"/>
                      <a:pt x="723754" y="151164"/>
                      <a:pt x="812161" y="169945"/>
                    </a:cubicBezTo>
                    <a:cubicBezTo>
                      <a:pt x="894156" y="187351"/>
                      <a:pt x="976151" y="204300"/>
                      <a:pt x="1058146" y="222165"/>
                    </a:cubicBezTo>
                    <a:cubicBezTo>
                      <a:pt x="1066849" y="223997"/>
                      <a:pt x="1077843" y="220791"/>
                      <a:pt x="1082882" y="232242"/>
                    </a:cubicBezTo>
                    <a:cubicBezTo>
                      <a:pt x="930802" y="323399"/>
                      <a:pt x="765896" y="362793"/>
                      <a:pt x="589538" y="344928"/>
                    </a:cubicBezTo>
                    <a:cubicBezTo>
                      <a:pt x="348593" y="320192"/>
                      <a:pt x="155744" y="209339"/>
                      <a:pt x="10078" y="16033"/>
                    </a:cubicBezTo>
                    <a:cubicBezTo>
                      <a:pt x="6413" y="10994"/>
                      <a:pt x="458" y="7329"/>
                      <a:pt x="0" y="0"/>
                    </a:cubicBezTo>
                    <a:close/>
                  </a:path>
                </a:pathLst>
              </a:custGeom>
              <a:solidFill>
                <a:schemeClr val="accent4">
                  <a:lumMod val="75000"/>
                </a:schemeClr>
              </a:solidFill>
              <a:ln w="4572" cap="flat">
                <a:noFill/>
                <a:prstDash val="solid"/>
                <a:miter/>
              </a:ln>
            </p:spPr>
            <p:txBody>
              <a:bodyPr rtlCol="0" anchor="ctr"/>
              <a:lstStyle/>
              <a:p>
                <a:endParaRPr lang="en-US"/>
              </a:p>
            </p:txBody>
          </p:sp>
          <p:sp>
            <p:nvSpPr>
              <p:cNvPr id="81" name="Freeform: Shape 80">
                <a:extLst>
                  <a:ext uri="{FF2B5EF4-FFF2-40B4-BE49-F238E27FC236}">
                    <a16:creationId xmlns="" xmlns:a16="http://schemas.microsoft.com/office/drawing/2014/main" id="{DAC5E076-33EE-428D-866C-A7F9819E8B54}"/>
                  </a:ext>
                </a:extLst>
              </p:cNvPr>
              <p:cNvSpPr/>
              <p:nvPr/>
            </p:nvSpPr>
            <p:spPr>
              <a:xfrm>
                <a:off x="5736242" y="2619213"/>
                <a:ext cx="255361" cy="869444"/>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a:p>
            </p:txBody>
          </p:sp>
        </p:grpSp>
        <p:sp>
          <p:nvSpPr>
            <p:cNvPr id="66" name="Freeform: Shape 65">
              <a:extLst>
                <a:ext uri="{FF2B5EF4-FFF2-40B4-BE49-F238E27FC236}">
                  <a16:creationId xmlns="" xmlns:a16="http://schemas.microsoft.com/office/drawing/2014/main" id="{6DC4577F-AE76-45D0-B2D8-B4C17AAC94D4}"/>
                </a:ext>
              </a:extLst>
            </p:cNvPr>
            <p:cNvSpPr/>
            <p:nvPr/>
          </p:nvSpPr>
          <p:spPr>
            <a:xfrm>
              <a:off x="2719458" y="4345289"/>
              <a:ext cx="139841" cy="12159"/>
            </a:xfrm>
            <a:custGeom>
              <a:avLst/>
              <a:gdLst>
                <a:gd name="connsiteX0" fmla="*/ 104440 w 105356"/>
                <a:gd name="connsiteY0" fmla="*/ 11396 h 9161"/>
                <a:gd name="connsiteX1" fmla="*/ 69169 w 105356"/>
                <a:gd name="connsiteY1" fmla="*/ 9564 h 9161"/>
                <a:gd name="connsiteX2" fmla="*/ 0 w 105356"/>
                <a:gd name="connsiteY2" fmla="*/ 6357 h 9161"/>
                <a:gd name="connsiteX3" fmla="*/ 5039 w 105356"/>
                <a:gd name="connsiteY3" fmla="*/ 3609 h 9161"/>
                <a:gd name="connsiteX4" fmla="*/ 95279 w 105356"/>
                <a:gd name="connsiteY4" fmla="*/ 4983 h 9161"/>
                <a:gd name="connsiteX5" fmla="*/ 105357 w 105356"/>
                <a:gd name="connsiteY5" fmla="*/ 6357 h 9161"/>
                <a:gd name="connsiteX6" fmla="*/ 104440 w 105356"/>
                <a:gd name="connsiteY6" fmla="*/ 11396 h 9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356" h="9161">
                  <a:moveTo>
                    <a:pt x="104440" y="11396"/>
                  </a:moveTo>
                  <a:cubicBezTo>
                    <a:pt x="92989" y="6816"/>
                    <a:pt x="81079" y="9564"/>
                    <a:pt x="69169" y="9564"/>
                  </a:cubicBezTo>
                  <a:cubicBezTo>
                    <a:pt x="46265" y="9106"/>
                    <a:pt x="22904" y="10022"/>
                    <a:pt x="0" y="6357"/>
                  </a:cubicBezTo>
                  <a:cubicBezTo>
                    <a:pt x="1832" y="5441"/>
                    <a:pt x="3206" y="3609"/>
                    <a:pt x="5039" y="3609"/>
                  </a:cubicBezTo>
                  <a:cubicBezTo>
                    <a:pt x="35271" y="-514"/>
                    <a:pt x="65504" y="-2346"/>
                    <a:pt x="95279" y="4983"/>
                  </a:cubicBezTo>
                  <a:cubicBezTo>
                    <a:pt x="98485" y="5899"/>
                    <a:pt x="102150" y="5899"/>
                    <a:pt x="105357" y="6357"/>
                  </a:cubicBezTo>
                  <a:cubicBezTo>
                    <a:pt x="109479" y="8648"/>
                    <a:pt x="106731" y="10022"/>
                    <a:pt x="104440" y="11396"/>
                  </a:cubicBezTo>
                  <a:close/>
                </a:path>
              </a:pathLst>
            </a:custGeom>
            <a:solidFill>
              <a:srgbClr val="006000"/>
            </a:solidFill>
            <a:ln w="4572" cap="flat">
              <a:noFill/>
              <a:prstDash val="solid"/>
              <a:miter/>
            </a:ln>
          </p:spPr>
          <p:txBody>
            <a:bodyPr rtlCol="0" anchor="ctr"/>
            <a:lstStyle/>
            <a:p>
              <a:endParaRPr lang="en-US"/>
            </a:p>
          </p:txBody>
        </p:sp>
        <p:grpSp>
          <p:nvGrpSpPr>
            <p:cNvPr id="67" name="Group 66">
              <a:extLst>
                <a:ext uri="{FF2B5EF4-FFF2-40B4-BE49-F238E27FC236}">
                  <a16:creationId xmlns="" xmlns:a16="http://schemas.microsoft.com/office/drawing/2014/main" id="{5CF00E2F-7848-4EC1-9035-76CD65C300E7}"/>
                </a:ext>
              </a:extLst>
            </p:cNvPr>
            <p:cNvGrpSpPr/>
            <p:nvPr/>
          </p:nvGrpSpPr>
          <p:grpSpPr>
            <a:xfrm>
              <a:off x="1216277" y="2392932"/>
              <a:ext cx="2310409" cy="3185932"/>
              <a:chOff x="5900141" y="1459144"/>
              <a:chExt cx="2310409" cy="3185932"/>
            </a:xfrm>
          </p:grpSpPr>
          <p:sp>
            <p:nvSpPr>
              <p:cNvPr id="73" name="Freeform: Shape 72">
                <a:extLst>
                  <a:ext uri="{FF2B5EF4-FFF2-40B4-BE49-F238E27FC236}">
                    <a16:creationId xmlns="" xmlns:a16="http://schemas.microsoft.com/office/drawing/2014/main" id="{C1362C9A-3DA4-4E17-B905-36B593CF85BF}"/>
                  </a:ext>
                </a:extLst>
              </p:cNvPr>
              <p:cNvSpPr/>
              <p:nvPr/>
            </p:nvSpPr>
            <p:spPr>
              <a:xfrm>
                <a:off x="6793296" y="2856334"/>
                <a:ext cx="1416645" cy="510722"/>
              </a:xfrm>
              <a:custGeom>
                <a:avLst/>
                <a:gdLst>
                  <a:gd name="connsiteX0" fmla="*/ 76956 w 1067307"/>
                  <a:gd name="connsiteY0" fmla="*/ 336683 h 384780"/>
                  <a:gd name="connsiteX1" fmla="*/ 5039 w 1067307"/>
                  <a:gd name="connsiteY1" fmla="*/ 304618 h 384780"/>
                  <a:gd name="connsiteX2" fmla="*/ 0 w 1067307"/>
                  <a:gd name="connsiteY2" fmla="*/ 297747 h 384780"/>
                  <a:gd name="connsiteX3" fmla="*/ 32981 w 1067307"/>
                  <a:gd name="connsiteY3" fmla="*/ 284004 h 384780"/>
                  <a:gd name="connsiteX4" fmla="*/ 496092 w 1067307"/>
                  <a:gd name="connsiteY4" fmla="*/ 156202 h 384780"/>
                  <a:gd name="connsiteX5" fmla="*/ 862091 w 1067307"/>
                  <a:gd name="connsiteY5" fmla="*/ 55885 h 384780"/>
                  <a:gd name="connsiteX6" fmla="*/ 1059062 w 1067307"/>
                  <a:gd name="connsiteY6" fmla="*/ 916 h 384780"/>
                  <a:gd name="connsiteX7" fmla="*/ 1067766 w 1067307"/>
                  <a:gd name="connsiteY7" fmla="*/ 0 h 384780"/>
                  <a:gd name="connsiteX8" fmla="*/ 945460 w 1067307"/>
                  <a:gd name="connsiteY8" fmla="*/ 156661 h 384780"/>
                  <a:gd name="connsiteX9" fmla="*/ 453949 w 1067307"/>
                  <a:gd name="connsiteY9" fmla="*/ 386613 h 384780"/>
                  <a:gd name="connsiteX10" fmla="*/ 76956 w 1067307"/>
                  <a:gd name="connsiteY10" fmla="*/ 336683 h 3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7307" h="384780">
                    <a:moveTo>
                      <a:pt x="76956" y="336683"/>
                    </a:moveTo>
                    <a:cubicBezTo>
                      <a:pt x="52220" y="327521"/>
                      <a:pt x="27942" y="316986"/>
                      <a:pt x="5039" y="304618"/>
                    </a:cubicBezTo>
                    <a:cubicBezTo>
                      <a:pt x="2290" y="303244"/>
                      <a:pt x="458" y="300953"/>
                      <a:pt x="0" y="297747"/>
                    </a:cubicBezTo>
                    <a:cubicBezTo>
                      <a:pt x="8245" y="286295"/>
                      <a:pt x="21529" y="287211"/>
                      <a:pt x="32981" y="284004"/>
                    </a:cubicBezTo>
                    <a:cubicBezTo>
                      <a:pt x="187352" y="240946"/>
                      <a:pt x="341722" y="198345"/>
                      <a:pt x="496092" y="156202"/>
                    </a:cubicBezTo>
                    <a:cubicBezTo>
                      <a:pt x="617939" y="122763"/>
                      <a:pt x="740244" y="89782"/>
                      <a:pt x="862091" y="55885"/>
                    </a:cubicBezTo>
                    <a:cubicBezTo>
                      <a:pt x="928054" y="38020"/>
                      <a:pt x="993558" y="19239"/>
                      <a:pt x="1059062" y="916"/>
                    </a:cubicBezTo>
                    <a:cubicBezTo>
                      <a:pt x="1061811" y="0"/>
                      <a:pt x="1065017" y="0"/>
                      <a:pt x="1067766" y="0"/>
                    </a:cubicBezTo>
                    <a:cubicBezTo>
                      <a:pt x="1034784" y="58175"/>
                      <a:pt x="993100" y="109937"/>
                      <a:pt x="945460" y="156661"/>
                    </a:cubicBezTo>
                    <a:cubicBezTo>
                      <a:pt x="808497" y="290876"/>
                      <a:pt x="644049" y="366457"/>
                      <a:pt x="453949" y="386613"/>
                    </a:cubicBezTo>
                    <a:cubicBezTo>
                      <a:pt x="235449" y="402187"/>
                      <a:pt x="80621" y="337599"/>
                      <a:pt x="76956" y="336683"/>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04F386C5-C72A-4424-887C-E444939E3B7B}"/>
                  </a:ext>
                </a:extLst>
              </p:cNvPr>
              <p:cNvSpPr/>
              <p:nvPr/>
            </p:nvSpPr>
            <p:spPr>
              <a:xfrm>
                <a:off x="5900141" y="1459144"/>
                <a:ext cx="2310409" cy="3185932"/>
              </a:xfrm>
              <a:custGeom>
                <a:avLst/>
                <a:gdLst>
                  <a:gd name="connsiteX0" fmla="*/ 529989 w 1740672"/>
                  <a:gd name="connsiteY0" fmla="*/ 0 h 2400296"/>
                  <a:gd name="connsiteX1" fmla="*/ 533196 w 1740672"/>
                  <a:gd name="connsiteY1" fmla="*/ 5955 h 2400296"/>
                  <a:gd name="connsiteX2" fmla="*/ 535028 w 1740672"/>
                  <a:gd name="connsiteY2" fmla="*/ 26568 h 2400296"/>
                  <a:gd name="connsiteX3" fmla="*/ 535028 w 1740672"/>
                  <a:gd name="connsiteY3" fmla="*/ 1082424 h 2400296"/>
                  <a:gd name="connsiteX4" fmla="*/ 532280 w 1740672"/>
                  <a:gd name="connsiteY4" fmla="*/ 1111740 h 2400296"/>
                  <a:gd name="connsiteX5" fmla="*/ 547854 w 1740672"/>
                  <a:gd name="connsiteY5" fmla="*/ 1193277 h 2400296"/>
                  <a:gd name="connsiteX6" fmla="*/ 561138 w 1740672"/>
                  <a:gd name="connsiteY6" fmla="*/ 1242291 h 2400296"/>
                  <a:gd name="connsiteX7" fmla="*/ 599158 w 1740672"/>
                  <a:gd name="connsiteY7" fmla="*/ 1193735 h 2400296"/>
                  <a:gd name="connsiteX8" fmla="*/ 632139 w 1740672"/>
                  <a:gd name="connsiteY8" fmla="*/ 1151593 h 2400296"/>
                  <a:gd name="connsiteX9" fmla="*/ 661914 w 1740672"/>
                  <a:gd name="connsiteY9" fmla="*/ 1144263 h 2400296"/>
                  <a:gd name="connsiteX10" fmla="*/ 671991 w 1740672"/>
                  <a:gd name="connsiteY10" fmla="*/ 1178161 h 2400296"/>
                  <a:gd name="connsiteX11" fmla="*/ 663746 w 1740672"/>
                  <a:gd name="connsiteY11" fmla="*/ 1190529 h 2400296"/>
                  <a:gd name="connsiteX12" fmla="*/ 539609 w 1740672"/>
                  <a:gd name="connsiteY12" fmla="*/ 1352228 h 2400296"/>
                  <a:gd name="connsiteX13" fmla="*/ 530905 w 1740672"/>
                  <a:gd name="connsiteY13" fmla="*/ 1364596 h 2400296"/>
                  <a:gd name="connsiteX14" fmla="*/ 547396 w 1740672"/>
                  <a:gd name="connsiteY14" fmla="*/ 1361847 h 2400296"/>
                  <a:gd name="connsiteX15" fmla="*/ 655043 w 1740672"/>
                  <a:gd name="connsiteY15" fmla="*/ 1341692 h 2400296"/>
                  <a:gd name="connsiteX16" fmla="*/ 681153 w 1740672"/>
                  <a:gd name="connsiteY16" fmla="*/ 1326576 h 2400296"/>
                  <a:gd name="connsiteX17" fmla="*/ 1252827 w 1740672"/>
                  <a:gd name="connsiteY17" fmla="*/ 962867 h 2400296"/>
                  <a:gd name="connsiteX18" fmla="*/ 1734718 w 1740672"/>
                  <a:gd name="connsiteY18" fmla="*/ 1045778 h 2400296"/>
                  <a:gd name="connsiteX19" fmla="*/ 1744338 w 1740672"/>
                  <a:gd name="connsiteY19" fmla="*/ 1049443 h 2400296"/>
                  <a:gd name="connsiteX20" fmla="*/ 1744338 w 1740672"/>
                  <a:gd name="connsiteY20" fmla="*/ 1052649 h 2400296"/>
                  <a:gd name="connsiteX21" fmla="*/ 1743422 w 1740672"/>
                  <a:gd name="connsiteY21" fmla="*/ 1053565 h 2400296"/>
                  <a:gd name="connsiteX22" fmla="*/ 1742047 w 1740672"/>
                  <a:gd name="connsiteY22" fmla="*/ 1053107 h 2400296"/>
                  <a:gd name="connsiteX23" fmla="*/ 1724641 w 1740672"/>
                  <a:gd name="connsiteY23" fmla="*/ 1061352 h 2400296"/>
                  <a:gd name="connsiteX24" fmla="*/ 1357267 w 1740672"/>
                  <a:gd name="connsiteY24" fmla="*/ 1162586 h 2400296"/>
                  <a:gd name="connsiteX25" fmla="*/ 1068682 w 1740672"/>
                  <a:gd name="connsiteY25" fmla="*/ 1242291 h 2400296"/>
                  <a:gd name="connsiteX26" fmla="*/ 693979 w 1740672"/>
                  <a:gd name="connsiteY26" fmla="*/ 1345815 h 2400296"/>
                  <a:gd name="connsiteX27" fmla="*/ 676114 w 1740672"/>
                  <a:gd name="connsiteY27" fmla="*/ 1353144 h 2400296"/>
                  <a:gd name="connsiteX28" fmla="*/ 629849 w 1740672"/>
                  <a:gd name="connsiteY28" fmla="*/ 1360931 h 2400296"/>
                  <a:gd name="connsiteX29" fmla="*/ 527241 w 1740672"/>
                  <a:gd name="connsiteY29" fmla="*/ 1385667 h 2400296"/>
                  <a:gd name="connsiteX30" fmla="*/ 516705 w 1740672"/>
                  <a:gd name="connsiteY30" fmla="*/ 1393454 h 2400296"/>
                  <a:gd name="connsiteX31" fmla="*/ 429213 w 1740672"/>
                  <a:gd name="connsiteY31" fmla="*/ 1521257 h 2400296"/>
                  <a:gd name="connsiteX32" fmla="*/ 510292 w 1740672"/>
                  <a:gd name="connsiteY32" fmla="*/ 1509347 h 2400296"/>
                  <a:gd name="connsiteX33" fmla="*/ 522202 w 1740672"/>
                  <a:gd name="connsiteY33" fmla="*/ 1503850 h 2400296"/>
                  <a:gd name="connsiteX34" fmla="*/ 767270 w 1740672"/>
                  <a:gd name="connsiteY34" fmla="*/ 1387958 h 2400296"/>
                  <a:gd name="connsiteX35" fmla="*/ 1080592 w 1740672"/>
                  <a:gd name="connsiteY35" fmla="*/ 1444300 h 2400296"/>
                  <a:gd name="connsiteX36" fmla="*/ 1167167 w 1740672"/>
                  <a:gd name="connsiteY36" fmla="*/ 1506140 h 2400296"/>
                  <a:gd name="connsiteX37" fmla="*/ 1182742 w 1740672"/>
                  <a:gd name="connsiteY37" fmla="*/ 1521715 h 2400296"/>
                  <a:gd name="connsiteX38" fmla="*/ 1168999 w 1740672"/>
                  <a:gd name="connsiteY38" fmla="*/ 1523547 h 2400296"/>
                  <a:gd name="connsiteX39" fmla="*/ 1074637 w 1740672"/>
                  <a:gd name="connsiteY39" fmla="*/ 1525837 h 2400296"/>
                  <a:gd name="connsiteX40" fmla="*/ 1049443 w 1740672"/>
                  <a:gd name="connsiteY40" fmla="*/ 1527211 h 2400296"/>
                  <a:gd name="connsiteX41" fmla="*/ 821323 w 1740672"/>
                  <a:gd name="connsiteY41" fmla="*/ 1527211 h 2400296"/>
                  <a:gd name="connsiteX42" fmla="*/ 529531 w 1740672"/>
                  <a:gd name="connsiteY42" fmla="*/ 1524005 h 2400296"/>
                  <a:gd name="connsiteX43" fmla="*/ 516247 w 1740672"/>
                  <a:gd name="connsiteY43" fmla="*/ 1523547 h 2400296"/>
                  <a:gd name="connsiteX44" fmla="*/ 485556 w 1740672"/>
                  <a:gd name="connsiteY44" fmla="*/ 1525837 h 2400296"/>
                  <a:gd name="connsiteX45" fmla="*/ 416387 w 1740672"/>
                  <a:gd name="connsiteY45" fmla="*/ 1542786 h 2400296"/>
                  <a:gd name="connsiteX46" fmla="*/ 404935 w 1740672"/>
                  <a:gd name="connsiteY46" fmla="*/ 1553322 h 2400296"/>
                  <a:gd name="connsiteX47" fmla="*/ 259727 w 1740672"/>
                  <a:gd name="connsiteY47" fmla="*/ 1858397 h 2400296"/>
                  <a:gd name="connsiteX48" fmla="*/ 272095 w 1740672"/>
                  <a:gd name="connsiteY48" fmla="*/ 1875346 h 2400296"/>
                  <a:gd name="connsiteX49" fmla="*/ 298663 w 1740672"/>
                  <a:gd name="connsiteY49" fmla="*/ 1876262 h 2400296"/>
                  <a:gd name="connsiteX50" fmla="*/ 301869 w 1740672"/>
                  <a:gd name="connsiteY50" fmla="*/ 1877636 h 2400296"/>
                  <a:gd name="connsiteX51" fmla="*/ 250107 w 1740672"/>
                  <a:gd name="connsiteY51" fmla="*/ 1914740 h 2400296"/>
                  <a:gd name="connsiteX52" fmla="*/ 238197 w 1740672"/>
                  <a:gd name="connsiteY52" fmla="*/ 1930773 h 2400296"/>
                  <a:gd name="connsiteX53" fmla="*/ 206590 w 1740672"/>
                  <a:gd name="connsiteY53" fmla="*/ 2211113 h 2400296"/>
                  <a:gd name="connsiteX54" fmla="*/ 207965 w 1740672"/>
                  <a:gd name="connsiteY54" fmla="*/ 2215235 h 2400296"/>
                  <a:gd name="connsiteX55" fmla="*/ 244610 w 1740672"/>
                  <a:gd name="connsiteY55" fmla="*/ 2193248 h 2400296"/>
                  <a:gd name="connsiteX56" fmla="*/ 213003 w 1740672"/>
                  <a:gd name="connsiteY56" fmla="*/ 2275243 h 2400296"/>
                  <a:gd name="connsiteX57" fmla="*/ 207049 w 1740672"/>
                  <a:gd name="connsiteY57" fmla="*/ 2310056 h 2400296"/>
                  <a:gd name="connsiteX58" fmla="*/ 208423 w 1740672"/>
                  <a:gd name="connsiteY58" fmla="*/ 2393425 h 2400296"/>
                  <a:gd name="connsiteX59" fmla="*/ 197887 w 1740672"/>
                  <a:gd name="connsiteY59" fmla="*/ 2402587 h 2400296"/>
                  <a:gd name="connsiteX60" fmla="*/ 162616 w 1740672"/>
                  <a:gd name="connsiteY60" fmla="*/ 2401670 h 2400296"/>
                  <a:gd name="connsiteX61" fmla="*/ 158493 w 1740672"/>
                  <a:gd name="connsiteY61" fmla="*/ 2398922 h 2400296"/>
                  <a:gd name="connsiteX62" fmla="*/ 155744 w 1740672"/>
                  <a:gd name="connsiteY62" fmla="*/ 2387470 h 2400296"/>
                  <a:gd name="connsiteX63" fmla="*/ 152538 w 1740672"/>
                  <a:gd name="connsiteY63" fmla="*/ 2183628 h 2400296"/>
                  <a:gd name="connsiteX64" fmla="*/ 208881 w 1740672"/>
                  <a:gd name="connsiteY64" fmla="*/ 1846946 h 2400296"/>
                  <a:gd name="connsiteX65" fmla="*/ 301411 w 1740672"/>
                  <a:gd name="connsiteY65" fmla="*/ 1630736 h 2400296"/>
                  <a:gd name="connsiteX66" fmla="*/ 305076 w 1740672"/>
                  <a:gd name="connsiteY66" fmla="*/ 1595006 h 2400296"/>
                  <a:gd name="connsiteX67" fmla="*/ 290876 w 1740672"/>
                  <a:gd name="connsiteY67" fmla="*/ 1528128 h 2400296"/>
                  <a:gd name="connsiteX68" fmla="*/ 278508 w 1740672"/>
                  <a:gd name="connsiteY68" fmla="*/ 1505224 h 2400296"/>
                  <a:gd name="connsiteX69" fmla="*/ 127802 w 1740672"/>
                  <a:gd name="connsiteY69" fmla="*/ 1332989 h 2400296"/>
                  <a:gd name="connsiteX70" fmla="*/ 65046 w 1740672"/>
                  <a:gd name="connsiteY70" fmla="*/ 1218013 h 2400296"/>
                  <a:gd name="connsiteX71" fmla="*/ 0 w 1740672"/>
                  <a:gd name="connsiteY71" fmla="*/ 870336 h 2400296"/>
                  <a:gd name="connsiteX72" fmla="*/ 149790 w 1740672"/>
                  <a:gd name="connsiteY72" fmla="*/ 418678 h 2400296"/>
                  <a:gd name="connsiteX73" fmla="*/ 161699 w 1740672"/>
                  <a:gd name="connsiteY73" fmla="*/ 410890 h 2400296"/>
                  <a:gd name="connsiteX74" fmla="*/ 178190 w 1740672"/>
                  <a:gd name="connsiteY74" fmla="*/ 534570 h 2400296"/>
                  <a:gd name="connsiteX75" fmla="*/ 259269 w 1740672"/>
                  <a:gd name="connsiteY75" fmla="*/ 1182741 h 2400296"/>
                  <a:gd name="connsiteX76" fmla="*/ 297289 w 1740672"/>
                  <a:gd name="connsiteY76" fmla="*/ 1486901 h 2400296"/>
                  <a:gd name="connsiteX77" fmla="*/ 301869 w 1740672"/>
                  <a:gd name="connsiteY77" fmla="*/ 1502476 h 2400296"/>
                  <a:gd name="connsiteX78" fmla="*/ 310573 w 1740672"/>
                  <a:gd name="connsiteY78" fmla="*/ 1532250 h 2400296"/>
                  <a:gd name="connsiteX79" fmla="*/ 322483 w 1740672"/>
                  <a:gd name="connsiteY79" fmla="*/ 1587677 h 2400296"/>
                  <a:gd name="connsiteX80" fmla="*/ 352715 w 1740672"/>
                  <a:gd name="connsiteY80" fmla="*/ 1536831 h 2400296"/>
                  <a:gd name="connsiteX81" fmla="*/ 534570 w 1740672"/>
                  <a:gd name="connsiteY81" fmla="*/ 1275272 h 2400296"/>
                  <a:gd name="connsiteX82" fmla="*/ 542815 w 1740672"/>
                  <a:gd name="connsiteY82" fmla="*/ 1234045 h 2400296"/>
                  <a:gd name="connsiteX83" fmla="*/ 523576 w 1740672"/>
                  <a:gd name="connsiteY83" fmla="*/ 1148386 h 2400296"/>
                  <a:gd name="connsiteX84" fmla="*/ 490595 w 1740672"/>
                  <a:gd name="connsiteY84" fmla="*/ 1080133 h 2400296"/>
                  <a:gd name="connsiteX85" fmla="*/ 450743 w 1740672"/>
                  <a:gd name="connsiteY85" fmla="*/ 1026539 h 2400296"/>
                  <a:gd name="connsiteX86" fmla="*/ 306450 w 1740672"/>
                  <a:gd name="connsiteY86" fmla="*/ 553809 h 2400296"/>
                  <a:gd name="connsiteX87" fmla="*/ 522660 w 1740672"/>
                  <a:gd name="connsiteY87" fmla="*/ 9161 h 2400296"/>
                  <a:gd name="connsiteX88" fmla="*/ 527699 w 1740672"/>
                  <a:gd name="connsiteY88" fmla="*/ 2290 h 2400296"/>
                  <a:gd name="connsiteX89" fmla="*/ 529989 w 1740672"/>
                  <a:gd name="connsiteY89" fmla="*/ 0 h 24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672" h="2400296">
                    <a:moveTo>
                      <a:pt x="529989" y="0"/>
                    </a:moveTo>
                    <a:cubicBezTo>
                      <a:pt x="530905" y="1832"/>
                      <a:pt x="531821" y="3665"/>
                      <a:pt x="533196" y="5955"/>
                    </a:cubicBezTo>
                    <a:cubicBezTo>
                      <a:pt x="534570" y="12826"/>
                      <a:pt x="535028" y="19697"/>
                      <a:pt x="535028" y="26568"/>
                    </a:cubicBezTo>
                    <a:cubicBezTo>
                      <a:pt x="535028" y="378367"/>
                      <a:pt x="535028" y="730625"/>
                      <a:pt x="535028" y="1082424"/>
                    </a:cubicBezTo>
                    <a:cubicBezTo>
                      <a:pt x="535028" y="1092501"/>
                      <a:pt x="534570" y="1102121"/>
                      <a:pt x="532280" y="1111740"/>
                    </a:cubicBezTo>
                    <a:cubicBezTo>
                      <a:pt x="538234" y="1138767"/>
                      <a:pt x="539609" y="1166709"/>
                      <a:pt x="547854" y="1193277"/>
                    </a:cubicBezTo>
                    <a:cubicBezTo>
                      <a:pt x="552893" y="1208851"/>
                      <a:pt x="556557" y="1224884"/>
                      <a:pt x="561138" y="1242291"/>
                    </a:cubicBezTo>
                    <a:cubicBezTo>
                      <a:pt x="574422" y="1225342"/>
                      <a:pt x="586790" y="1209310"/>
                      <a:pt x="599158" y="1193735"/>
                    </a:cubicBezTo>
                    <a:cubicBezTo>
                      <a:pt x="610152" y="1179535"/>
                      <a:pt x="621145" y="1165793"/>
                      <a:pt x="632139" y="1151593"/>
                    </a:cubicBezTo>
                    <a:cubicBezTo>
                      <a:pt x="639926" y="1141057"/>
                      <a:pt x="649546" y="1136934"/>
                      <a:pt x="661914" y="1144263"/>
                    </a:cubicBezTo>
                    <a:cubicBezTo>
                      <a:pt x="673366" y="1151134"/>
                      <a:pt x="677946" y="1166251"/>
                      <a:pt x="671991" y="1178161"/>
                    </a:cubicBezTo>
                    <a:cubicBezTo>
                      <a:pt x="669701" y="1182741"/>
                      <a:pt x="666495" y="1186406"/>
                      <a:pt x="663746" y="1190529"/>
                    </a:cubicBezTo>
                    <a:cubicBezTo>
                      <a:pt x="622520" y="1244581"/>
                      <a:pt x="580835" y="1298634"/>
                      <a:pt x="539609" y="1352228"/>
                    </a:cubicBezTo>
                    <a:cubicBezTo>
                      <a:pt x="536402" y="1356351"/>
                      <a:pt x="534112" y="1360015"/>
                      <a:pt x="530905" y="1364596"/>
                    </a:cubicBezTo>
                    <a:cubicBezTo>
                      <a:pt x="537318" y="1366428"/>
                      <a:pt x="542357" y="1363680"/>
                      <a:pt x="547396" y="1361847"/>
                    </a:cubicBezTo>
                    <a:cubicBezTo>
                      <a:pt x="582209" y="1348563"/>
                      <a:pt x="618397" y="1343983"/>
                      <a:pt x="655043" y="1341692"/>
                    </a:cubicBezTo>
                    <a:cubicBezTo>
                      <a:pt x="666953" y="1340776"/>
                      <a:pt x="674282" y="1337112"/>
                      <a:pt x="681153" y="1326576"/>
                    </a:cubicBezTo>
                    <a:cubicBezTo>
                      <a:pt x="817658" y="1120902"/>
                      <a:pt x="1008216" y="998597"/>
                      <a:pt x="1252827" y="962867"/>
                    </a:cubicBezTo>
                    <a:cubicBezTo>
                      <a:pt x="1421855" y="938589"/>
                      <a:pt x="1582638" y="968364"/>
                      <a:pt x="1734718" y="1045778"/>
                    </a:cubicBezTo>
                    <a:cubicBezTo>
                      <a:pt x="1737925" y="1047152"/>
                      <a:pt x="1741131" y="1048068"/>
                      <a:pt x="1744338" y="1049443"/>
                    </a:cubicBezTo>
                    <a:cubicBezTo>
                      <a:pt x="1744338" y="1050359"/>
                      <a:pt x="1744338" y="1051275"/>
                      <a:pt x="1744338" y="1052649"/>
                    </a:cubicBezTo>
                    <a:lnTo>
                      <a:pt x="1743422" y="1053565"/>
                    </a:lnTo>
                    <a:lnTo>
                      <a:pt x="1742047" y="1053107"/>
                    </a:lnTo>
                    <a:cubicBezTo>
                      <a:pt x="1737008" y="1057230"/>
                      <a:pt x="1731054" y="1059520"/>
                      <a:pt x="1724641" y="1061352"/>
                    </a:cubicBezTo>
                    <a:cubicBezTo>
                      <a:pt x="1601877" y="1094334"/>
                      <a:pt x="1479572" y="1128689"/>
                      <a:pt x="1357267" y="1162586"/>
                    </a:cubicBezTo>
                    <a:cubicBezTo>
                      <a:pt x="1261072" y="1189154"/>
                      <a:pt x="1164877" y="1215723"/>
                      <a:pt x="1068682" y="1242291"/>
                    </a:cubicBezTo>
                    <a:cubicBezTo>
                      <a:pt x="943628" y="1276646"/>
                      <a:pt x="819033" y="1311002"/>
                      <a:pt x="693979" y="1345815"/>
                    </a:cubicBezTo>
                    <a:cubicBezTo>
                      <a:pt x="687566" y="1347647"/>
                      <a:pt x="681611" y="1349021"/>
                      <a:pt x="676114" y="1353144"/>
                    </a:cubicBezTo>
                    <a:cubicBezTo>
                      <a:pt x="661914" y="1361847"/>
                      <a:pt x="644965" y="1359557"/>
                      <a:pt x="629849" y="1360931"/>
                    </a:cubicBezTo>
                    <a:cubicBezTo>
                      <a:pt x="594119" y="1363680"/>
                      <a:pt x="561138" y="1376048"/>
                      <a:pt x="527241" y="1385667"/>
                    </a:cubicBezTo>
                    <a:cubicBezTo>
                      <a:pt x="522660" y="1387041"/>
                      <a:pt x="519453" y="1389790"/>
                      <a:pt x="516705" y="1393454"/>
                    </a:cubicBezTo>
                    <a:cubicBezTo>
                      <a:pt x="486472" y="1434681"/>
                      <a:pt x="457156" y="1476365"/>
                      <a:pt x="429213" y="1521257"/>
                    </a:cubicBezTo>
                    <a:cubicBezTo>
                      <a:pt x="457156" y="1513469"/>
                      <a:pt x="482808" y="1506598"/>
                      <a:pt x="510292" y="1509347"/>
                    </a:cubicBezTo>
                    <a:cubicBezTo>
                      <a:pt x="514873" y="1509805"/>
                      <a:pt x="518537" y="1507056"/>
                      <a:pt x="522202" y="1503850"/>
                    </a:cubicBezTo>
                    <a:cubicBezTo>
                      <a:pt x="593203" y="1442926"/>
                      <a:pt x="675198" y="1405364"/>
                      <a:pt x="767270" y="1387958"/>
                    </a:cubicBezTo>
                    <a:cubicBezTo>
                      <a:pt x="938131" y="1363222"/>
                      <a:pt x="1078759" y="1441094"/>
                      <a:pt x="1080592" y="1444300"/>
                    </a:cubicBezTo>
                    <a:cubicBezTo>
                      <a:pt x="1110366" y="1463998"/>
                      <a:pt x="1140599" y="1481862"/>
                      <a:pt x="1167167" y="1506140"/>
                    </a:cubicBezTo>
                    <a:cubicBezTo>
                      <a:pt x="1172664" y="1511179"/>
                      <a:pt x="1177703" y="1516218"/>
                      <a:pt x="1182742" y="1521715"/>
                    </a:cubicBezTo>
                    <a:cubicBezTo>
                      <a:pt x="1178619" y="1526295"/>
                      <a:pt x="1173580" y="1524005"/>
                      <a:pt x="1168999" y="1523547"/>
                    </a:cubicBezTo>
                    <a:cubicBezTo>
                      <a:pt x="1137393" y="1519424"/>
                      <a:pt x="1106244" y="1517592"/>
                      <a:pt x="1074637" y="1525837"/>
                    </a:cubicBezTo>
                    <a:cubicBezTo>
                      <a:pt x="1066391" y="1527211"/>
                      <a:pt x="1057688" y="1527211"/>
                      <a:pt x="1049443" y="1527211"/>
                    </a:cubicBezTo>
                    <a:cubicBezTo>
                      <a:pt x="973403" y="1527211"/>
                      <a:pt x="897363" y="1526753"/>
                      <a:pt x="821323" y="1527211"/>
                    </a:cubicBezTo>
                    <a:cubicBezTo>
                      <a:pt x="724212" y="1528128"/>
                      <a:pt x="626642" y="1521715"/>
                      <a:pt x="529531" y="1524005"/>
                    </a:cubicBezTo>
                    <a:cubicBezTo>
                      <a:pt x="524950" y="1524005"/>
                      <a:pt x="520828" y="1522631"/>
                      <a:pt x="516247" y="1523547"/>
                    </a:cubicBezTo>
                    <a:cubicBezTo>
                      <a:pt x="506169" y="1528128"/>
                      <a:pt x="495634" y="1524463"/>
                      <a:pt x="485556" y="1525837"/>
                    </a:cubicBezTo>
                    <a:cubicBezTo>
                      <a:pt x="461737" y="1529044"/>
                      <a:pt x="438833" y="1535457"/>
                      <a:pt x="416387" y="1542786"/>
                    </a:cubicBezTo>
                    <a:cubicBezTo>
                      <a:pt x="410432" y="1544618"/>
                      <a:pt x="407684" y="1548741"/>
                      <a:pt x="404935" y="1553322"/>
                    </a:cubicBezTo>
                    <a:cubicBezTo>
                      <a:pt x="345844" y="1649975"/>
                      <a:pt x="294998" y="1750750"/>
                      <a:pt x="259727" y="1858397"/>
                    </a:cubicBezTo>
                    <a:cubicBezTo>
                      <a:pt x="254230" y="1874888"/>
                      <a:pt x="254230" y="1874888"/>
                      <a:pt x="272095" y="1875346"/>
                    </a:cubicBezTo>
                    <a:cubicBezTo>
                      <a:pt x="280798" y="1875804"/>
                      <a:pt x="289960" y="1875804"/>
                      <a:pt x="298663" y="1876262"/>
                    </a:cubicBezTo>
                    <a:cubicBezTo>
                      <a:pt x="299121" y="1876262"/>
                      <a:pt x="299579" y="1876720"/>
                      <a:pt x="301869" y="1877636"/>
                    </a:cubicBezTo>
                    <a:cubicBezTo>
                      <a:pt x="284005" y="1890462"/>
                      <a:pt x="267056" y="1902830"/>
                      <a:pt x="250107" y="1914740"/>
                    </a:cubicBezTo>
                    <a:cubicBezTo>
                      <a:pt x="244152" y="1918863"/>
                      <a:pt x="240030" y="1923443"/>
                      <a:pt x="238197" y="1930773"/>
                    </a:cubicBezTo>
                    <a:cubicBezTo>
                      <a:pt x="215752" y="2022845"/>
                      <a:pt x="206132" y="2116292"/>
                      <a:pt x="206590" y="2211113"/>
                    </a:cubicBezTo>
                    <a:cubicBezTo>
                      <a:pt x="206590" y="2212029"/>
                      <a:pt x="207049" y="2212945"/>
                      <a:pt x="207965" y="2215235"/>
                    </a:cubicBezTo>
                    <a:cubicBezTo>
                      <a:pt x="219416" y="2208364"/>
                      <a:pt x="230410" y="2201951"/>
                      <a:pt x="244610" y="2193248"/>
                    </a:cubicBezTo>
                    <a:cubicBezTo>
                      <a:pt x="233159" y="2223022"/>
                      <a:pt x="223539" y="2249133"/>
                      <a:pt x="213003" y="2275243"/>
                    </a:cubicBezTo>
                    <a:cubicBezTo>
                      <a:pt x="208423" y="2286695"/>
                      <a:pt x="206590" y="2297688"/>
                      <a:pt x="207049" y="2310056"/>
                    </a:cubicBezTo>
                    <a:cubicBezTo>
                      <a:pt x="207965" y="2337999"/>
                      <a:pt x="207965" y="2365483"/>
                      <a:pt x="208423" y="2393425"/>
                    </a:cubicBezTo>
                    <a:cubicBezTo>
                      <a:pt x="208881" y="2401212"/>
                      <a:pt x="202926" y="2402129"/>
                      <a:pt x="197887" y="2402587"/>
                    </a:cubicBezTo>
                    <a:cubicBezTo>
                      <a:pt x="185977" y="2403045"/>
                      <a:pt x="174525" y="2404419"/>
                      <a:pt x="162616" y="2401670"/>
                    </a:cubicBezTo>
                    <a:cubicBezTo>
                      <a:pt x="161241" y="2401212"/>
                      <a:pt x="159867" y="2400296"/>
                      <a:pt x="158493" y="2398922"/>
                    </a:cubicBezTo>
                    <a:cubicBezTo>
                      <a:pt x="156203" y="2395258"/>
                      <a:pt x="155744" y="2391593"/>
                      <a:pt x="155744" y="2387470"/>
                    </a:cubicBezTo>
                    <a:cubicBezTo>
                      <a:pt x="154828" y="2319676"/>
                      <a:pt x="150706" y="2251423"/>
                      <a:pt x="152538" y="2183628"/>
                    </a:cubicBezTo>
                    <a:cubicBezTo>
                      <a:pt x="156203" y="2069110"/>
                      <a:pt x="172693" y="1956425"/>
                      <a:pt x="208881" y="1846946"/>
                    </a:cubicBezTo>
                    <a:cubicBezTo>
                      <a:pt x="233617" y="1772280"/>
                      <a:pt x="264766" y="1700363"/>
                      <a:pt x="301411" y="1630736"/>
                    </a:cubicBezTo>
                    <a:cubicBezTo>
                      <a:pt x="307824" y="1618826"/>
                      <a:pt x="309199" y="1607832"/>
                      <a:pt x="305076" y="1595006"/>
                    </a:cubicBezTo>
                    <a:cubicBezTo>
                      <a:pt x="298205" y="1573019"/>
                      <a:pt x="293624" y="1550573"/>
                      <a:pt x="290876" y="1528128"/>
                    </a:cubicBezTo>
                    <a:cubicBezTo>
                      <a:pt x="289501" y="1518508"/>
                      <a:pt x="285837" y="1511637"/>
                      <a:pt x="278508" y="1505224"/>
                    </a:cubicBezTo>
                    <a:cubicBezTo>
                      <a:pt x="219416" y="1455294"/>
                      <a:pt x="170403" y="1397577"/>
                      <a:pt x="127802" y="1332989"/>
                    </a:cubicBezTo>
                    <a:cubicBezTo>
                      <a:pt x="103524" y="1296343"/>
                      <a:pt x="82911" y="1257865"/>
                      <a:pt x="65046" y="1218013"/>
                    </a:cubicBezTo>
                    <a:cubicBezTo>
                      <a:pt x="47181" y="1175870"/>
                      <a:pt x="0" y="972944"/>
                      <a:pt x="0" y="870336"/>
                    </a:cubicBezTo>
                    <a:cubicBezTo>
                      <a:pt x="4123" y="704514"/>
                      <a:pt x="54511" y="554267"/>
                      <a:pt x="149790" y="418678"/>
                    </a:cubicBezTo>
                    <a:cubicBezTo>
                      <a:pt x="155286" y="411348"/>
                      <a:pt x="155286" y="411348"/>
                      <a:pt x="161699" y="410890"/>
                    </a:cubicBezTo>
                    <a:cubicBezTo>
                      <a:pt x="169028" y="452117"/>
                      <a:pt x="173151" y="493343"/>
                      <a:pt x="178190" y="534570"/>
                    </a:cubicBezTo>
                    <a:cubicBezTo>
                      <a:pt x="205216" y="750780"/>
                      <a:pt x="232701" y="966532"/>
                      <a:pt x="259269" y="1182741"/>
                    </a:cubicBezTo>
                    <a:cubicBezTo>
                      <a:pt x="271637" y="1283975"/>
                      <a:pt x="284463" y="1385667"/>
                      <a:pt x="297289" y="1486901"/>
                    </a:cubicBezTo>
                    <a:cubicBezTo>
                      <a:pt x="298205" y="1492398"/>
                      <a:pt x="298663" y="1497895"/>
                      <a:pt x="301869" y="1502476"/>
                    </a:cubicBezTo>
                    <a:cubicBezTo>
                      <a:pt x="308282" y="1511179"/>
                      <a:pt x="309199" y="1521715"/>
                      <a:pt x="310573" y="1532250"/>
                    </a:cubicBezTo>
                    <a:cubicBezTo>
                      <a:pt x="313321" y="1550573"/>
                      <a:pt x="317444" y="1568438"/>
                      <a:pt x="322483" y="1587677"/>
                    </a:cubicBezTo>
                    <a:cubicBezTo>
                      <a:pt x="334392" y="1570728"/>
                      <a:pt x="342638" y="1553322"/>
                      <a:pt x="352715" y="1536831"/>
                    </a:cubicBezTo>
                    <a:cubicBezTo>
                      <a:pt x="407684" y="1445675"/>
                      <a:pt x="469524" y="1359099"/>
                      <a:pt x="534570" y="1275272"/>
                    </a:cubicBezTo>
                    <a:cubicBezTo>
                      <a:pt x="544647" y="1261988"/>
                      <a:pt x="546938" y="1249162"/>
                      <a:pt x="542815" y="1234045"/>
                    </a:cubicBezTo>
                    <a:cubicBezTo>
                      <a:pt x="535028" y="1205645"/>
                      <a:pt x="523576" y="1177703"/>
                      <a:pt x="523576" y="1148386"/>
                    </a:cubicBezTo>
                    <a:cubicBezTo>
                      <a:pt x="523576" y="1118611"/>
                      <a:pt x="508002" y="1099830"/>
                      <a:pt x="490595" y="1080133"/>
                    </a:cubicBezTo>
                    <a:cubicBezTo>
                      <a:pt x="475937" y="1063643"/>
                      <a:pt x="461737" y="1046236"/>
                      <a:pt x="450743" y="1026539"/>
                    </a:cubicBezTo>
                    <a:cubicBezTo>
                      <a:pt x="371954" y="888201"/>
                      <a:pt x="307824" y="726044"/>
                      <a:pt x="306450" y="553809"/>
                    </a:cubicBezTo>
                    <a:cubicBezTo>
                      <a:pt x="309657" y="344928"/>
                      <a:pt x="382032" y="163532"/>
                      <a:pt x="522660" y="9161"/>
                    </a:cubicBezTo>
                    <a:cubicBezTo>
                      <a:pt x="524492" y="6871"/>
                      <a:pt x="525867" y="4581"/>
                      <a:pt x="527699" y="2290"/>
                    </a:cubicBezTo>
                    <a:cubicBezTo>
                      <a:pt x="527699" y="0"/>
                      <a:pt x="528615" y="0"/>
                      <a:pt x="529989" y="0"/>
                    </a:cubicBezTo>
                    <a:close/>
                  </a:path>
                </a:pathLst>
              </a:custGeom>
              <a:solidFill>
                <a:schemeClr val="accent3"/>
              </a:solidFill>
              <a:ln w="4572" cap="flat">
                <a:noFill/>
                <a:prstDash val="solid"/>
                <a:miter/>
              </a:ln>
            </p:spPr>
            <p:txBody>
              <a:bodyPr rtlCol="0" anchor="ctr"/>
              <a:lstStyle/>
              <a:p>
                <a:endParaRPr lang="en-US"/>
              </a:p>
            </p:txBody>
          </p:sp>
          <p:sp>
            <p:nvSpPr>
              <p:cNvPr id="75" name="Freeform: Shape 74">
                <a:extLst>
                  <a:ext uri="{FF2B5EF4-FFF2-40B4-BE49-F238E27FC236}">
                    <a16:creationId xmlns="" xmlns:a16="http://schemas.microsoft.com/office/drawing/2014/main" id="{7CC8E4C3-3A33-4DDD-B90E-2D5A3D75E454}"/>
                  </a:ext>
                </a:extLst>
              </p:cNvPr>
              <p:cNvSpPr/>
              <p:nvPr/>
            </p:nvSpPr>
            <p:spPr>
              <a:xfrm>
                <a:off x="6109274" y="2001482"/>
                <a:ext cx="395202" cy="1453126"/>
              </a:xfrm>
              <a:custGeom>
                <a:avLst/>
                <a:gdLst>
                  <a:gd name="connsiteX0" fmla="*/ 142932 w 297746"/>
                  <a:gd name="connsiteY0" fmla="*/ 1094334 h 1094791"/>
                  <a:gd name="connsiteX1" fmla="*/ 134229 w 297746"/>
                  <a:gd name="connsiteY1" fmla="*/ 1086546 h 1094791"/>
                  <a:gd name="connsiteX2" fmla="*/ 119112 w 297746"/>
                  <a:gd name="connsiteY2" fmla="*/ 957370 h 1094791"/>
                  <a:gd name="connsiteX3" fmla="*/ 102164 w 297746"/>
                  <a:gd name="connsiteY3" fmla="*/ 826820 h 1094791"/>
                  <a:gd name="connsiteX4" fmla="*/ 89338 w 297746"/>
                  <a:gd name="connsiteY4" fmla="*/ 722837 h 1094791"/>
                  <a:gd name="connsiteX5" fmla="*/ 75596 w 297746"/>
                  <a:gd name="connsiteY5" fmla="*/ 612900 h 1094791"/>
                  <a:gd name="connsiteX6" fmla="*/ 62770 w 297746"/>
                  <a:gd name="connsiteY6" fmla="*/ 507085 h 1094791"/>
                  <a:gd name="connsiteX7" fmla="*/ 49027 w 297746"/>
                  <a:gd name="connsiteY7" fmla="*/ 398522 h 1094791"/>
                  <a:gd name="connsiteX8" fmla="*/ 35743 w 297746"/>
                  <a:gd name="connsiteY8" fmla="*/ 291334 h 1094791"/>
                  <a:gd name="connsiteX9" fmla="*/ 25666 w 297746"/>
                  <a:gd name="connsiteY9" fmla="*/ 212087 h 1094791"/>
                  <a:gd name="connsiteX10" fmla="*/ 11924 w 297746"/>
                  <a:gd name="connsiteY10" fmla="*/ 100776 h 1094791"/>
                  <a:gd name="connsiteX11" fmla="*/ 1388 w 297746"/>
                  <a:gd name="connsiteY11" fmla="*/ 20155 h 1094791"/>
                  <a:gd name="connsiteX12" fmla="*/ 2762 w 297746"/>
                  <a:gd name="connsiteY12" fmla="*/ 0 h 1094791"/>
                  <a:gd name="connsiteX13" fmla="*/ 146597 w 297746"/>
                  <a:gd name="connsiteY13" fmla="*/ 154370 h 1094791"/>
                  <a:gd name="connsiteX14" fmla="*/ 255618 w 297746"/>
                  <a:gd name="connsiteY14" fmla="*/ 370580 h 1094791"/>
                  <a:gd name="connsiteX15" fmla="*/ 289973 w 297746"/>
                  <a:gd name="connsiteY15" fmla="*/ 532279 h 1094791"/>
                  <a:gd name="connsiteX16" fmla="*/ 295928 w 297746"/>
                  <a:gd name="connsiteY16" fmla="*/ 617939 h 1094791"/>
                  <a:gd name="connsiteX17" fmla="*/ 299135 w 297746"/>
                  <a:gd name="connsiteY17" fmla="*/ 663288 h 1094791"/>
                  <a:gd name="connsiteX18" fmla="*/ 221721 w 297746"/>
                  <a:gd name="connsiteY18" fmla="*/ 970196 h 1094791"/>
                  <a:gd name="connsiteX19" fmla="*/ 158507 w 297746"/>
                  <a:gd name="connsiteY19" fmla="*/ 1081508 h 1094791"/>
                  <a:gd name="connsiteX20" fmla="*/ 142932 w 297746"/>
                  <a:gd name="connsiteY20" fmla="*/ 1094334 h 10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7746" h="1094791">
                    <a:moveTo>
                      <a:pt x="142932" y="1094334"/>
                    </a:moveTo>
                    <a:cubicBezTo>
                      <a:pt x="135145" y="1097082"/>
                      <a:pt x="134687" y="1090669"/>
                      <a:pt x="134229" y="1086546"/>
                    </a:cubicBezTo>
                    <a:cubicBezTo>
                      <a:pt x="129190" y="1043488"/>
                      <a:pt x="124151" y="1000429"/>
                      <a:pt x="119112" y="957370"/>
                    </a:cubicBezTo>
                    <a:cubicBezTo>
                      <a:pt x="113616" y="913853"/>
                      <a:pt x="107661" y="870336"/>
                      <a:pt x="102164" y="826820"/>
                    </a:cubicBezTo>
                    <a:cubicBezTo>
                      <a:pt x="97583" y="792006"/>
                      <a:pt x="93918" y="757193"/>
                      <a:pt x="89338" y="722837"/>
                    </a:cubicBezTo>
                    <a:cubicBezTo>
                      <a:pt x="84757" y="686192"/>
                      <a:pt x="80176" y="649546"/>
                      <a:pt x="75596" y="612900"/>
                    </a:cubicBezTo>
                    <a:cubicBezTo>
                      <a:pt x="71015" y="577629"/>
                      <a:pt x="66892" y="542357"/>
                      <a:pt x="62770" y="507085"/>
                    </a:cubicBezTo>
                    <a:cubicBezTo>
                      <a:pt x="58189" y="470898"/>
                      <a:pt x="53608" y="434710"/>
                      <a:pt x="49027" y="398522"/>
                    </a:cubicBezTo>
                    <a:cubicBezTo>
                      <a:pt x="44447" y="362793"/>
                      <a:pt x="40324" y="327063"/>
                      <a:pt x="35743" y="291334"/>
                    </a:cubicBezTo>
                    <a:cubicBezTo>
                      <a:pt x="32537" y="264766"/>
                      <a:pt x="28872" y="238655"/>
                      <a:pt x="25666" y="212087"/>
                    </a:cubicBezTo>
                    <a:cubicBezTo>
                      <a:pt x="21085" y="174983"/>
                      <a:pt x="16504" y="137880"/>
                      <a:pt x="11924" y="100776"/>
                    </a:cubicBezTo>
                    <a:cubicBezTo>
                      <a:pt x="8717" y="73750"/>
                      <a:pt x="5053" y="47181"/>
                      <a:pt x="1388" y="20155"/>
                    </a:cubicBezTo>
                    <a:cubicBezTo>
                      <a:pt x="472" y="13284"/>
                      <a:pt x="-1819" y="6413"/>
                      <a:pt x="2762" y="0"/>
                    </a:cubicBezTo>
                    <a:cubicBezTo>
                      <a:pt x="58189" y="44433"/>
                      <a:pt x="105370" y="96653"/>
                      <a:pt x="146597" y="154370"/>
                    </a:cubicBezTo>
                    <a:cubicBezTo>
                      <a:pt x="193778" y="220791"/>
                      <a:pt x="229966" y="293166"/>
                      <a:pt x="255618" y="370580"/>
                    </a:cubicBezTo>
                    <a:cubicBezTo>
                      <a:pt x="273025" y="423258"/>
                      <a:pt x="284476" y="476853"/>
                      <a:pt x="289973" y="532279"/>
                    </a:cubicBezTo>
                    <a:cubicBezTo>
                      <a:pt x="292722" y="560680"/>
                      <a:pt x="295928" y="589080"/>
                      <a:pt x="295928" y="617939"/>
                    </a:cubicBezTo>
                    <a:cubicBezTo>
                      <a:pt x="302799" y="632597"/>
                      <a:pt x="300051" y="648630"/>
                      <a:pt x="299135" y="663288"/>
                    </a:cubicBezTo>
                    <a:cubicBezTo>
                      <a:pt x="292722" y="770477"/>
                      <a:pt x="268444" y="873085"/>
                      <a:pt x="221721" y="970196"/>
                    </a:cubicBezTo>
                    <a:cubicBezTo>
                      <a:pt x="202940" y="1008674"/>
                      <a:pt x="183242" y="1046236"/>
                      <a:pt x="158507" y="1081508"/>
                    </a:cubicBezTo>
                    <a:cubicBezTo>
                      <a:pt x="153926" y="1087004"/>
                      <a:pt x="151636" y="1094334"/>
                      <a:pt x="142932" y="1094334"/>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6" name="Freeform: Shape 75">
                <a:extLst>
                  <a:ext uri="{FF2B5EF4-FFF2-40B4-BE49-F238E27FC236}">
                    <a16:creationId xmlns="" xmlns:a16="http://schemas.microsoft.com/office/drawing/2014/main" id="{963CA59A-0B47-4241-B0A2-2085BCF4FE88}"/>
                  </a:ext>
                </a:extLst>
              </p:cNvPr>
              <p:cNvSpPr/>
              <p:nvPr/>
            </p:nvSpPr>
            <p:spPr>
              <a:xfrm>
                <a:off x="6582926" y="3472535"/>
                <a:ext cx="881603" cy="182401"/>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7" name="Freeform: Shape 76">
                <a:extLst>
                  <a:ext uri="{FF2B5EF4-FFF2-40B4-BE49-F238E27FC236}">
                    <a16:creationId xmlns="" xmlns:a16="http://schemas.microsoft.com/office/drawing/2014/main" id="{D3C63BA8-3A29-49D9-85A6-44E7CF1F8CA1}"/>
                  </a:ext>
                </a:extLst>
              </p:cNvPr>
              <p:cNvSpPr/>
              <p:nvPr/>
            </p:nvSpPr>
            <p:spPr>
              <a:xfrm>
                <a:off x="6602971" y="1467048"/>
                <a:ext cx="291841" cy="1465286"/>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82" name="Freeform: Shape 81">
                <a:extLst>
                  <a:ext uri="{FF2B5EF4-FFF2-40B4-BE49-F238E27FC236}">
                    <a16:creationId xmlns="" xmlns:a16="http://schemas.microsoft.com/office/drawing/2014/main" id="{10DC649E-2482-4616-B030-D0CCA5FA7180}"/>
                  </a:ext>
                </a:extLst>
              </p:cNvPr>
              <p:cNvSpPr/>
              <p:nvPr/>
            </p:nvSpPr>
            <p:spPr>
              <a:xfrm rot="2335388">
                <a:off x="7215700" y="1773625"/>
                <a:ext cx="291842" cy="1465287"/>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83" name="Freeform: Shape 82">
                <a:extLst>
                  <a:ext uri="{FF2B5EF4-FFF2-40B4-BE49-F238E27FC236}">
                    <a16:creationId xmlns="" xmlns:a16="http://schemas.microsoft.com/office/drawing/2014/main" id="{48D372CF-76D6-4B24-B5E2-80BDB2A30CE7}"/>
                  </a:ext>
                </a:extLst>
              </p:cNvPr>
              <p:cNvSpPr/>
              <p:nvPr/>
            </p:nvSpPr>
            <p:spPr>
              <a:xfrm rot="2330257" flipH="1">
                <a:off x="6990633" y="1614204"/>
                <a:ext cx="291842" cy="1465287"/>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solidFill>
              <a:ln w="4572" cap="flat">
                <a:noFill/>
                <a:prstDash val="solid"/>
                <a:miter/>
              </a:ln>
            </p:spPr>
            <p:txBody>
              <a:bodyPr rtlCol="0" anchor="ctr"/>
              <a:lstStyle/>
              <a:p>
                <a:endParaRPr lang="en-US"/>
              </a:p>
            </p:txBody>
          </p:sp>
        </p:grpSp>
        <p:grpSp>
          <p:nvGrpSpPr>
            <p:cNvPr id="68" name="Group 67">
              <a:extLst>
                <a:ext uri="{FF2B5EF4-FFF2-40B4-BE49-F238E27FC236}">
                  <a16:creationId xmlns="" xmlns:a16="http://schemas.microsoft.com/office/drawing/2014/main" id="{B321369E-FEFE-4254-B32B-05E45DDE364D}"/>
                </a:ext>
              </a:extLst>
            </p:cNvPr>
            <p:cNvGrpSpPr/>
            <p:nvPr/>
          </p:nvGrpSpPr>
          <p:grpSpPr>
            <a:xfrm>
              <a:off x="592728" y="5533167"/>
              <a:ext cx="1616244" cy="1380262"/>
              <a:chOff x="4983166" y="4633683"/>
              <a:chExt cx="2207049" cy="1884808"/>
            </a:xfrm>
          </p:grpSpPr>
          <p:sp>
            <p:nvSpPr>
              <p:cNvPr id="69" name="Freeform: Shape 68">
                <a:extLst>
                  <a:ext uri="{FF2B5EF4-FFF2-40B4-BE49-F238E27FC236}">
                    <a16:creationId xmlns="" xmlns:a16="http://schemas.microsoft.com/office/drawing/2014/main" id="{54237A75-4658-4BF6-9DE1-BF6513F4A72E}"/>
                  </a:ext>
                </a:extLst>
              </p:cNvPr>
              <p:cNvSpPr/>
              <p:nvPr/>
            </p:nvSpPr>
            <p:spPr>
              <a:xfrm>
                <a:off x="4983166" y="4633683"/>
                <a:ext cx="2207049" cy="1884808"/>
              </a:xfrm>
              <a:custGeom>
                <a:avLst/>
                <a:gdLst>
                  <a:gd name="connsiteX0" fmla="*/ 1539660 w 1662800"/>
                  <a:gd name="connsiteY0" fmla="*/ 2629 h 1420022"/>
                  <a:gd name="connsiteX1" fmla="*/ 847514 w 1662800"/>
                  <a:gd name="connsiteY1" fmla="*/ 1713 h 1420022"/>
                  <a:gd name="connsiteX2" fmla="*/ 110934 w 1662800"/>
                  <a:gd name="connsiteY2" fmla="*/ 4003 h 1420022"/>
                  <a:gd name="connsiteX3" fmla="*/ 81 w 1662800"/>
                  <a:gd name="connsiteY3" fmla="*/ 133638 h 1420022"/>
                  <a:gd name="connsiteX4" fmla="*/ 120554 w 1662800"/>
                  <a:gd name="connsiteY4" fmla="*/ 249988 h 1420022"/>
                  <a:gd name="connsiteX5" fmla="*/ 180103 w 1662800"/>
                  <a:gd name="connsiteY5" fmla="*/ 258233 h 1420022"/>
                  <a:gd name="connsiteX6" fmla="*/ 180103 w 1662800"/>
                  <a:gd name="connsiteY6" fmla="*/ 258233 h 1420022"/>
                  <a:gd name="connsiteX7" fmla="*/ 180103 w 1662800"/>
                  <a:gd name="connsiteY7" fmla="*/ 258233 h 1420022"/>
                  <a:gd name="connsiteX8" fmla="*/ 218581 w 1662800"/>
                  <a:gd name="connsiteY8" fmla="*/ 1255913 h 1420022"/>
                  <a:gd name="connsiteX9" fmla="*/ 367454 w 1662800"/>
                  <a:gd name="connsiteY9" fmla="*/ 1419445 h 1420022"/>
                  <a:gd name="connsiteX10" fmla="*/ 1279475 w 1662800"/>
                  <a:gd name="connsiteY10" fmla="*/ 1420819 h 1420022"/>
                  <a:gd name="connsiteX11" fmla="*/ 1443465 w 1662800"/>
                  <a:gd name="connsiteY11" fmla="*/ 1264617 h 1420022"/>
                  <a:gd name="connsiteX12" fmla="*/ 1483775 w 1662800"/>
                  <a:gd name="connsiteY12" fmla="*/ 249988 h 1420022"/>
                  <a:gd name="connsiteX13" fmla="*/ 1544699 w 1662800"/>
                  <a:gd name="connsiteY13" fmla="*/ 250446 h 1420022"/>
                  <a:gd name="connsiteX14" fmla="*/ 1664256 w 1662800"/>
                  <a:gd name="connsiteY14" fmla="*/ 129515 h 1420022"/>
                  <a:gd name="connsiteX15" fmla="*/ 1539660 w 1662800"/>
                  <a:gd name="connsiteY15" fmla="*/ 2629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2800" h="1420022">
                    <a:moveTo>
                      <a:pt x="1539660" y="2629"/>
                    </a:moveTo>
                    <a:cubicBezTo>
                      <a:pt x="1490646" y="1713"/>
                      <a:pt x="847514" y="1713"/>
                      <a:pt x="847514" y="1713"/>
                    </a:cubicBezTo>
                    <a:cubicBezTo>
                      <a:pt x="841559" y="-2868"/>
                      <a:pt x="120095" y="3087"/>
                      <a:pt x="110934" y="4003"/>
                    </a:cubicBezTo>
                    <a:cubicBezTo>
                      <a:pt x="44514" y="10416"/>
                      <a:pt x="-2210" y="65385"/>
                      <a:pt x="81" y="133638"/>
                    </a:cubicBezTo>
                    <a:cubicBezTo>
                      <a:pt x="2371" y="197310"/>
                      <a:pt x="55965" y="249072"/>
                      <a:pt x="120554" y="249988"/>
                    </a:cubicBezTo>
                    <a:cubicBezTo>
                      <a:pt x="137044" y="250446"/>
                      <a:pt x="181019" y="249988"/>
                      <a:pt x="180103" y="258233"/>
                    </a:cubicBezTo>
                    <a:cubicBezTo>
                      <a:pt x="180103" y="258233"/>
                      <a:pt x="180103" y="258233"/>
                      <a:pt x="180103" y="258233"/>
                    </a:cubicBezTo>
                    <a:cubicBezTo>
                      <a:pt x="180103" y="258233"/>
                      <a:pt x="180103" y="258233"/>
                      <a:pt x="180103" y="258233"/>
                    </a:cubicBezTo>
                    <a:cubicBezTo>
                      <a:pt x="179187" y="282053"/>
                      <a:pt x="213542" y="1117118"/>
                      <a:pt x="218581" y="1255913"/>
                    </a:cubicBezTo>
                    <a:cubicBezTo>
                      <a:pt x="221787" y="1343863"/>
                      <a:pt x="280421" y="1410742"/>
                      <a:pt x="367454" y="1419445"/>
                    </a:cubicBezTo>
                    <a:cubicBezTo>
                      <a:pt x="405932" y="1423110"/>
                      <a:pt x="1134267" y="1420819"/>
                      <a:pt x="1279475" y="1420819"/>
                    </a:cubicBezTo>
                    <a:cubicBezTo>
                      <a:pt x="1367425" y="1420819"/>
                      <a:pt x="1439800" y="1352109"/>
                      <a:pt x="1443465" y="1264617"/>
                    </a:cubicBezTo>
                    <a:cubicBezTo>
                      <a:pt x="1450794" y="1092382"/>
                      <a:pt x="1484692" y="276556"/>
                      <a:pt x="1483775" y="249988"/>
                    </a:cubicBezTo>
                    <a:cubicBezTo>
                      <a:pt x="1503931" y="249988"/>
                      <a:pt x="1524544" y="250904"/>
                      <a:pt x="1544699" y="250446"/>
                    </a:cubicBezTo>
                    <a:cubicBezTo>
                      <a:pt x="1610203" y="248614"/>
                      <a:pt x="1662882" y="195019"/>
                      <a:pt x="1664256" y="129515"/>
                    </a:cubicBezTo>
                    <a:cubicBezTo>
                      <a:pt x="1665172" y="59430"/>
                      <a:pt x="1611119" y="3545"/>
                      <a:pt x="1539660" y="2629"/>
                    </a:cubicBezTo>
                    <a:close/>
                  </a:path>
                </a:pathLst>
              </a:custGeom>
              <a:solidFill>
                <a:schemeClr val="accent1"/>
              </a:solidFill>
              <a:ln w="4572" cap="flat">
                <a:no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0D647DD8-33A3-41B5-953C-B41313CB0C80}"/>
                  </a:ext>
                </a:extLst>
              </p:cNvPr>
              <p:cNvSpPr/>
              <p:nvPr/>
            </p:nvSpPr>
            <p:spPr>
              <a:xfrm>
                <a:off x="5221664" y="4967953"/>
                <a:ext cx="1726727" cy="103360"/>
              </a:xfrm>
              <a:custGeom>
                <a:avLst/>
                <a:gdLst>
                  <a:gd name="connsiteX0" fmla="*/ 1304547 w 1300924"/>
                  <a:gd name="connsiteY0" fmla="*/ 1353 h 77872"/>
                  <a:gd name="connsiteX1" fmla="*/ 1283476 w 1300924"/>
                  <a:gd name="connsiteY1" fmla="*/ 895 h 77872"/>
                  <a:gd name="connsiteX2" fmla="*/ 653169 w 1300924"/>
                  <a:gd name="connsiteY2" fmla="*/ 895 h 77872"/>
                  <a:gd name="connsiteX3" fmla="*/ 647214 w 1300924"/>
                  <a:gd name="connsiteY3" fmla="*/ 895 h 77872"/>
                  <a:gd name="connsiteX4" fmla="*/ 629808 w 1300924"/>
                  <a:gd name="connsiteY4" fmla="*/ 2269 h 77872"/>
                  <a:gd name="connsiteX5" fmla="*/ 16907 w 1300924"/>
                  <a:gd name="connsiteY5" fmla="*/ 2269 h 77872"/>
                  <a:gd name="connsiteX6" fmla="*/ 15991 w 1300924"/>
                  <a:gd name="connsiteY6" fmla="*/ 2269 h 77872"/>
                  <a:gd name="connsiteX7" fmla="*/ 15075 w 1300924"/>
                  <a:gd name="connsiteY7" fmla="*/ 437 h 77872"/>
                  <a:gd name="connsiteX8" fmla="*/ 417 w 1300924"/>
                  <a:gd name="connsiteY8" fmla="*/ 9140 h 77872"/>
                  <a:gd name="connsiteX9" fmla="*/ 3165 w 1300924"/>
                  <a:gd name="connsiteY9" fmla="*/ 80600 h 77872"/>
                  <a:gd name="connsiteX10" fmla="*/ 9120 w 1300924"/>
                  <a:gd name="connsiteY10" fmla="*/ 80600 h 77872"/>
                  <a:gd name="connsiteX11" fmla="*/ 9120 w 1300924"/>
                  <a:gd name="connsiteY11" fmla="*/ 80600 h 77872"/>
                  <a:gd name="connsiteX12" fmla="*/ 653169 w 1300924"/>
                  <a:gd name="connsiteY12" fmla="*/ 80600 h 77872"/>
                  <a:gd name="connsiteX13" fmla="*/ 1300425 w 1300924"/>
                  <a:gd name="connsiteY13" fmla="*/ 80600 h 77872"/>
                  <a:gd name="connsiteX14" fmla="*/ 1304547 w 1300924"/>
                  <a:gd name="connsiteY14" fmla="*/ 1353 h 7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00924" h="77872">
                    <a:moveTo>
                      <a:pt x="1304547" y="1353"/>
                    </a:moveTo>
                    <a:cubicBezTo>
                      <a:pt x="1297676" y="1353"/>
                      <a:pt x="1290805" y="895"/>
                      <a:pt x="1283476" y="895"/>
                    </a:cubicBezTo>
                    <a:cubicBezTo>
                      <a:pt x="1073221" y="895"/>
                      <a:pt x="863424" y="895"/>
                      <a:pt x="653169" y="895"/>
                    </a:cubicBezTo>
                    <a:cubicBezTo>
                      <a:pt x="651337" y="895"/>
                      <a:pt x="649047" y="895"/>
                      <a:pt x="647214" y="895"/>
                    </a:cubicBezTo>
                    <a:cubicBezTo>
                      <a:pt x="641717" y="3644"/>
                      <a:pt x="635304" y="2269"/>
                      <a:pt x="629808" y="2269"/>
                    </a:cubicBezTo>
                    <a:cubicBezTo>
                      <a:pt x="425508" y="2269"/>
                      <a:pt x="221207" y="2269"/>
                      <a:pt x="16907" y="2269"/>
                    </a:cubicBezTo>
                    <a:cubicBezTo>
                      <a:pt x="16449" y="2269"/>
                      <a:pt x="16449" y="2269"/>
                      <a:pt x="15991" y="2269"/>
                    </a:cubicBezTo>
                    <a:cubicBezTo>
                      <a:pt x="15991" y="1811"/>
                      <a:pt x="15991" y="1353"/>
                      <a:pt x="15075" y="437"/>
                    </a:cubicBezTo>
                    <a:cubicBezTo>
                      <a:pt x="7288" y="-1395"/>
                      <a:pt x="3165" y="2728"/>
                      <a:pt x="417" y="9140"/>
                    </a:cubicBezTo>
                    <a:cubicBezTo>
                      <a:pt x="-499" y="32960"/>
                      <a:pt x="-41" y="56780"/>
                      <a:pt x="3165" y="80600"/>
                    </a:cubicBezTo>
                    <a:cubicBezTo>
                      <a:pt x="4998" y="80600"/>
                      <a:pt x="6830" y="80600"/>
                      <a:pt x="9120" y="80600"/>
                    </a:cubicBezTo>
                    <a:cubicBezTo>
                      <a:pt x="9120" y="80600"/>
                      <a:pt x="9120" y="80600"/>
                      <a:pt x="9120" y="80600"/>
                    </a:cubicBezTo>
                    <a:cubicBezTo>
                      <a:pt x="223956" y="80600"/>
                      <a:pt x="438334" y="80600"/>
                      <a:pt x="653169" y="80600"/>
                    </a:cubicBezTo>
                    <a:cubicBezTo>
                      <a:pt x="868921" y="80600"/>
                      <a:pt x="1084673" y="80600"/>
                      <a:pt x="1300425" y="80600"/>
                    </a:cubicBezTo>
                    <a:cubicBezTo>
                      <a:pt x="1301799" y="54490"/>
                      <a:pt x="1305464" y="27922"/>
                      <a:pt x="1304547" y="1353"/>
                    </a:cubicBezTo>
                    <a:close/>
                  </a:path>
                </a:pathLst>
              </a:custGeom>
              <a:solidFill>
                <a:schemeClr val="accent1">
                  <a:lumMod val="75000"/>
                </a:schemeClr>
              </a:solidFill>
              <a:ln w="4572" cap="flat">
                <a:noFill/>
                <a:prstDash val="solid"/>
                <a:miter/>
              </a:ln>
            </p:spPr>
            <p:txBody>
              <a:bodyPr rtlCol="0" anchor="ctr"/>
              <a:lstStyle/>
              <a:p>
                <a:endParaRPr lang="en-US"/>
              </a:p>
            </p:txBody>
          </p:sp>
          <p:sp>
            <p:nvSpPr>
              <p:cNvPr id="72" name="Freeform: Shape 71">
                <a:extLst>
                  <a:ext uri="{FF2B5EF4-FFF2-40B4-BE49-F238E27FC236}">
                    <a16:creationId xmlns="" xmlns:a16="http://schemas.microsoft.com/office/drawing/2014/main" id="{945DB380-CCCF-4F00-AB8E-61397196C939}"/>
                  </a:ext>
                </a:extLst>
              </p:cNvPr>
              <p:cNvSpPr/>
              <p:nvPr/>
            </p:nvSpPr>
            <p:spPr>
              <a:xfrm>
                <a:off x="6022956" y="4640821"/>
                <a:ext cx="60800" cy="6080"/>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a:p>
            </p:txBody>
          </p:sp>
        </p:grpSp>
      </p:grpSp>
      <p:sp>
        <p:nvSpPr>
          <p:cNvPr id="62" name="TextBox 61">
            <a:extLst>
              <a:ext uri="{FF2B5EF4-FFF2-40B4-BE49-F238E27FC236}">
                <a16:creationId xmlns="" xmlns:a16="http://schemas.microsoft.com/office/drawing/2014/main" id="{68E7CD82-8E52-4161-97BC-B532D84F5F8A}"/>
              </a:ext>
            </a:extLst>
          </p:cNvPr>
          <p:cNvSpPr txBox="1"/>
          <p:nvPr/>
        </p:nvSpPr>
        <p:spPr>
          <a:xfrm>
            <a:off x="3024086" y="261033"/>
            <a:ext cx="5528851" cy="438582"/>
          </a:xfrm>
          <a:prstGeom prst="rect">
            <a:avLst/>
          </a:prstGeom>
        </p:spPr>
        <p:style>
          <a:lnRef idx="1">
            <a:schemeClr val="accent5"/>
          </a:lnRef>
          <a:fillRef idx="2">
            <a:schemeClr val="accent5"/>
          </a:fillRef>
          <a:effectRef idx="1">
            <a:schemeClr val="accent5"/>
          </a:effectRef>
          <a:fontRef idx="minor">
            <a:schemeClr val="dk1"/>
          </a:fontRef>
        </p:style>
        <p:txBody>
          <a:bodyPr wrap="square" lIns="68580" tIns="34290" rIns="68580" bIns="34290" rtlCol="0">
            <a:spAutoFit/>
          </a:bodyPr>
          <a:lstStyle/>
          <a:p>
            <a:r>
              <a:rPr lang="en-US" sz="2400" b="1" dirty="0" err="1"/>
              <a:t>Widyaiswara</a:t>
            </a:r>
            <a:r>
              <a:rPr lang="en-US" sz="2400" b="1" dirty="0"/>
              <a:t> </a:t>
            </a:r>
            <a:r>
              <a:rPr lang="en-US" sz="2400" b="1" dirty="0" err="1" smtClean="0"/>
              <a:t>Aktif</a:t>
            </a:r>
            <a:endParaRPr lang="en-US" sz="2400" dirty="0"/>
          </a:p>
        </p:txBody>
      </p:sp>
      <p:sp>
        <p:nvSpPr>
          <p:cNvPr id="63" name="TextBox 62">
            <a:extLst>
              <a:ext uri="{FF2B5EF4-FFF2-40B4-BE49-F238E27FC236}">
                <a16:creationId xmlns="" xmlns:a16="http://schemas.microsoft.com/office/drawing/2014/main" id="{06CFE8BD-BC47-4EB2-A628-4EEE1EC383D9}"/>
              </a:ext>
            </a:extLst>
          </p:cNvPr>
          <p:cNvSpPr txBox="1"/>
          <p:nvPr/>
        </p:nvSpPr>
        <p:spPr>
          <a:xfrm>
            <a:off x="3024086" y="699615"/>
            <a:ext cx="5252407" cy="3947234"/>
          </a:xfrm>
          <a:prstGeom prst="rect">
            <a:avLst/>
          </a:prstGeom>
          <a:noFill/>
        </p:spPr>
        <p:txBody>
          <a:bodyPr wrap="square" lIns="68580" tIns="34290" rIns="68580" bIns="34290" rtlCol="0">
            <a:spAutoFit/>
          </a:bodyPr>
          <a:lstStyle/>
          <a:p>
            <a:pPr marL="257175" indent="-257175">
              <a:buFont typeface="Arial" pitchFamily="34" charset="0"/>
              <a:buChar char="•"/>
            </a:pPr>
            <a:r>
              <a:rPr lang="en-US" sz="1800" dirty="0" err="1"/>
              <a:t>Mempunyai</a:t>
            </a:r>
            <a:r>
              <a:rPr lang="en-US" sz="1800" dirty="0"/>
              <a:t> </a:t>
            </a:r>
            <a:r>
              <a:rPr lang="en-US" sz="1800" dirty="0" err="1"/>
              <a:t>kualifikasi</a:t>
            </a:r>
            <a:r>
              <a:rPr lang="en-US" sz="1800" dirty="0"/>
              <a:t> </a:t>
            </a:r>
            <a:r>
              <a:rPr lang="en-US" sz="1800" dirty="0" err="1"/>
              <a:t>akademik</a:t>
            </a:r>
            <a:r>
              <a:rPr lang="en-US" sz="1800" dirty="0"/>
              <a:t> </a:t>
            </a:r>
            <a:r>
              <a:rPr lang="en-US" sz="1800" dirty="0" err="1"/>
              <a:t>pendidikan</a:t>
            </a:r>
            <a:r>
              <a:rPr lang="en-US" sz="1800" dirty="0"/>
              <a:t> paling </a:t>
            </a:r>
            <a:r>
              <a:rPr lang="en-US" sz="1800" dirty="0" err="1"/>
              <a:t>rendah</a:t>
            </a:r>
            <a:r>
              <a:rPr lang="en-US" sz="1800" dirty="0"/>
              <a:t> </a:t>
            </a:r>
            <a:r>
              <a:rPr lang="en-US" sz="1800" dirty="0" err="1"/>
              <a:t>S2</a:t>
            </a:r>
            <a:endParaRPr lang="en-US" sz="1800" dirty="0"/>
          </a:p>
          <a:p>
            <a:pPr marL="257175" indent="-257175">
              <a:buFont typeface="Arial" pitchFamily="34" charset="0"/>
              <a:buChar char="•"/>
            </a:pPr>
            <a:r>
              <a:rPr lang="en-US" sz="1800" dirty="0" err="1"/>
              <a:t>Memiliki</a:t>
            </a:r>
            <a:r>
              <a:rPr lang="en-US" sz="1800" dirty="0"/>
              <a:t> </a:t>
            </a:r>
            <a:r>
              <a:rPr lang="en-US" sz="1800" dirty="0" err="1"/>
              <a:t>pengalaman</a:t>
            </a:r>
            <a:r>
              <a:rPr lang="en-US" sz="1800" dirty="0"/>
              <a:t> paling </a:t>
            </a:r>
            <a:r>
              <a:rPr lang="en-US" sz="1800" dirty="0" err="1"/>
              <a:t>sedikit</a:t>
            </a:r>
            <a:r>
              <a:rPr lang="en-US" sz="1800" dirty="0"/>
              <a:t> 2 (</a:t>
            </a:r>
            <a:r>
              <a:rPr lang="en-US" sz="1800" dirty="0" err="1"/>
              <a:t>dua</a:t>
            </a:r>
            <a:r>
              <a:rPr lang="en-US" sz="1800" dirty="0"/>
              <a:t>) </a:t>
            </a:r>
            <a:r>
              <a:rPr lang="en-US" sz="1800" dirty="0" err="1"/>
              <a:t>tahun</a:t>
            </a:r>
            <a:r>
              <a:rPr lang="en-US" sz="1800" dirty="0"/>
              <a:t> </a:t>
            </a:r>
            <a:r>
              <a:rPr lang="en-US" sz="1800" dirty="0" err="1"/>
              <a:t>dalam</a:t>
            </a:r>
            <a:r>
              <a:rPr lang="en-US" sz="1800" dirty="0"/>
              <a:t> </a:t>
            </a:r>
            <a:r>
              <a:rPr lang="en-US" sz="1800" dirty="0" err="1"/>
              <a:t>salah</a:t>
            </a:r>
            <a:r>
              <a:rPr lang="en-US" sz="1800" dirty="0"/>
              <a:t> </a:t>
            </a:r>
            <a:r>
              <a:rPr lang="en-US" sz="1800" dirty="0" err="1"/>
              <a:t>satu</a:t>
            </a:r>
            <a:r>
              <a:rPr lang="en-US" sz="1800" dirty="0"/>
              <a:t> </a:t>
            </a:r>
            <a:r>
              <a:rPr lang="en-US" sz="1800" dirty="0" err="1"/>
              <a:t>bidang</a:t>
            </a:r>
            <a:r>
              <a:rPr lang="en-US" sz="1800" dirty="0"/>
              <a:t> </a:t>
            </a:r>
            <a:r>
              <a:rPr lang="en-US" sz="1800" dirty="0" err="1"/>
              <a:t>berikut</a:t>
            </a:r>
            <a:r>
              <a:rPr lang="en-US" sz="1800" dirty="0"/>
              <a:t>: </a:t>
            </a:r>
            <a:r>
              <a:rPr lang="en-US" sz="1800" dirty="0" err="1"/>
              <a:t>pengajaran</a:t>
            </a:r>
            <a:r>
              <a:rPr lang="en-US" sz="1800" dirty="0"/>
              <a:t> </a:t>
            </a:r>
            <a:r>
              <a:rPr lang="en-US" sz="1800" dirty="0" err="1"/>
              <a:t>dan</a:t>
            </a:r>
            <a:r>
              <a:rPr lang="en-US" sz="1800" dirty="0"/>
              <a:t> </a:t>
            </a:r>
            <a:r>
              <a:rPr lang="en-US" sz="1800" dirty="0" err="1"/>
              <a:t>pembelajaran</a:t>
            </a:r>
            <a:r>
              <a:rPr lang="en-US" sz="1800" dirty="0"/>
              <a:t>, </a:t>
            </a:r>
            <a:r>
              <a:rPr lang="en-US" sz="1800" dirty="0" err="1"/>
              <a:t>pengembangan</a:t>
            </a:r>
            <a:r>
              <a:rPr lang="en-US" sz="1800" dirty="0"/>
              <a:t> </a:t>
            </a:r>
            <a:r>
              <a:rPr lang="en-US" sz="1800" dirty="0" err="1"/>
              <a:t>komunitas</a:t>
            </a:r>
            <a:r>
              <a:rPr lang="en-US" sz="1800" dirty="0"/>
              <a:t>, </a:t>
            </a:r>
            <a:r>
              <a:rPr lang="en-US" sz="1800" dirty="0" err="1"/>
              <a:t>literasi</a:t>
            </a:r>
            <a:r>
              <a:rPr lang="en-US" sz="1800" dirty="0"/>
              <a:t>, </a:t>
            </a:r>
            <a:r>
              <a:rPr lang="en-US" sz="1800" dirty="0" err="1"/>
              <a:t>numerasi</a:t>
            </a:r>
            <a:r>
              <a:rPr lang="en-US" sz="1800" dirty="0"/>
              <a:t>, </a:t>
            </a:r>
            <a:r>
              <a:rPr lang="en-US" sz="1800" dirty="0" err="1"/>
              <a:t>pendidikan</a:t>
            </a:r>
            <a:r>
              <a:rPr lang="en-US" sz="1800" dirty="0"/>
              <a:t> </a:t>
            </a:r>
            <a:r>
              <a:rPr lang="en-US" sz="1800" dirty="0" err="1"/>
              <a:t>dasar</a:t>
            </a:r>
            <a:r>
              <a:rPr lang="en-US" sz="1800" dirty="0"/>
              <a:t>/</a:t>
            </a:r>
            <a:r>
              <a:rPr lang="en-US" sz="1800" dirty="0" err="1"/>
              <a:t>menengah</a:t>
            </a:r>
            <a:r>
              <a:rPr lang="en-US" sz="1800" dirty="0"/>
              <a:t>/</a:t>
            </a:r>
            <a:r>
              <a:rPr lang="en-US" sz="1800" dirty="0" err="1"/>
              <a:t>anak</a:t>
            </a:r>
            <a:r>
              <a:rPr lang="en-US" sz="1800" dirty="0"/>
              <a:t> </a:t>
            </a:r>
            <a:r>
              <a:rPr lang="en-US" sz="1800" dirty="0" err="1"/>
              <a:t>usia</a:t>
            </a:r>
            <a:r>
              <a:rPr lang="en-US" sz="1800" dirty="0"/>
              <a:t> </a:t>
            </a:r>
            <a:r>
              <a:rPr lang="en-US" sz="1800" dirty="0" err="1"/>
              <a:t>dini</a:t>
            </a:r>
            <a:r>
              <a:rPr lang="en-US" sz="1800" dirty="0"/>
              <a:t>, </a:t>
            </a:r>
            <a:r>
              <a:rPr lang="en-US" sz="1800" dirty="0" err="1"/>
              <a:t>pengembangan</a:t>
            </a:r>
            <a:r>
              <a:rPr lang="en-US" sz="1800" dirty="0"/>
              <a:t> </a:t>
            </a:r>
            <a:r>
              <a:rPr lang="en-US" sz="1800" dirty="0" err="1"/>
              <a:t>profesi</a:t>
            </a:r>
            <a:r>
              <a:rPr lang="en-US" sz="1800" dirty="0"/>
              <a:t> </a:t>
            </a:r>
            <a:r>
              <a:rPr lang="en-US" sz="1800" dirty="0" err="1"/>
              <a:t>berkelanjutan</a:t>
            </a:r>
            <a:r>
              <a:rPr lang="en-US" sz="1800" dirty="0"/>
              <a:t>, </a:t>
            </a:r>
            <a:r>
              <a:rPr lang="en-US" sz="1800" dirty="0" err="1"/>
              <a:t>asesmen</a:t>
            </a:r>
            <a:r>
              <a:rPr lang="en-US" sz="1800" dirty="0"/>
              <a:t>, </a:t>
            </a:r>
            <a:r>
              <a:rPr lang="en-US" sz="1800" dirty="0" err="1"/>
              <a:t>manajemen</a:t>
            </a:r>
            <a:r>
              <a:rPr lang="en-US" sz="1800" dirty="0"/>
              <a:t> </a:t>
            </a:r>
            <a:r>
              <a:rPr lang="en-US" sz="1800" dirty="0" err="1"/>
              <a:t>dan</a:t>
            </a:r>
            <a:r>
              <a:rPr lang="en-US" sz="1800" dirty="0"/>
              <a:t> </a:t>
            </a:r>
            <a:r>
              <a:rPr lang="en-US" sz="1800" dirty="0" err="1"/>
              <a:t>kepemimpinan</a:t>
            </a:r>
            <a:r>
              <a:rPr lang="en-US" sz="1800" dirty="0"/>
              <a:t> </a:t>
            </a:r>
            <a:r>
              <a:rPr lang="en-US" sz="1800" dirty="0" err="1"/>
              <a:t>sekolah</a:t>
            </a:r>
            <a:r>
              <a:rPr lang="en-US" sz="1800" dirty="0"/>
              <a:t>, </a:t>
            </a:r>
            <a:r>
              <a:rPr lang="en-US" sz="1800" dirty="0" err="1"/>
              <a:t>pendidikan</a:t>
            </a:r>
            <a:r>
              <a:rPr lang="en-US" sz="1800" dirty="0"/>
              <a:t> </a:t>
            </a:r>
            <a:r>
              <a:rPr lang="en-US" sz="1800" dirty="0" err="1"/>
              <a:t>inklusif</a:t>
            </a:r>
            <a:r>
              <a:rPr lang="en-US" sz="1800" dirty="0"/>
              <a:t>, </a:t>
            </a:r>
            <a:r>
              <a:rPr lang="en-US" sz="1800" dirty="0" err="1"/>
              <a:t>dll</a:t>
            </a:r>
            <a:endParaRPr lang="en-US" sz="1800" dirty="0"/>
          </a:p>
          <a:p>
            <a:pPr marL="257175" indent="-257175">
              <a:buFont typeface="Arial" pitchFamily="34" charset="0"/>
              <a:buChar char="•"/>
            </a:pPr>
            <a:r>
              <a:rPr lang="en-US" sz="1800" dirty="0" err="1"/>
              <a:t>Mendapatkan</a:t>
            </a:r>
            <a:r>
              <a:rPr lang="en-US" sz="1800" dirty="0"/>
              <a:t> </a:t>
            </a:r>
            <a:r>
              <a:rPr lang="en-US" sz="1800" dirty="0" err="1"/>
              <a:t>izin</a:t>
            </a:r>
            <a:r>
              <a:rPr lang="en-US" sz="1800" dirty="0"/>
              <a:t> </a:t>
            </a:r>
            <a:r>
              <a:rPr lang="en-US" sz="1800" dirty="0" err="1"/>
              <a:t>dari</a:t>
            </a:r>
            <a:r>
              <a:rPr lang="en-US" sz="1800" dirty="0"/>
              <a:t> </a:t>
            </a:r>
            <a:r>
              <a:rPr lang="en-US" sz="1800" dirty="0" err="1"/>
              <a:t>pimpinan</a:t>
            </a:r>
            <a:r>
              <a:rPr lang="en-US" sz="1800" dirty="0"/>
              <a:t> </a:t>
            </a:r>
            <a:r>
              <a:rPr lang="en-US" sz="1800" dirty="0" err="1"/>
              <a:t>untuk</a:t>
            </a:r>
            <a:r>
              <a:rPr lang="en-US" sz="1800" dirty="0"/>
              <a:t> </a:t>
            </a:r>
            <a:r>
              <a:rPr lang="en-US" sz="1800" dirty="0" err="1"/>
              <a:t>membantu</a:t>
            </a:r>
            <a:r>
              <a:rPr lang="en-US" sz="1800" dirty="0"/>
              <a:t> </a:t>
            </a:r>
            <a:r>
              <a:rPr lang="en-US" sz="1800" dirty="0" err="1"/>
              <a:t>pelaksanaan</a:t>
            </a:r>
            <a:r>
              <a:rPr lang="en-US" sz="1800" dirty="0"/>
              <a:t> </a:t>
            </a:r>
            <a:r>
              <a:rPr lang="en-US" sz="1800" dirty="0" err="1"/>
              <a:t>implementasi</a:t>
            </a:r>
            <a:r>
              <a:rPr lang="en-US" sz="1800" dirty="0"/>
              <a:t> program </a:t>
            </a:r>
            <a:r>
              <a:rPr lang="en-US" sz="1800" dirty="0" err="1"/>
              <a:t>Sekolah</a:t>
            </a:r>
            <a:r>
              <a:rPr lang="en-US" sz="1800" dirty="0"/>
              <a:t> </a:t>
            </a:r>
            <a:r>
              <a:rPr lang="en-US" sz="1800" dirty="0" err="1"/>
              <a:t>Penggerak</a:t>
            </a:r>
            <a:r>
              <a:rPr lang="en-US" sz="1800" dirty="0"/>
              <a:t> yang </a:t>
            </a:r>
            <a:r>
              <a:rPr lang="en-US" sz="1800" dirty="0" err="1"/>
              <a:t>dibuktikan</a:t>
            </a:r>
            <a:r>
              <a:rPr lang="en-US" sz="1800" dirty="0"/>
              <a:t> </a:t>
            </a:r>
            <a:r>
              <a:rPr lang="en-US" sz="1800" dirty="0" err="1"/>
              <a:t>dengan</a:t>
            </a:r>
            <a:r>
              <a:rPr lang="en-US" sz="1800" dirty="0"/>
              <a:t> </a:t>
            </a:r>
            <a:r>
              <a:rPr lang="en-US" sz="1800" dirty="0" err="1"/>
              <a:t>melampirkan</a:t>
            </a:r>
            <a:r>
              <a:rPr lang="en-US" sz="1800" dirty="0"/>
              <a:t> </a:t>
            </a:r>
            <a:r>
              <a:rPr lang="en-US" sz="1800" dirty="0" err="1"/>
              <a:t>surat</a:t>
            </a:r>
            <a:r>
              <a:rPr lang="en-US" sz="1800" dirty="0"/>
              <a:t> </a:t>
            </a:r>
            <a:r>
              <a:rPr lang="en-US" sz="1800" dirty="0" err="1"/>
              <a:t>izin</a:t>
            </a:r>
            <a:r>
              <a:rPr lang="en-US" sz="1800" dirty="0"/>
              <a:t>.</a:t>
            </a:r>
          </a:p>
        </p:txBody>
      </p:sp>
    </p:spTree>
    <p:extLst>
      <p:ext uri="{BB962C8B-B14F-4D97-AF65-F5344CB8AC3E}">
        <p14:creationId xmlns:p14="http://schemas.microsoft.com/office/powerpoint/2010/main" val="1718711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A53151B-32EE-419C-B03C-C7291AE21401}"/>
              </a:ext>
            </a:extLst>
          </p:cNvPr>
          <p:cNvGrpSpPr/>
          <p:nvPr/>
        </p:nvGrpSpPr>
        <p:grpSpPr>
          <a:xfrm>
            <a:off x="595218" y="308746"/>
            <a:ext cx="726928" cy="1715693"/>
            <a:chOff x="793624" y="411661"/>
            <a:chExt cx="969237" cy="2287591"/>
          </a:xfrm>
        </p:grpSpPr>
        <p:sp>
          <p:nvSpPr>
            <p:cNvPr id="85" name="Rectangle 84">
              <a:extLst>
                <a:ext uri="{FF2B5EF4-FFF2-40B4-BE49-F238E27FC236}">
                  <a16:creationId xmlns="" xmlns:a16="http://schemas.microsoft.com/office/drawing/2014/main" id="{83EFE232-2E30-4200-89F1-C911E2E27DAA}"/>
                </a:ext>
              </a:extLst>
            </p:cNvPr>
            <p:cNvSpPr/>
            <p:nvPr/>
          </p:nvSpPr>
          <p:spPr>
            <a:xfrm>
              <a:off x="1255383" y="411661"/>
              <a:ext cx="62361" cy="13945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 xmlns:a16="http://schemas.microsoft.com/office/drawing/2014/main" id="{DEF0578E-BA99-4BBB-800C-15D19D6D9FDC}"/>
                </a:ext>
              </a:extLst>
            </p:cNvPr>
            <p:cNvGrpSpPr/>
            <p:nvPr/>
          </p:nvGrpSpPr>
          <p:grpSpPr>
            <a:xfrm>
              <a:off x="793624" y="1730016"/>
              <a:ext cx="969237" cy="969236"/>
              <a:chOff x="445383" y="1395269"/>
              <a:chExt cx="969237" cy="969236"/>
            </a:xfrm>
          </p:grpSpPr>
          <p:grpSp>
            <p:nvGrpSpPr>
              <p:cNvPr id="88" name="Group 87">
                <a:extLst>
                  <a:ext uri="{FF2B5EF4-FFF2-40B4-BE49-F238E27FC236}">
                    <a16:creationId xmlns="" xmlns:a16="http://schemas.microsoft.com/office/drawing/2014/main" id="{EF79CEF7-165B-4D81-A84A-4D7722430438}"/>
                  </a:ext>
                </a:extLst>
              </p:cNvPr>
              <p:cNvGrpSpPr/>
              <p:nvPr/>
            </p:nvGrpSpPr>
            <p:grpSpPr>
              <a:xfrm>
                <a:off x="445383" y="1395269"/>
                <a:ext cx="969237" cy="969236"/>
                <a:chOff x="445383" y="1395269"/>
                <a:chExt cx="969237" cy="969236"/>
              </a:xfrm>
            </p:grpSpPr>
            <p:sp>
              <p:nvSpPr>
                <p:cNvPr id="90" name="Chord 89">
                  <a:extLst>
                    <a:ext uri="{FF2B5EF4-FFF2-40B4-BE49-F238E27FC236}">
                      <a16:creationId xmlns="" xmlns:a16="http://schemas.microsoft.com/office/drawing/2014/main" id="{4D115C86-85CA-4B79-9895-CAC1C71CCF99}"/>
                    </a:ext>
                  </a:extLst>
                </p:cNvPr>
                <p:cNvSpPr/>
                <p:nvPr/>
              </p:nvSpPr>
              <p:spPr>
                <a:xfrm>
                  <a:off x="445383" y="1395269"/>
                  <a:ext cx="969236" cy="969236"/>
                </a:xfrm>
                <a:prstGeom prst="chord">
                  <a:avLst>
                    <a:gd name="adj1" fmla="val 10883871"/>
                    <a:gd name="adj2" fmla="val 215068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 xmlns:a16="http://schemas.microsoft.com/office/drawing/2014/main" id="{FB123A3C-693E-41DE-8112-883962D33553}"/>
                    </a:ext>
                  </a:extLst>
                </p:cNvPr>
                <p:cNvSpPr/>
                <p:nvPr/>
              </p:nvSpPr>
              <p:spPr>
                <a:xfrm>
                  <a:off x="445384" y="1808828"/>
                  <a:ext cx="969236" cy="995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Chord 88">
                <a:extLst>
                  <a:ext uri="{FF2B5EF4-FFF2-40B4-BE49-F238E27FC236}">
                    <a16:creationId xmlns="" xmlns:a16="http://schemas.microsoft.com/office/drawing/2014/main" id="{03F9C9BF-3F41-4751-AA51-7CAFE60D9564}"/>
                  </a:ext>
                </a:extLst>
              </p:cNvPr>
              <p:cNvSpPr/>
              <p:nvPr/>
            </p:nvSpPr>
            <p:spPr>
              <a:xfrm rot="10800000">
                <a:off x="797736" y="1682659"/>
                <a:ext cx="261159" cy="261159"/>
              </a:xfrm>
              <a:prstGeom prst="chord">
                <a:avLst>
                  <a:gd name="adj1" fmla="val 10883871"/>
                  <a:gd name="adj2" fmla="val 2150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 name="Group 2">
            <a:extLst>
              <a:ext uri="{FF2B5EF4-FFF2-40B4-BE49-F238E27FC236}">
                <a16:creationId xmlns="" xmlns:a16="http://schemas.microsoft.com/office/drawing/2014/main" id="{2D3882CD-1E20-44BD-90FA-F6096F730D98}"/>
              </a:ext>
            </a:extLst>
          </p:cNvPr>
          <p:cNvGrpSpPr/>
          <p:nvPr/>
        </p:nvGrpSpPr>
        <p:grpSpPr>
          <a:xfrm>
            <a:off x="1271838" y="308746"/>
            <a:ext cx="726928" cy="1192901"/>
            <a:chOff x="1695783" y="411661"/>
            <a:chExt cx="969237" cy="1590535"/>
          </a:xfrm>
        </p:grpSpPr>
        <p:sp>
          <p:nvSpPr>
            <p:cNvPr id="86" name="Rectangle 85">
              <a:extLst>
                <a:ext uri="{FF2B5EF4-FFF2-40B4-BE49-F238E27FC236}">
                  <a16:creationId xmlns="" xmlns:a16="http://schemas.microsoft.com/office/drawing/2014/main" id="{8F0E1F13-C5B6-4A1C-89FB-D6F2E5D1F840}"/>
                </a:ext>
              </a:extLst>
            </p:cNvPr>
            <p:cNvSpPr/>
            <p:nvPr/>
          </p:nvSpPr>
          <p:spPr>
            <a:xfrm>
              <a:off x="2157543" y="411661"/>
              <a:ext cx="45719" cy="7606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 xmlns:a16="http://schemas.microsoft.com/office/drawing/2014/main" id="{1EC1A4E6-8F11-4955-9716-BE1A900D0B8C}"/>
                </a:ext>
              </a:extLst>
            </p:cNvPr>
            <p:cNvGrpSpPr/>
            <p:nvPr/>
          </p:nvGrpSpPr>
          <p:grpSpPr>
            <a:xfrm>
              <a:off x="1695783" y="1032960"/>
              <a:ext cx="969237" cy="969236"/>
              <a:chOff x="445383" y="1395269"/>
              <a:chExt cx="969237" cy="969236"/>
            </a:xfrm>
          </p:grpSpPr>
          <p:grpSp>
            <p:nvGrpSpPr>
              <p:cNvPr id="93" name="Group 92">
                <a:extLst>
                  <a:ext uri="{FF2B5EF4-FFF2-40B4-BE49-F238E27FC236}">
                    <a16:creationId xmlns="" xmlns:a16="http://schemas.microsoft.com/office/drawing/2014/main" id="{DB0B7C5A-0749-44DF-BF43-C6DAA133885B}"/>
                  </a:ext>
                </a:extLst>
              </p:cNvPr>
              <p:cNvGrpSpPr/>
              <p:nvPr/>
            </p:nvGrpSpPr>
            <p:grpSpPr>
              <a:xfrm>
                <a:off x="445383" y="1395269"/>
                <a:ext cx="969237" cy="969236"/>
                <a:chOff x="445383" y="1395269"/>
                <a:chExt cx="969237" cy="969236"/>
              </a:xfrm>
            </p:grpSpPr>
            <p:sp>
              <p:nvSpPr>
                <p:cNvPr id="95" name="Chord 94">
                  <a:extLst>
                    <a:ext uri="{FF2B5EF4-FFF2-40B4-BE49-F238E27FC236}">
                      <a16:creationId xmlns="" xmlns:a16="http://schemas.microsoft.com/office/drawing/2014/main" id="{D0585BE1-7CE3-439F-A96F-57E38093E4A4}"/>
                    </a:ext>
                  </a:extLst>
                </p:cNvPr>
                <p:cNvSpPr/>
                <p:nvPr/>
              </p:nvSpPr>
              <p:spPr>
                <a:xfrm>
                  <a:off x="445383" y="1395269"/>
                  <a:ext cx="969236" cy="969236"/>
                </a:xfrm>
                <a:prstGeom prst="chord">
                  <a:avLst>
                    <a:gd name="adj1" fmla="val 10883871"/>
                    <a:gd name="adj2" fmla="val 215068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 xmlns:a16="http://schemas.microsoft.com/office/drawing/2014/main" id="{0213D21A-91D8-4593-B13E-3002E977B590}"/>
                    </a:ext>
                  </a:extLst>
                </p:cNvPr>
                <p:cNvSpPr/>
                <p:nvPr/>
              </p:nvSpPr>
              <p:spPr>
                <a:xfrm>
                  <a:off x="445384" y="1808828"/>
                  <a:ext cx="969236" cy="995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Chord 93">
                <a:extLst>
                  <a:ext uri="{FF2B5EF4-FFF2-40B4-BE49-F238E27FC236}">
                    <a16:creationId xmlns="" xmlns:a16="http://schemas.microsoft.com/office/drawing/2014/main" id="{95579F1A-82AD-4CAF-8360-76A887DFD042}"/>
                  </a:ext>
                </a:extLst>
              </p:cNvPr>
              <p:cNvSpPr/>
              <p:nvPr/>
            </p:nvSpPr>
            <p:spPr>
              <a:xfrm rot="10800000">
                <a:off x="797736" y="1682659"/>
                <a:ext cx="261159" cy="261159"/>
              </a:xfrm>
              <a:prstGeom prst="chord">
                <a:avLst>
                  <a:gd name="adj1" fmla="val 10883871"/>
                  <a:gd name="adj2" fmla="val 2150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9" name="Group 58">
            <a:extLst>
              <a:ext uri="{FF2B5EF4-FFF2-40B4-BE49-F238E27FC236}">
                <a16:creationId xmlns="" xmlns:a16="http://schemas.microsoft.com/office/drawing/2014/main" id="{B3E0212C-C18A-40AD-A014-299049E81B2E}"/>
              </a:ext>
            </a:extLst>
          </p:cNvPr>
          <p:cNvGrpSpPr/>
          <p:nvPr/>
        </p:nvGrpSpPr>
        <p:grpSpPr>
          <a:xfrm>
            <a:off x="1010646" y="1692965"/>
            <a:ext cx="1659159" cy="2270666"/>
            <a:chOff x="655319" y="2346925"/>
            <a:chExt cx="2212212" cy="3027554"/>
          </a:xfrm>
        </p:grpSpPr>
        <p:sp>
          <p:nvSpPr>
            <p:cNvPr id="4" name="Freeform: Shape 3">
              <a:extLst>
                <a:ext uri="{FF2B5EF4-FFF2-40B4-BE49-F238E27FC236}">
                  <a16:creationId xmlns="" xmlns:a16="http://schemas.microsoft.com/office/drawing/2014/main" id="{52457F25-1F82-4981-A9DC-0FF2BE9C971A}"/>
                </a:ext>
              </a:extLst>
            </p:cNvPr>
            <p:cNvSpPr/>
            <p:nvPr/>
          </p:nvSpPr>
          <p:spPr>
            <a:xfrm>
              <a:off x="1358532" y="2656551"/>
              <a:ext cx="724760" cy="1220533"/>
            </a:xfrm>
            <a:custGeom>
              <a:avLst/>
              <a:gdLst>
                <a:gd name="connsiteX0" fmla="*/ 604713 w 632113"/>
                <a:gd name="connsiteY0" fmla="*/ 174215 h 1064510"/>
                <a:gd name="connsiteX1" fmla="*/ 588499 w 632113"/>
                <a:gd name="connsiteY1" fmla="*/ 201913 h 1064510"/>
                <a:gd name="connsiteX2" fmla="*/ 578028 w 632113"/>
                <a:gd name="connsiteY2" fmla="*/ 240420 h 1064510"/>
                <a:gd name="connsiteX3" fmla="*/ 551680 w 632113"/>
                <a:gd name="connsiteY3" fmla="*/ 85039 h 1064510"/>
                <a:gd name="connsiteX4" fmla="*/ 426362 w 632113"/>
                <a:gd name="connsiteY4" fmla="*/ 15118 h 1064510"/>
                <a:gd name="connsiteX5" fmla="*/ 423322 w 632113"/>
                <a:gd name="connsiteY5" fmla="*/ 16469 h 1064510"/>
                <a:gd name="connsiteX6" fmla="*/ 117965 w 632113"/>
                <a:gd name="connsiteY6" fmla="*/ 51599 h 1064510"/>
                <a:gd name="connsiteX7" fmla="*/ 44328 w 632113"/>
                <a:gd name="connsiteY7" fmla="*/ 112738 h 1064510"/>
                <a:gd name="connsiteX8" fmla="*/ 59866 w 632113"/>
                <a:gd name="connsiteY8" fmla="*/ 288048 h 1064510"/>
                <a:gd name="connsiteX9" fmla="*/ 47368 w 632113"/>
                <a:gd name="connsiteY9" fmla="*/ 249203 h 1064510"/>
                <a:gd name="connsiteX10" fmla="*/ 24736 w 632113"/>
                <a:gd name="connsiteY10" fmla="*/ 199549 h 1064510"/>
                <a:gd name="connsiteX11" fmla="*/ 7171 w 632113"/>
                <a:gd name="connsiteY11" fmla="*/ 217451 h 1064510"/>
                <a:gd name="connsiteX12" fmla="*/ 60204 w 632113"/>
                <a:gd name="connsiteY12" fmla="*/ 401882 h 1064510"/>
                <a:gd name="connsiteX13" fmla="*/ 80471 w 632113"/>
                <a:gd name="connsiteY13" fmla="*/ 425864 h 1064510"/>
                <a:gd name="connsiteX14" fmla="*/ 136543 w 632113"/>
                <a:gd name="connsiteY14" fmla="*/ 577192 h 1064510"/>
                <a:gd name="connsiteX15" fmla="*/ 129787 w 632113"/>
                <a:gd name="connsiteY15" fmla="*/ 618064 h 1064510"/>
                <a:gd name="connsiteX16" fmla="*/ 128436 w 632113"/>
                <a:gd name="connsiteY16" fmla="*/ 617388 h 1064510"/>
                <a:gd name="connsiteX17" fmla="*/ 92293 w 632113"/>
                <a:gd name="connsiteY17" fmla="*/ 795401 h 1064510"/>
                <a:gd name="connsiteX18" fmla="*/ 344281 w 632113"/>
                <a:gd name="connsiteY18" fmla="*/ 1063602 h 1064510"/>
                <a:gd name="connsiteX19" fmla="*/ 353401 w 632113"/>
                <a:gd name="connsiteY19" fmla="*/ 1060900 h 1064510"/>
                <a:gd name="connsiteX20" fmla="*/ 551005 w 632113"/>
                <a:gd name="connsiteY20" fmla="*/ 745746 h 1064510"/>
                <a:gd name="connsiteX21" fmla="*/ 534454 w 632113"/>
                <a:gd name="connsiteY21" fmla="*/ 617051 h 1064510"/>
                <a:gd name="connsiteX22" fmla="*/ 535805 w 632113"/>
                <a:gd name="connsiteY22" fmla="*/ 558614 h 1064510"/>
                <a:gd name="connsiteX23" fmla="*/ 605388 w 632113"/>
                <a:gd name="connsiteY23" fmla="*/ 352903 h 1064510"/>
                <a:gd name="connsiteX24" fmla="*/ 620927 w 632113"/>
                <a:gd name="connsiteY24" fmla="*/ 314395 h 1064510"/>
                <a:gd name="connsiteX25" fmla="*/ 632073 w 632113"/>
                <a:gd name="connsiteY25" fmla="*/ 210695 h 1064510"/>
                <a:gd name="connsiteX26" fmla="*/ 604713 w 632113"/>
                <a:gd name="connsiteY26" fmla="*/ 174215 h 106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2113" h="1064510">
                  <a:moveTo>
                    <a:pt x="604713" y="174215"/>
                  </a:moveTo>
                  <a:cubicBezTo>
                    <a:pt x="595593" y="181308"/>
                    <a:pt x="591539" y="191442"/>
                    <a:pt x="588499" y="201913"/>
                  </a:cubicBezTo>
                  <a:cubicBezTo>
                    <a:pt x="584783" y="214749"/>
                    <a:pt x="581406" y="227585"/>
                    <a:pt x="578028" y="240420"/>
                  </a:cubicBezTo>
                  <a:cubicBezTo>
                    <a:pt x="576339" y="232651"/>
                    <a:pt x="556410" y="115102"/>
                    <a:pt x="551680" y="85039"/>
                  </a:cubicBezTo>
                  <a:cubicBezTo>
                    <a:pt x="538169" y="1607"/>
                    <a:pt x="503040" y="-17647"/>
                    <a:pt x="426362" y="15118"/>
                  </a:cubicBezTo>
                  <a:cubicBezTo>
                    <a:pt x="425349" y="15456"/>
                    <a:pt x="424336" y="16131"/>
                    <a:pt x="423322" y="16469"/>
                  </a:cubicBezTo>
                  <a:cubicBezTo>
                    <a:pt x="325703" y="63421"/>
                    <a:pt x="223016" y="68488"/>
                    <a:pt x="117965" y="51599"/>
                  </a:cubicBezTo>
                  <a:cubicBezTo>
                    <a:pt x="73039" y="44168"/>
                    <a:pt x="39261" y="67812"/>
                    <a:pt x="44328" y="112738"/>
                  </a:cubicBezTo>
                  <a:cubicBezTo>
                    <a:pt x="50070" y="161717"/>
                    <a:pt x="59866" y="288048"/>
                    <a:pt x="59866" y="288048"/>
                  </a:cubicBezTo>
                  <a:cubicBezTo>
                    <a:pt x="55812" y="275212"/>
                    <a:pt x="51759" y="262039"/>
                    <a:pt x="47368" y="249203"/>
                  </a:cubicBezTo>
                  <a:cubicBezTo>
                    <a:pt x="41288" y="231976"/>
                    <a:pt x="38586" y="213060"/>
                    <a:pt x="24736" y="199549"/>
                  </a:cubicBezTo>
                  <a:cubicBezTo>
                    <a:pt x="16292" y="203264"/>
                    <a:pt x="10212" y="209006"/>
                    <a:pt x="7171" y="217451"/>
                  </a:cubicBezTo>
                  <a:cubicBezTo>
                    <a:pt x="-13433" y="273861"/>
                    <a:pt x="12238" y="364050"/>
                    <a:pt x="60204" y="401882"/>
                  </a:cubicBezTo>
                  <a:cubicBezTo>
                    <a:pt x="68648" y="408637"/>
                    <a:pt x="77768" y="414042"/>
                    <a:pt x="80471" y="425864"/>
                  </a:cubicBezTo>
                  <a:cubicBezTo>
                    <a:pt x="87902" y="460318"/>
                    <a:pt x="98373" y="508284"/>
                    <a:pt x="136543" y="577192"/>
                  </a:cubicBezTo>
                  <a:cubicBezTo>
                    <a:pt x="134854" y="592730"/>
                    <a:pt x="133165" y="611308"/>
                    <a:pt x="129787" y="618064"/>
                  </a:cubicBezTo>
                  <a:lnTo>
                    <a:pt x="128436" y="617388"/>
                  </a:lnTo>
                  <a:cubicBezTo>
                    <a:pt x="102089" y="659274"/>
                    <a:pt x="75066" y="753516"/>
                    <a:pt x="92293" y="795401"/>
                  </a:cubicBezTo>
                  <a:cubicBezTo>
                    <a:pt x="116614" y="854851"/>
                    <a:pt x="339889" y="1059549"/>
                    <a:pt x="344281" y="1063602"/>
                  </a:cubicBezTo>
                  <a:cubicBezTo>
                    <a:pt x="345632" y="1066304"/>
                    <a:pt x="350699" y="1062251"/>
                    <a:pt x="353401" y="1060900"/>
                  </a:cubicBezTo>
                  <a:cubicBezTo>
                    <a:pt x="368601" y="1047388"/>
                    <a:pt x="524658" y="949093"/>
                    <a:pt x="551005" y="745746"/>
                  </a:cubicBezTo>
                  <a:cubicBezTo>
                    <a:pt x="556747" y="702510"/>
                    <a:pt x="569583" y="655896"/>
                    <a:pt x="534454" y="617051"/>
                  </a:cubicBezTo>
                  <a:cubicBezTo>
                    <a:pt x="533778" y="614010"/>
                    <a:pt x="533440" y="597459"/>
                    <a:pt x="535805" y="558614"/>
                  </a:cubicBezTo>
                  <a:cubicBezTo>
                    <a:pt x="566205" y="469439"/>
                    <a:pt x="569921" y="380601"/>
                    <a:pt x="605388" y="352903"/>
                  </a:cubicBezTo>
                  <a:cubicBezTo>
                    <a:pt x="614846" y="345472"/>
                    <a:pt x="618224" y="327907"/>
                    <a:pt x="620927" y="314395"/>
                  </a:cubicBezTo>
                  <a:cubicBezTo>
                    <a:pt x="627682" y="280279"/>
                    <a:pt x="630384" y="245487"/>
                    <a:pt x="632073" y="210695"/>
                  </a:cubicBezTo>
                  <a:cubicBezTo>
                    <a:pt x="632749" y="190428"/>
                    <a:pt x="624980" y="178268"/>
                    <a:pt x="604713" y="174215"/>
                  </a:cubicBezTo>
                  <a:close/>
                </a:path>
              </a:pathLst>
            </a:custGeom>
            <a:gradFill>
              <a:gsLst>
                <a:gs pos="41000">
                  <a:schemeClr val="bg1">
                    <a:lumMod val="95000"/>
                  </a:schemeClr>
                </a:gs>
                <a:gs pos="0">
                  <a:schemeClr val="bg1">
                    <a:lumMod val="95000"/>
                  </a:schemeClr>
                </a:gs>
                <a:gs pos="100000">
                  <a:schemeClr val="bg1">
                    <a:lumMod val="65000"/>
                  </a:schemeClr>
                </a:gs>
              </a:gsLst>
              <a:lin ang="90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Freeform: Shape 4">
              <a:extLst>
                <a:ext uri="{FF2B5EF4-FFF2-40B4-BE49-F238E27FC236}">
                  <a16:creationId xmlns="" xmlns:a16="http://schemas.microsoft.com/office/drawing/2014/main" id="{E2D785C4-6A09-42A9-B007-3CEF1FE253F7}"/>
                </a:ext>
              </a:extLst>
            </p:cNvPr>
            <p:cNvSpPr/>
            <p:nvPr/>
          </p:nvSpPr>
          <p:spPr>
            <a:xfrm>
              <a:off x="1314805" y="2346925"/>
              <a:ext cx="758758" cy="645701"/>
            </a:xfrm>
            <a:custGeom>
              <a:avLst/>
              <a:gdLst>
                <a:gd name="connsiteX0" fmla="*/ 85505 w 661765"/>
                <a:gd name="connsiteY0" fmla="*/ 524315 h 563160"/>
                <a:gd name="connsiteX1" fmla="*/ 98003 w 661765"/>
                <a:gd name="connsiteY1" fmla="*/ 563160 h 563160"/>
                <a:gd name="connsiteX2" fmla="*/ 82464 w 661765"/>
                <a:gd name="connsiteY2" fmla="*/ 387850 h 563160"/>
                <a:gd name="connsiteX3" fmla="*/ 156102 w 661765"/>
                <a:gd name="connsiteY3" fmla="*/ 326711 h 563160"/>
                <a:gd name="connsiteX4" fmla="*/ 461459 w 661765"/>
                <a:gd name="connsiteY4" fmla="*/ 291582 h 563160"/>
                <a:gd name="connsiteX5" fmla="*/ 464499 w 661765"/>
                <a:gd name="connsiteY5" fmla="*/ 290230 h 563160"/>
                <a:gd name="connsiteX6" fmla="*/ 589817 w 661765"/>
                <a:gd name="connsiteY6" fmla="*/ 360152 h 563160"/>
                <a:gd name="connsiteX7" fmla="*/ 616164 w 661765"/>
                <a:gd name="connsiteY7" fmla="*/ 515533 h 563160"/>
                <a:gd name="connsiteX8" fmla="*/ 626636 w 661765"/>
                <a:gd name="connsiteY8" fmla="*/ 477025 h 563160"/>
                <a:gd name="connsiteX9" fmla="*/ 642849 w 661765"/>
                <a:gd name="connsiteY9" fmla="*/ 449327 h 563160"/>
                <a:gd name="connsiteX10" fmla="*/ 658387 w 661765"/>
                <a:gd name="connsiteY10" fmla="*/ 333467 h 563160"/>
                <a:gd name="connsiteX11" fmla="*/ 624609 w 661765"/>
                <a:gd name="connsiteY11" fmla="*/ 138903 h 563160"/>
                <a:gd name="connsiteX12" fmla="*/ 472606 w 661765"/>
                <a:gd name="connsiteY12" fmla="*/ 25069 h 563160"/>
                <a:gd name="connsiteX13" fmla="*/ 288851 w 661765"/>
                <a:gd name="connsiteY13" fmla="*/ 8180 h 563160"/>
                <a:gd name="connsiteX14" fmla="*/ 69629 w 661765"/>
                <a:gd name="connsiteY14" fmla="*/ 118636 h 563160"/>
                <a:gd name="connsiteX15" fmla="*/ 2072 w 661765"/>
                <a:gd name="connsiteY15" fmla="*/ 228078 h 563160"/>
                <a:gd name="connsiteX16" fmla="*/ 22677 w 661765"/>
                <a:gd name="connsiteY16" fmla="*/ 351707 h 563160"/>
                <a:gd name="connsiteX17" fmla="*/ 62535 w 661765"/>
                <a:gd name="connsiteY17" fmla="*/ 474999 h 563160"/>
                <a:gd name="connsiteX18" fmla="*/ 62535 w 661765"/>
                <a:gd name="connsiteY18" fmla="*/ 474999 h 563160"/>
                <a:gd name="connsiteX19" fmla="*/ 85505 w 661765"/>
                <a:gd name="connsiteY19" fmla="*/ 524315 h 56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1765" h="563160">
                  <a:moveTo>
                    <a:pt x="85505" y="524315"/>
                  </a:moveTo>
                  <a:cubicBezTo>
                    <a:pt x="89896" y="537151"/>
                    <a:pt x="93949" y="550325"/>
                    <a:pt x="98003" y="563160"/>
                  </a:cubicBezTo>
                  <a:cubicBezTo>
                    <a:pt x="98003" y="563160"/>
                    <a:pt x="88207" y="436829"/>
                    <a:pt x="82464" y="387850"/>
                  </a:cubicBezTo>
                  <a:cubicBezTo>
                    <a:pt x="77398" y="342925"/>
                    <a:pt x="111176" y="319618"/>
                    <a:pt x="156102" y="326711"/>
                  </a:cubicBezTo>
                  <a:cubicBezTo>
                    <a:pt x="261153" y="343600"/>
                    <a:pt x="363501" y="338534"/>
                    <a:pt x="461459" y="291582"/>
                  </a:cubicBezTo>
                  <a:cubicBezTo>
                    <a:pt x="462472" y="291244"/>
                    <a:pt x="463486" y="290568"/>
                    <a:pt x="464499" y="290230"/>
                  </a:cubicBezTo>
                  <a:cubicBezTo>
                    <a:pt x="541176" y="257465"/>
                    <a:pt x="576306" y="276381"/>
                    <a:pt x="589817" y="360152"/>
                  </a:cubicBezTo>
                  <a:cubicBezTo>
                    <a:pt x="594546" y="390215"/>
                    <a:pt x="614475" y="507764"/>
                    <a:pt x="616164" y="515533"/>
                  </a:cubicBezTo>
                  <a:cubicBezTo>
                    <a:pt x="619542" y="502697"/>
                    <a:pt x="622920" y="489861"/>
                    <a:pt x="626636" y="477025"/>
                  </a:cubicBezTo>
                  <a:cubicBezTo>
                    <a:pt x="629676" y="466554"/>
                    <a:pt x="633729" y="456420"/>
                    <a:pt x="642849" y="449327"/>
                  </a:cubicBezTo>
                  <a:cubicBezTo>
                    <a:pt x="641498" y="409806"/>
                    <a:pt x="654334" y="371974"/>
                    <a:pt x="658387" y="333467"/>
                  </a:cubicBezTo>
                  <a:cubicBezTo>
                    <a:pt x="665481" y="265572"/>
                    <a:pt x="664468" y="194637"/>
                    <a:pt x="624609" y="138903"/>
                  </a:cubicBezTo>
                  <a:cubicBezTo>
                    <a:pt x="587791" y="87560"/>
                    <a:pt x="535096" y="46012"/>
                    <a:pt x="472606" y="25069"/>
                  </a:cubicBezTo>
                  <a:cubicBezTo>
                    <a:pt x="413493" y="5140"/>
                    <a:pt x="357421" y="-10060"/>
                    <a:pt x="288851" y="8180"/>
                  </a:cubicBezTo>
                  <a:cubicBezTo>
                    <a:pt x="205418" y="30474"/>
                    <a:pt x="127052" y="49052"/>
                    <a:pt x="69629" y="118636"/>
                  </a:cubicBezTo>
                  <a:cubicBezTo>
                    <a:pt x="41930" y="152414"/>
                    <a:pt x="8152" y="186868"/>
                    <a:pt x="2072" y="228078"/>
                  </a:cubicBezTo>
                  <a:cubicBezTo>
                    <a:pt x="-4008" y="267599"/>
                    <a:pt x="3423" y="312186"/>
                    <a:pt x="22677" y="351707"/>
                  </a:cubicBezTo>
                  <a:cubicBezTo>
                    <a:pt x="41930" y="390552"/>
                    <a:pt x="58144" y="431087"/>
                    <a:pt x="62535" y="474999"/>
                  </a:cubicBezTo>
                  <a:lnTo>
                    <a:pt x="62535" y="474999"/>
                  </a:lnTo>
                  <a:cubicBezTo>
                    <a:pt x="77060" y="488172"/>
                    <a:pt x="79424" y="507088"/>
                    <a:pt x="85505" y="524315"/>
                  </a:cubicBezTo>
                  <a:close/>
                </a:path>
              </a:pathLst>
            </a:custGeom>
            <a:solidFill>
              <a:srgbClr val="414971"/>
            </a:solidFill>
            <a:ln w="9525" cap="flat">
              <a:no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96A5D7A1-65BE-44A9-B82A-8A741BA4DB55}"/>
                </a:ext>
              </a:extLst>
            </p:cNvPr>
            <p:cNvSpPr/>
            <p:nvPr/>
          </p:nvSpPr>
          <p:spPr>
            <a:xfrm>
              <a:off x="1383677" y="2853053"/>
              <a:ext cx="679584" cy="290281"/>
            </a:xfrm>
            <a:custGeom>
              <a:avLst/>
              <a:gdLst>
                <a:gd name="connsiteX0" fmla="*/ 590212 w 592712"/>
                <a:gd name="connsiteY0" fmla="*/ 3507 h 253174"/>
                <a:gd name="connsiteX1" fmla="*/ 579066 w 592712"/>
                <a:gd name="connsiteY1" fmla="*/ 2156 h 253174"/>
                <a:gd name="connsiteX2" fmla="*/ 562176 w 592712"/>
                <a:gd name="connsiteY2" fmla="*/ 48432 h 253174"/>
                <a:gd name="connsiteX3" fmla="*/ 519615 w 592712"/>
                <a:gd name="connsiteY3" fmla="*/ 85926 h 253174"/>
                <a:gd name="connsiteX4" fmla="*/ 446316 w 592712"/>
                <a:gd name="connsiteY4" fmla="*/ 90318 h 253174"/>
                <a:gd name="connsiteX5" fmla="*/ 323025 w 592712"/>
                <a:gd name="connsiteY5" fmla="*/ 118691 h 253174"/>
                <a:gd name="connsiteX6" fmla="*/ 303433 w 592712"/>
                <a:gd name="connsiteY6" fmla="*/ 131527 h 253174"/>
                <a:gd name="connsiteX7" fmla="*/ 263575 w 592712"/>
                <a:gd name="connsiteY7" fmla="*/ 132541 h 253174"/>
                <a:gd name="connsiteX8" fmla="*/ 244321 w 592712"/>
                <a:gd name="connsiteY8" fmla="*/ 121056 h 253174"/>
                <a:gd name="connsiteX9" fmla="*/ 160213 w 592712"/>
                <a:gd name="connsiteY9" fmla="*/ 108220 h 253174"/>
                <a:gd name="connsiteX10" fmla="*/ 62593 w 592712"/>
                <a:gd name="connsiteY10" fmla="*/ 106531 h 253174"/>
                <a:gd name="connsiteX11" fmla="*/ 27801 w 592712"/>
                <a:gd name="connsiteY11" fmla="*/ 83562 h 253174"/>
                <a:gd name="connsiteX12" fmla="*/ 1116 w 592712"/>
                <a:gd name="connsiteY12" fmla="*/ 15667 h 253174"/>
                <a:gd name="connsiteX13" fmla="*/ 2805 w 592712"/>
                <a:gd name="connsiteY13" fmla="*/ 27490 h 253174"/>
                <a:gd name="connsiteX14" fmla="*/ 778 w 592712"/>
                <a:gd name="connsiteY14" fmla="*/ 51810 h 253174"/>
                <a:gd name="connsiteX15" fmla="*/ 39285 w 592712"/>
                <a:gd name="connsiteY15" fmla="*/ 175777 h 253174"/>
                <a:gd name="connsiteX16" fmla="*/ 131501 w 592712"/>
                <a:gd name="connsiteY16" fmla="*/ 252116 h 253174"/>
                <a:gd name="connsiteX17" fmla="*/ 198720 w 592712"/>
                <a:gd name="connsiteY17" fmla="*/ 253130 h 253174"/>
                <a:gd name="connsiteX18" fmla="*/ 268641 w 592712"/>
                <a:gd name="connsiteY18" fmla="*/ 206853 h 253174"/>
                <a:gd name="connsiteX19" fmla="*/ 310189 w 592712"/>
                <a:gd name="connsiteY19" fmla="*/ 206178 h 253174"/>
                <a:gd name="connsiteX20" fmla="*/ 360181 w 592712"/>
                <a:gd name="connsiteY20" fmla="*/ 245699 h 253174"/>
                <a:gd name="connsiteX21" fmla="*/ 454423 w 592712"/>
                <a:gd name="connsiteY21" fmla="*/ 245699 h 253174"/>
                <a:gd name="connsiteX22" fmla="*/ 538531 w 592712"/>
                <a:gd name="connsiteY22" fmla="*/ 185573 h 253174"/>
                <a:gd name="connsiteX23" fmla="*/ 585146 w 592712"/>
                <a:gd name="connsiteY23" fmla="*/ 30192 h 253174"/>
                <a:gd name="connsiteX24" fmla="*/ 591564 w 592712"/>
                <a:gd name="connsiteY24" fmla="*/ 4182 h 253174"/>
                <a:gd name="connsiteX25" fmla="*/ 590212 w 592712"/>
                <a:gd name="connsiteY25" fmla="*/ 3507 h 25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2712" h="253174">
                  <a:moveTo>
                    <a:pt x="590212" y="3507"/>
                  </a:moveTo>
                  <a:cubicBezTo>
                    <a:pt x="587510" y="467"/>
                    <a:pt x="580755" y="-1898"/>
                    <a:pt x="579066" y="2156"/>
                  </a:cubicBezTo>
                  <a:lnTo>
                    <a:pt x="562176" y="48432"/>
                  </a:lnTo>
                  <a:cubicBezTo>
                    <a:pt x="554745" y="68024"/>
                    <a:pt x="540220" y="85251"/>
                    <a:pt x="519615" y="85926"/>
                  </a:cubicBezTo>
                  <a:lnTo>
                    <a:pt x="446316" y="90318"/>
                  </a:lnTo>
                  <a:cubicBezTo>
                    <a:pt x="405444" y="96735"/>
                    <a:pt x="358154" y="101127"/>
                    <a:pt x="323025" y="118691"/>
                  </a:cubicBezTo>
                  <a:lnTo>
                    <a:pt x="303433" y="131527"/>
                  </a:lnTo>
                  <a:cubicBezTo>
                    <a:pt x="291273" y="139296"/>
                    <a:pt x="276073" y="139972"/>
                    <a:pt x="263575" y="132541"/>
                  </a:cubicBezTo>
                  <a:lnTo>
                    <a:pt x="244321" y="121056"/>
                  </a:lnTo>
                  <a:cubicBezTo>
                    <a:pt x="219325" y="110247"/>
                    <a:pt x="187235" y="108220"/>
                    <a:pt x="160213" y="108220"/>
                  </a:cubicBezTo>
                  <a:lnTo>
                    <a:pt x="62593" y="106531"/>
                  </a:lnTo>
                  <a:cubicBezTo>
                    <a:pt x="45703" y="106531"/>
                    <a:pt x="35908" y="98424"/>
                    <a:pt x="27801" y="83562"/>
                  </a:cubicBezTo>
                  <a:lnTo>
                    <a:pt x="1116" y="15667"/>
                  </a:lnTo>
                  <a:cubicBezTo>
                    <a:pt x="1791" y="19721"/>
                    <a:pt x="2129" y="23436"/>
                    <a:pt x="2805" y="27490"/>
                  </a:cubicBezTo>
                  <a:cubicBezTo>
                    <a:pt x="2129" y="35596"/>
                    <a:pt x="-1586" y="44041"/>
                    <a:pt x="778" y="51810"/>
                  </a:cubicBezTo>
                  <a:cubicBezTo>
                    <a:pt x="12938" y="93358"/>
                    <a:pt x="23747" y="135243"/>
                    <a:pt x="39285" y="175777"/>
                  </a:cubicBezTo>
                  <a:cubicBezTo>
                    <a:pt x="61241" y="232525"/>
                    <a:pt x="71713" y="252792"/>
                    <a:pt x="131501" y="252116"/>
                  </a:cubicBezTo>
                  <a:cubicBezTo>
                    <a:pt x="143323" y="251779"/>
                    <a:pt x="186897" y="253468"/>
                    <a:pt x="198720" y="253130"/>
                  </a:cubicBezTo>
                  <a:cubicBezTo>
                    <a:pt x="227094" y="252792"/>
                    <a:pt x="252090" y="233201"/>
                    <a:pt x="268641" y="206853"/>
                  </a:cubicBezTo>
                  <a:cubicBezTo>
                    <a:pt x="280802" y="187600"/>
                    <a:pt x="297015" y="186924"/>
                    <a:pt x="310189" y="206178"/>
                  </a:cubicBezTo>
                  <a:cubicBezTo>
                    <a:pt x="322687" y="224418"/>
                    <a:pt x="340252" y="244347"/>
                    <a:pt x="360181" y="245699"/>
                  </a:cubicBezTo>
                  <a:cubicBezTo>
                    <a:pt x="391595" y="247725"/>
                    <a:pt x="423347" y="249076"/>
                    <a:pt x="454423" y="245699"/>
                  </a:cubicBezTo>
                  <a:cubicBezTo>
                    <a:pt x="492593" y="241645"/>
                    <a:pt x="520967" y="226445"/>
                    <a:pt x="538531" y="185573"/>
                  </a:cubicBezTo>
                  <a:cubicBezTo>
                    <a:pt x="559812" y="134905"/>
                    <a:pt x="570959" y="82549"/>
                    <a:pt x="585146" y="30192"/>
                  </a:cubicBezTo>
                  <a:cubicBezTo>
                    <a:pt x="587848" y="20058"/>
                    <a:pt x="595617" y="13640"/>
                    <a:pt x="591564" y="4182"/>
                  </a:cubicBezTo>
                  <a:cubicBezTo>
                    <a:pt x="590888" y="4858"/>
                    <a:pt x="590550" y="4182"/>
                    <a:pt x="590212" y="3507"/>
                  </a:cubicBezTo>
                  <a:close/>
                </a:path>
              </a:pathLst>
            </a:custGeom>
            <a:solidFill>
              <a:srgbClr val="363636"/>
            </a:solidFill>
            <a:ln w="3378"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AC360F7A-1714-447A-B245-1A157AF46D74}"/>
                </a:ext>
              </a:extLst>
            </p:cNvPr>
            <p:cNvSpPr/>
            <p:nvPr/>
          </p:nvSpPr>
          <p:spPr>
            <a:xfrm>
              <a:off x="655319" y="3440724"/>
              <a:ext cx="2212212" cy="1584052"/>
            </a:xfrm>
            <a:custGeom>
              <a:avLst/>
              <a:gdLst>
                <a:gd name="connsiteX0" fmla="*/ 1904073 w 1929421"/>
                <a:gd name="connsiteY0" fmla="*/ 996127 h 1381560"/>
                <a:gd name="connsiteX1" fmla="*/ 1857121 w 1929421"/>
                <a:gd name="connsiteY1" fmla="*/ 805954 h 1381560"/>
                <a:gd name="connsiteX2" fmla="*/ 1707145 w 1929421"/>
                <a:gd name="connsiteY2" fmla="*/ 233747 h 1381560"/>
                <a:gd name="connsiteX3" fmla="*/ 1687553 w 1929421"/>
                <a:gd name="connsiteY3" fmla="*/ 214493 h 1381560"/>
                <a:gd name="connsiteX4" fmla="*/ 1417663 w 1929421"/>
                <a:gd name="connsiteY4" fmla="*/ 91877 h 1381560"/>
                <a:gd name="connsiteX5" fmla="*/ 1211614 w 1929421"/>
                <a:gd name="connsiteY5" fmla="*/ 0 h 1381560"/>
                <a:gd name="connsiteX6" fmla="*/ 1072109 w 1929421"/>
                <a:gd name="connsiteY6" fmla="*/ 257054 h 1381560"/>
                <a:gd name="connsiteX7" fmla="*/ 960640 w 1929421"/>
                <a:gd name="connsiteY7" fmla="*/ 380008 h 1381560"/>
                <a:gd name="connsiteX8" fmla="*/ 895448 w 1929421"/>
                <a:gd name="connsiteY8" fmla="*/ 316167 h 1381560"/>
                <a:gd name="connsiteX9" fmla="*/ 669808 w 1929421"/>
                <a:gd name="connsiteY9" fmla="*/ 12160 h 1381560"/>
                <a:gd name="connsiteX10" fmla="*/ 563405 w 1929421"/>
                <a:gd name="connsiteY10" fmla="*/ 69584 h 1381560"/>
                <a:gd name="connsiteX11" fmla="*/ 461394 w 1929421"/>
                <a:gd name="connsiteY11" fmla="*/ 110793 h 1381560"/>
                <a:gd name="connsiteX12" fmla="*/ 354654 w 1929421"/>
                <a:gd name="connsiteY12" fmla="*/ 150314 h 1381560"/>
                <a:gd name="connsiteX13" fmla="*/ 239132 w 1929421"/>
                <a:gd name="connsiteY13" fmla="*/ 214156 h 1381560"/>
                <a:gd name="connsiteX14" fmla="*/ 220216 w 1929421"/>
                <a:gd name="connsiteY14" fmla="*/ 234423 h 1381560"/>
                <a:gd name="connsiteX15" fmla="*/ 18896 w 1929421"/>
                <a:gd name="connsiteY15" fmla="*/ 997816 h 1381560"/>
                <a:gd name="connsiteX16" fmla="*/ 9776 w 1929421"/>
                <a:gd name="connsiteY16" fmla="*/ 1175491 h 1381560"/>
                <a:gd name="connsiteX17" fmla="*/ 19910 w 1929421"/>
                <a:gd name="connsiteY17" fmla="*/ 1226496 h 1381560"/>
                <a:gd name="connsiteX18" fmla="*/ 60444 w 1929421"/>
                <a:gd name="connsiteY18" fmla="*/ 1309929 h 1381560"/>
                <a:gd name="connsiteX19" fmla="*/ 83413 w 1929421"/>
                <a:gd name="connsiteY19" fmla="*/ 1374784 h 1381560"/>
                <a:gd name="connsiteX20" fmla="*/ 83413 w 1929421"/>
                <a:gd name="connsiteY20" fmla="*/ 1374784 h 1381560"/>
                <a:gd name="connsiteX21" fmla="*/ 88480 w 1929421"/>
                <a:gd name="connsiteY21" fmla="*/ 1375797 h 1381560"/>
                <a:gd name="connsiteX22" fmla="*/ 1752408 w 1929421"/>
                <a:gd name="connsiteY22" fmla="*/ 1381540 h 1381560"/>
                <a:gd name="connsiteX23" fmla="*/ 1843609 w 1929421"/>
                <a:gd name="connsiteY23" fmla="*/ 1334250 h 1381560"/>
                <a:gd name="connsiteX24" fmla="*/ 1929407 w 1929421"/>
                <a:gd name="connsiteY24" fmla="*/ 1091045 h 1381560"/>
                <a:gd name="connsiteX25" fmla="*/ 1904073 w 1929421"/>
                <a:gd name="connsiteY25" fmla="*/ 996127 h 1381560"/>
                <a:gd name="connsiteX26" fmla="*/ 1607836 w 1929421"/>
                <a:gd name="connsiteY26" fmla="*/ 333056 h 1381560"/>
                <a:gd name="connsiteX27" fmla="*/ 1609187 w 1929421"/>
                <a:gd name="connsiteY27" fmla="*/ 331029 h 1381560"/>
                <a:gd name="connsiteX28" fmla="*/ 1607836 w 1929421"/>
                <a:gd name="connsiteY28" fmla="*/ 333056 h 138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29421" h="1381560">
                  <a:moveTo>
                    <a:pt x="1904073" y="996127"/>
                  </a:moveTo>
                  <a:cubicBezTo>
                    <a:pt x="1871984" y="917423"/>
                    <a:pt x="1874348" y="889050"/>
                    <a:pt x="1857121" y="805954"/>
                  </a:cubicBezTo>
                  <a:cubicBezTo>
                    <a:pt x="1828071" y="665774"/>
                    <a:pt x="1743288" y="277997"/>
                    <a:pt x="1707145" y="233747"/>
                  </a:cubicBezTo>
                  <a:cubicBezTo>
                    <a:pt x="1696673" y="231045"/>
                    <a:pt x="1689242" y="223276"/>
                    <a:pt x="1687553" y="214493"/>
                  </a:cubicBezTo>
                  <a:cubicBezTo>
                    <a:pt x="1603782" y="160110"/>
                    <a:pt x="1506838" y="134776"/>
                    <a:pt x="1417663" y="91877"/>
                  </a:cubicBezTo>
                  <a:cubicBezTo>
                    <a:pt x="1350444" y="59450"/>
                    <a:pt x="1275118" y="42899"/>
                    <a:pt x="1211614" y="0"/>
                  </a:cubicBezTo>
                  <a:cubicBezTo>
                    <a:pt x="1202494" y="3378"/>
                    <a:pt x="1073798" y="248610"/>
                    <a:pt x="1072109" y="257054"/>
                  </a:cubicBezTo>
                  <a:cubicBezTo>
                    <a:pt x="1066367" y="285090"/>
                    <a:pt x="966045" y="383724"/>
                    <a:pt x="960640" y="380008"/>
                  </a:cubicBezTo>
                  <a:cubicBezTo>
                    <a:pt x="946791" y="370212"/>
                    <a:pt x="914026" y="340487"/>
                    <a:pt x="895448" y="316167"/>
                  </a:cubicBezTo>
                  <a:cubicBezTo>
                    <a:pt x="884639" y="301980"/>
                    <a:pt x="695141" y="5067"/>
                    <a:pt x="669808" y="12160"/>
                  </a:cubicBezTo>
                  <a:cubicBezTo>
                    <a:pt x="640420" y="42899"/>
                    <a:pt x="604953" y="60126"/>
                    <a:pt x="563405" y="69584"/>
                  </a:cubicBezTo>
                  <a:cubicBezTo>
                    <a:pt x="527600" y="77353"/>
                    <a:pt x="492133" y="89175"/>
                    <a:pt x="461394" y="110793"/>
                  </a:cubicBezTo>
                  <a:cubicBezTo>
                    <a:pt x="429305" y="133425"/>
                    <a:pt x="397215" y="155043"/>
                    <a:pt x="354654" y="150314"/>
                  </a:cubicBezTo>
                  <a:cubicBezTo>
                    <a:pt x="346210" y="149301"/>
                    <a:pt x="268519" y="195915"/>
                    <a:pt x="239132" y="214156"/>
                  </a:cubicBezTo>
                  <a:cubicBezTo>
                    <a:pt x="232714" y="229018"/>
                    <a:pt x="233052" y="226991"/>
                    <a:pt x="220216" y="234423"/>
                  </a:cubicBezTo>
                  <a:cubicBezTo>
                    <a:pt x="143201" y="353661"/>
                    <a:pt x="54026" y="903237"/>
                    <a:pt x="18896" y="997816"/>
                  </a:cubicBezTo>
                  <a:cubicBezTo>
                    <a:pt x="-3735" y="1058280"/>
                    <a:pt x="-5086" y="1115365"/>
                    <a:pt x="9776" y="1175491"/>
                  </a:cubicBezTo>
                  <a:cubicBezTo>
                    <a:pt x="13830" y="1192380"/>
                    <a:pt x="17207" y="1209269"/>
                    <a:pt x="19910" y="1226496"/>
                  </a:cubicBezTo>
                  <a:cubicBezTo>
                    <a:pt x="24976" y="1258586"/>
                    <a:pt x="37474" y="1286960"/>
                    <a:pt x="60444" y="1309929"/>
                  </a:cubicBezTo>
                  <a:cubicBezTo>
                    <a:pt x="78684" y="1328170"/>
                    <a:pt x="86116" y="1349450"/>
                    <a:pt x="83413" y="1374784"/>
                  </a:cubicBezTo>
                  <a:cubicBezTo>
                    <a:pt x="83413" y="1374784"/>
                    <a:pt x="83413" y="1374784"/>
                    <a:pt x="83413" y="1374784"/>
                  </a:cubicBezTo>
                  <a:cubicBezTo>
                    <a:pt x="83751" y="1376811"/>
                    <a:pt x="87129" y="1377486"/>
                    <a:pt x="88480" y="1375797"/>
                  </a:cubicBezTo>
                  <a:cubicBezTo>
                    <a:pt x="88480" y="1354517"/>
                    <a:pt x="1710523" y="1380864"/>
                    <a:pt x="1752408" y="1381540"/>
                  </a:cubicBezTo>
                  <a:cubicBezTo>
                    <a:pt x="1814222" y="1382553"/>
                    <a:pt x="1831112" y="1346072"/>
                    <a:pt x="1843609" y="1334250"/>
                  </a:cubicBezTo>
                  <a:cubicBezTo>
                    <a:pt x="1921300" y="1261626"/>
                    <a:pt x="1917247" y="1184611"/>
                    <a:pt x="1929407" y="1091045"/>
                  </a:cubicBezTo>
                  <a:cubicBezTo>
                    <a:pt x="1930083" y="1085640"/>
                    <a:pt x="1906438" y="1002207"/>
                    <a:pt x="1904073" y="996127"/>
                  </a:cubicBezTo>
                  <a:close/>
                  <a:moveTo>
                    <a:pt x="1607836" y="333056"/>
                  </a:moveTo>
                  <a:cubicBezTo>
                    <a:pt x="1608174" y="332380"/>
                    <a:pt x="1608849" y="331705"/>
                    <a:pt x="1609187" y="331029"/>
                  </a:cubicBezTo>
                  <a:cubicBezTo>
                    <a:pt x="1608849" y="331705"/>
                    <a:pt x="1608511" y="332380"/>
                    <a:pt x="1607836" y="333056"/>
                  </a:cubicBezTo>
                  <a:close/>
                </a:path>
              </a:pathLst>
            </a:custGeom>
            <a:gradFill>
              <a:gsLst>
                <a:gs pos="41000">
                  <a:schemeClr val="accent1"/>
                </a:gs>
                <a:gs pos="0">
                  <a:schemeClr val="accent1"/>
                </a:gs>
                <a:gs pos="100000">
                  <a:schemeClr val="accent1">
                    <a:lumMod val="75000"/>
                  </a:schemeClr>
                </a:gs>
              </a:gsLst>
              <a:lin ang="5400000" scaled="0"/>
            </a:grad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E8BB43FA-3B65-440C-BB14-1F91B1640F95}"/>
                </a:ext>
              </a:extLst>
            </p:cNvPr>
            <p:cNvSpPr/>
            <p:nvPr/>
          </p:nvSpPr>
          <p:spPr>
            <a:xfrm>
              <a:off x="749796" y="4157992"/>
              <a:ext cx="1927171" cy="1091779"/>
            </a:xfrm>
            <a:custGeom>
              <a:avLst/>
              <a:gdLst>
                <a:gd name="connsiteX0" fmla="*/ 1637918 w 1680817"/>
                <a:gd name="connsiteY0" fmla="*/ 952215 h 952215"/>
                <a:gd name="connsiteX1" fmla="*/ 42899 w 1680817"/>
                <a:gd name="connsiteY1" fmla="*/ 952215 h 952215"/>
                <a:gd name="connsiteX2" fmla="*/ 0 w 1680817"/>
                <a:gd name="connsiteY2" fmla="*/ 909317 h 952215"/>
                <a:gd name="connsiteX3" fmla="*/ 0 w 1680817"/>
                <a:gd name="connsiteY3" fmla="*/ 42899 h 952215"/>
                <a:gd name="connsiteX4" fmla="*/ 42899 w 1680817"/>
                <a:gd name="connsiteY4" fmla="*/ 0 h 952215"/>
                <a:gd name="connsiteX5" fmla="*/ 1637918 w 1680817"/>
                <a:gd name="connsiteY5" fmla="*/ 0 h 952215"/>
                <a:gd name="connsiteX6" fmla="*/ 1680817 w 1680817"/>
                <a:gd name="connsiteY6" fmla="*/ 42899 h 952215"/>
                <a:gd name="connsiteX7" fmla="*/ 1680817 w 1680817"/>
                <a:gd name="connsiteY7" fmla="*/ 909654 h 952215"/>
                <a:gd name="connsiteX8" fmla="*/ 1637918 w 1680817"/>
                <a:gd name="connsiteY8" fmla="*/ 952215 h 9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817" h="952215">
                  <a:moveTo>
                    <a:pt x="1637918" y="952215"/>
                  </a:moveTo>
                  <a:lnTo>
                    <a:pt x="42899" y="952215"/>
                  </a:lnTo>
                  <a:cubicBezTo>
                    <a:pt x="19254" y="952215"/>
                    <a:pt x="0" y="932962"/>
                    <a:pt x="0" y="909317"/>
                  </a:cubicBezTo>
                  <a:lnTo>
                    <a:pt x="0" y="42899"/>
                  </a:lnTo>
                  <a:cubicBezTo>
                    <a:pt x="0" y="19254"/>
                    <a:pt x="19254" y="0"/>
                    <a:pt x="42899" y="0"/>
                  </a:cubicBezTo>
                  <a:lnTo>
                    <a:pt x="1637918" y="0"/>
                  </a:lnTo>
                  <a:cubicBezTo>
                    <a:pt x="1661563" y="0"/>
                    <a:pt x="1680817" y="19254"/>
                    <a:pt x="1680817" y="42899"/>
                  </a:cubicBezTo>
                  <a:lnTo>
                    <a:pt x="1680817" y="909654"/>
                  </a:lnTo>
                  <a:cubicBezTo>
                    <a:pt x="1680817" y="933299"/>
                    <a:pt x="1661563" y="952215"/>
                    <a:pt x="1637918" y="952215"/>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753FF864-44F7-4E06-BC87-8D60CF9A2ABD}"/>
                </a:ext>
              </a:extLst>
            </p:cNvPr>
            <p:cNvSpPr/>
            <p:nvPr/>
          </p:nvSpPr>
          <p:spPr>
            <a:xfrm>
              <a:off x="1421937" y="3364816"/>
              <a:ext cx="314681" cy="494960"/>
            </a:xfrm>
            <a:custGeom>
              <a:avLst/>
              <a:gdLst>
                <a:gd name="connsiteX0" fmla="*/ 72460 w 274455"/>
                <a:gd name="connsiteY0" fmla="*/ 0 h 431688"/>
                <a:gd name="connsiteX1" fmla="*/ 193387 w 274455"/>
                <a:gd name="connsiteY1" fmla="*/ 286779 h 431688"/>
                <a:gd name="connsiteX2" fmla="*/ 215005 w 274455"/>
                <a:gd name="connsiteY2" fmla="*/ 321571 h 431688"/>
                <a:gd name="connsiteX3" fmla="*/ 274455 w 274455"/>
                <a:gd name="connsiteY3" fmla="*/ 431689 h 431688"/>
                <a:gd name="connsiteX4" fmla="*/ 174809 w 274455"/>
                <a:gd name="connsiteY4" fmla="*/ 340825 h 431688"/>
                <a:gd name="connsiteX5" fmla="*/ 131910 w 274455"/>
                <a:gd name="connsiteY5" fmla="*/ 302655 h 431688"/>
                <a:gd name="connsiteX6" fmla="*/ 83269 w 274455"/>
                <a:gd name="connsiteY6" fmla="*/ 326300 h 431688"/>
                <a:gd name="connsiteX7" fmla="*/ 16726 w 274455"/>
                <a:gd name="connsiteY7" fmla="*/ 425609 h 431688"/>
                <a:gd name="connsiteX8" fmla="*/ 1863 w 274455"/>
                <a:gd name="connsiteY8" fmla="*/ 266850 h 431688"/>
                <a:gd name="connsiteX9" fmla="*/ 4228 w 274455"/>
                <a:gd name="connsiteY9" fmla="*/ 101335 h 431688"/>
                <a:gd name="connsiteX10" fmla="*/ 850 w 274455"/>
                <a:gd name="connsiteY10" fmla="*/ 79042 h 431688"/>
                <a:gd name="connsiteX11" fmla="*/ 72460 w 274455"/>
                <a:gd name="connsiteY11" fmla="*/ 0 h 4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455" h="431688">
                  <a:moveTo>
                    <a:pt x="72460" y="0"/>
                  </a:moveTo>
                  <a:cubicBezTo>
                    <a:pt x="56922" y="119238"/>
                    <a:pt x="125155" y="203009"/>
                    <a:pt x="193387" y="286779"/>
                  </a:cubicBezTo>
                  <a:cubicBezTo>
                    <a:pt x="202170" y="297588"/>
                    <a:pt x="217708" y="307046"/>
                    <a:pt x="215005" y="321571"/>
                  </a:cubicBezTo>
                  <a:cubicBezTo>
                    <a:pt x="205547" y="374941"/>
                    <a:pt x="241353" y="402302"/>
                    <a:pt x="274455" y="431689"/>
                  </a:cubicBezTo>
                  <a:cubicBezTo>
                    <a:pt x="231219" y="412773"/>
                    <a:pt x="180214" y="402977"/>
                    <a:pt x="174809" y="340825"/>
                  </a:cubicBezTo>
                  <a:cubicBezTo>
                    <a:pt x="172782" y="317518"/>
                    <a:pt x="153866" y="306371"/>
                    <a:pt x="131910" y="302655"/>
                  </a:cubicBezTo>
                  <a:cubicBezTo>
                    <a:pt x="110292" y="298940"/>
                    <a:pt x="94078" y="306709"/>
                    <a:pt x="83269" y="326300"/>
                  </a:cubicBezTo>
                  <a:cubicBezTo>
                    <a:pt x="64016" y="360079"/>
                    <a:pt x="44086" y="393181"/>
                    <a:pt x="16726" y="425609"/>
                  </a:cubicBezTo>
                  <a:cubicBezTo>
                    <a:pt x="11659" y="372577"/>
                    <a:pt x="3552" y="319882"/>
                    <a:pt x="1863" y="266850"/>
                  </a:cubicBezTo>
                  <a:cubicBezTo>
                    <a:pt x="-164" y="211791"/>
                    <a:pt x="-1852" y="156394"/>
                    <a:pt x="4228" y="101335"/>
                  </a:cubicBezTo>
                  <a:cubicBezTo>
                    <a:pt x="4903" y="94242"/>
                    <a:pt x="2201" y="86473"/>
                    <a:pt x="850" y="79042"/>
                  </a:cubicBezTo>
                  <a:cubicBezTo>
                    <a:pt x="27535" y="54383"/>
                    <a:pt x="36655" y="15200"/>
                    <a:pt x="72460"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B92A49AB-2EDC-494D-98E4-02A9BD309329}"/>
                </a:ext>
              </a:extLst>
            </p:cNvPr>
            <p:cNvSpPr/>
            <p:nvPr/>
          </p:nvSpPr>
          <p:spPr>
            <a:xfrm>
              <a:off x="1812142" y="3364816"/>
              <a:ext cx="261640" cy="463977"/>
            </a:xfrm>
            <a:custGeom>
              <a:avLst/>
              <a:gdLst>
                <a:gd name="connsiteX0" fmla="*/ 0 w 228194"/>
                <a:gd name="connsiteY0" fmla="*/ 404666 h 404666"/>
                <a:gd name="connsiteX1" fmla="*/ 48303 w 228194"/>
                <a:gd name="connsiteY1" fmla="*/ 301642 h 404666"/>
                <a:gd name="connsiteX2" fmla="*/ 60464 w 228194"/>
                <a:gd name="connsiteY2" fmla="*/ 272592 h 404666"/>
                <a:gd name="connsiteX3" fmla="*/ 138492 w 228194"/>
                <a:gd name="connsiteY3" fmla="*/ 0 h 404666"/>
                <a:gd name="connsiteX4" fmla="*/ 202671 w 228194"/>
                <a:gd name="connsiteY4" fmla="*/ 66544 h 404666"/>
                <a:gd name="connsiteX5" fmla="*/ 218547 w 228194"/>
                <a:gd name="connsiteY5" fmla="*/ 389466 h 404666"/>
                <a:gd name="connsiteX6" fmla="*/ 168892 w 228194"/>
                <a:gd name="connsiteY6" fmla="*/ 305020 h 404666"/>
                <a:gd name="connsiteX7" fmla="*/ 120589 w 228194"/>
                <a:gd name="connsiteY7" fmla="*/ 275632 h 404666"/>
                <a:gd name="connsiteX8" fmla="*/ 82420 w 228194"/>
                <a:gd name="connsiteY8" fmla="*/ 316842 h 404666"/>
                <a:gd name="connsiteX9" fmla="*/ 0 w 228194"/>
                <a:gd name="connsiteY9" fmla="*/ 404666 h 40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94" h="404666">
                  <a:moveTo>
                    <a:pt x="0" y="404666"/>
                  </a:moveTo>
                  <a:cubicBezTo>
                    <a:pt x="28374" y="375954"/>
                    <a:pt x="56410" y="347580"/>
                    <a:pt x="48303" y="301642"/>
                  </a:cubicBezTo>
                  <a:cubicBezTo>
                    <a:pt x="46277" y="290833"/>
                    <a:pt x="53370" y="281037"/>
                    <a:pt x="60464" y="272592"/>
                  </a:cubicBezTo>
                  <a:cubicBezTo>
                    <a:pt x="128021" y="193551"/>
                    <a:pt x="160110" y="104375"/>
                    <a:pt x="138492" y="0"/>
                  </a:cubicBezTo>
                  <a:cubicBezTo>
                    <a:pt x="174635" y="7769"/>
                    <a:pt x="180377" y="45263"/>
                    <a:pt x="202671" y="66544"/>
                  </a:cubicBezTo>
                  <a:cubicBezTo>
                    <a:pt x="226654" y="171257"/>
                    <a:pt x="237463" y="276646"/>
                    <a:pt x="218547" y="389466"/>
                  </a:cubicBezTo>
                  <a:cubicBezTo>
                    <a:pt x="195915" y="360416"/>
                    <a:pt x="182066" y="332718"/>
                    <a:pt x="168892" y="305020"/>
                  </a:cubicBezTo>
                  <a:cubicBezTo>
                    <a:pt x="159097" y="284077"/>
                    <a:pt x="144910" y="272930"/>
                    <a:pt x="120589" y="275632"/>
                  </a:cubicBezTo>
                  <a:cubicBezTo>
                    <a:pt x="95593" y="278672"/>
                    <a:pt x="86473" y="294548"/>
                    <a:pt x="82420" y="316842"/>
                  </a:cubicBezTo>
                  <a:cubicBezTo>
                    <a:pt x="73975" y="363794"/>
                    <a:pt x="46952" y="393519"/>
                    <a:pt x="0" y="404666"/>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87858C4F-7418-4DA0-B2BA-5CEF3B5B0338}"/>
                </a:ext>
              </a:extLst>
            </p:cNvPr>
            <p:cNvSpPr/>
            <p:nvPr/>
          </p:nvSpPr>
          <p:spPr>
            <a:xfrm>
              <a:off x="1506568" y="3309820"/>
              <a:ext cx="463245" cy="263572"/>
            </a:xfrm>
            <a:custGeom>
              <a:avLst/>
              <a:gdLst>
                <a:gd name="connsiteX0" fmla="*/ 402639 w 404028"/>
                <a:gd name="connsiteY0" fmla="*/ 36481 h 229879"/>
                <a:gd name="connsiteX1" fmla="*/ 330016 w 404028"/>
                <a:gd name="connsiteY1" fmla="*/ 155381 h 229879"/>
                <a:gd name="connsiteX2" fmla="*/ 264148 w 404028"/>
                <a:gd name="connsiteY2" fmla="*/ 212467 h 229879"/>
                <a:gd name="connsiteX3" fmla="*/ 139167 w 404028"/>
                <a:gd name="connsiteY3" fmla="*/ 209089 h 229879"/>
                <a:gd name="connsiteX4" fmla="*/ 21618 w 404028"/>
                <a:gd name="connsiteY4" fmla="*/ 73975 h 229879"/>
                <a:gd name="connsiteX5" fmla="*/ 0 w 404028"/>
                <a:gd name="connsiteY5" fmla="*/ 48641 h 229879"/>
                <a:gd name="connsiteX6" fmla="*/ 5404 w 404028"/>
                <a:gd name="connsiteY6" fmla="*/ 5067 h 229879"/>
                <a:gd name="connsiteX7" fmla="*/ 111131 w 404028"/>
                <a:gd name="connsiteY7" fmla="*/ 148625 h 229879"/>
                <a:gd name="connsiteX8" fmla="*/ 317180 w 404028"/>
                <a:gd name="connsiteY8" fmla="*/ 130047 h 229879"/>
                <a:gd name="connsiteX9" fmla="*/ 402977 w 404028"/>
                <a:gd name="connsiteY9" fmla="*/ 0 h 229879"/>
                <a:gd name="connsiteX10" fmla="*/ 402639 w 404028"/>
                <a:gd name="connsiteY10" fmla="*/ 36481 h 229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4028" h="229879">
                  <a:moveTo>
                    <a:pt x="402639" y="36481"/>
                  </a:moveTo>
                  <a:cubicBezTo>
                    <a:pt x="383723" y="79379"/>
                    <a:pt x="359403" y="118562"/>
                    <a:pt x="330016" y="155381"/>
                  </a:cubicBezTo>
                  <a:cubicBezTo>
                    <a:pt x="311438" y="178350"/>
                    <a:pt x="289819" y="197266"/>
                    <a:pt x="264148" y="212467"/>
                  </a:cubicBezTo>
                  <a:cubicBezTo>
                    <a:pt x="221249" y="238138"/>
                    <a:pt x="181390" y="234085"/>
                    <a:pt x="139167" y="209089"/>
                  </a:cubicBezTo>
                  <a:cubicBezTo>
                    <a:pt x="84784" y="176661"/>
                    <a:pt x="49316" y="129372"/>
                    <a:pt x="21618" y="73975"/>
                  </a:cubicBezTo>
                  <a:cubicBezTo>
                    <a:pt x="16551" y="64179"/>
                    <a:pt x="15538" y="49654"/>
                    <a:pt x="0" y="48641"/>
                  </a:cubicBezTo>
                  <a:cubicBezTo>
                    <a:pt x="1689" y="32090"/>
                    <a:pt x="4391" y="25334"/>
                    <a:pt x="5404" y="5067"/>
                  </a:cubicBezTo>
                  <a:cubicBezTo>
                    <a:pt x="37156" y="48303"/>
                    <a:pt x="74313" y="114509"/>
                    <a:pt x="111131" y="148625"/>
                  </a:cubicBezTo>
                  <a:cubicBezTo>
                    <a:pt x="170919" y="203684"/>
                    <a:pt x="259081" y="185782"/>
                    <a:pt x="317180" y="130047"/>
                  </a:cubicBezTo>
                  <a:cubicBezTo>
                    <a:pt x="353323" y="95255"/>
                    <a:pt x="380683" y="54721"/>
                    <a:pt x="402977" y="0"/>
                  </a:cubicBezTo>
                  <a:cubicBezTo>
                    <a:pt x="405004" y="14187"/>
                    <a:pt x="403653" y="26685"/>
                    <a:pt x="402639" y="36481"/>
                  </a:cubicBezTo>
                  <a:close/>
                </a:path>
              </a:pathLst>
            </a:custGeom>
            <a:solidFill>
              <a:schemeClr val="bg1">
                <a:lumMod val="75000"/>
              </a:schemeClr>
            </a:solidFill>
            <a:ln w="3378"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897A76DB-3212-476E-8AA9-D866AB2B3DC1}"/>
                </a:ext>
              </a:extLst>
            </p:cNvPr>
            <p:cNvSpPr/>
            <p:nvPr/>
          </p:nvSpPr>
          <p:spPr>
            <a:xfrm>
              <a:off x="2395793" y="3686656"/>
              <a:ext cx="217271" cy="477532"/>
            </a:xfrm>
            <a:custGeom>
              <a:avLst/>
              <a:gdLst>
                <a:gd name="connsiteX0" fmla="*/ 189497 w 189497"/>
                <a:gd name="connsiteY0" fmla="*/ 19254 h 416488"/>
                <a:gd name="connsiteX1" fmla="*/ 41885 w 189497"/>
                <a:gd name="connsiteY1" fmla="*/ 233747 h 416488"/>
                <a:gd name="connsiteX2" fmla="*/ 26685 w 189497"/>
                <a:gd name="connsiteY2" fmla="*/ 362105 h 416488"/>
                <a:gd name="connsiteX3" fmla="*/ 19929 w 189497"/>
                <a:gd name="connsiteY3" fmla="*/ 416489 h 416488"/>
                <a:gd name="connsiteX4" fmla="*/ 338 w 189497"/>
                <a:gd name="connsiteY4" fmla="*/ 416489 h 416488"/>
                <a:gd name="connsiteX5" fmla="*/ 0 w 189497"/>
                <a:gd name="connsiteY5" fmla="*/ 411084 h 416488"/>
                <a:gd name="connsiteX6" fmla="*/ 13849 w 189497"/>
                <a:gd name="connsiteY6" fmla="*/ 305357 h 416488"/>
                <a:gd name="connsiteX7" fmla="*/ 122616 w 189497"/>
                <a:gd name="connsiteY7" fmla="*/ 57761 h 416488"/>
                <a:gd name="connsiteX8" fmla="*/ 169905 w 189497"/>
                <a:gd name="connsiteY8" fmla="*/ 0 h 416488"/>
                <a:gd name="connsiteX9" fmla="*/ 189497 w 189497"/>
                <a:gd name="connsiteY9" fmla="*/ 19254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497" h="416488">
                  <a:moveTo>
                    <a:pt x="189497" y="19254"/>
                  </a:moveTo>
                  <a:cubicBezTo>
                    <a:pt x="126331" y="81068"/>
                    <a:pt x="72624" y="149976"/>
                    <a:pt x="41885" y="233747"/>
                  </a:cubicBezTo>
                  <a:cubicBezTo>
                    <a:pt x="27023" y="274619"/>
                    <a:pt x="30401" y="319207"/>
                    <a:pt x="26685" y="362105"/>
                  </a:cubicBezTo>
                  <a:cubicBezTo>
                    <a:pt x="24996" y="380346"/>
                    <a:pt x="27023" y="398924"/>
                    <a:pt x="19929" y="416489"/>
                  </a:cubicBezTo>
                  <a:cubicBezTo>
                    <a:pt x="13511" y="416489"/>
                    <a:pt x="7093" y="416489"/>
                    <a:pt x="338" y="416489"/>
                  </a:cubicBezTo>
                  <a:cubicBezTo>
                    <a:pt x="338" y="414800"/>
                    <a:pt x="0" y="413111"/>
                    <a:pt x="0" y="411084"/>
                  </a:cubicBezTo>
                  <a:cubicBezTo>
                    <a:pt x="9120" y="376292"/>
                    <a:pt x="12836" y="340825"/>
                    <a:pt x="13849" y="305357"/>
                  </a:cubicBezTo>
                  <a:cubicBezTo>
                    <a:pt x="16551" y="208075"/>
                    <a:pt x="63503" y="130385"/>
                    <a:pt x="122616" y="57761"/>
                  </a:cubicBezTo>
                  <a:cubicBezTo>
                    <a:pt x="138154" y="38507"/>
                    <a:pt x="154030" y="19254"/>
                    <a:pt x="169905" y="0"/>
                  </a:cubicBezTo>
                  <a:cubicBezTo>
                    <a:pt x="176323" y="6418"/>
                    <a:pt x="182741" y="12836"/>
                    <a:pt x="189497" y="19254"/>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78773161-6526-4627-964B-0AE5C4023B26}"/>
                </a:ext>
              </a:extLst>
            </p:cNvPr>
            <p:cNvSpPr/>
            <p:nvPr/>
          </p:nvSpPr>
          <p:spPr>
            <a:xfrm>
              <a:off x="908199" y="3686656"/>
              <a:ext cx="194420" cy="477532"/>
            </a:xfrm>
            <a:custGeom>
              <a:avLst/>
              <a:gdLst>
                <a:gd name="connsiteX0" fmla="*/ 162474 w 169567"/>
                <a:gd name="connsiteY0" fmla="*/ 416489 h 416488"/>
                <a:gd name="connsiteX1" fmla="*/ 147612 w 169567"/>
                <a:gd name="connsiteY1" fmla="*/ 313464 h 416488"/>
                <a:gd name="connsiteX2" fmla="*/ 19254 w 169567"/>
                <a:gd name="connsiteY2" fmla="*/ 42223 h 416488"/>
                <a:gd name="connsiteX3" fmla="*/ 0 w 169567"/>
                <a:gd name="connsiteY3" fmla="*/ 20267 h 416488"/>
                <a:gd name="connsiteX4" fmla="*/ 18916 w 169567"/>
                <a:gd name="connsiteY4" fmla="*/ 0 h 416488"/>
                <a:gd name="connsiteX5" fmla="*/ 61139 w 169567"/>
                <a:gd name="connsiteY5" fmla="*/ 57423 h 416488"/>
                <a:gd name="connsiteX6" fmla="*/ 169568 w 169567"/>
                <a:gd name="connsiteY6" fmla="*/ 416489 h 416488"/>
                <a:gd name="connsiteX7" fmla="*/ 162474 w 169567"/>
                <a:gd name="connsiteY7" fmla="*/ 416489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67" h="416488">
                  <a:moveTo>
                    <a:pt x="162474" y="416489"/>
                  </a:moveTo>
                  <a:cubicBezTo>
                    <a:pt x="157408" y="382035"/>
                    <a:pt x="150990" y="347918"/>
                    <a:pt x="147612" y="313464"/>
                  </a:cubicBezTo>
                  <a:cubicBezTo>
                    <a:pt x="136803" y="207738"/>
                    <a:pt x="92215" y="118225"/>
                    <a:pt x="19254" y="42223"/>
                  </a:cubicBezTo>
                  <a:cubicBezTo>
                    <a:pt x="12498" y="35130"/>
                    <a:pt x="6418" y="27698"/>
                    <a:pt x="0" y="20267"/>
                  </a:cubicBezTo>
                  <a:cubicBezTo>
                    <a:pt x="6418" y="13511"/>
                    <a:pt x="12836" y="6756"/>
                    <a:pt x="18916" y="0"/>
                  </a:cubicBezTo>
                  <a:cubicBezTo>
                    <a:pt x="32765" y="19254"/>
                    <a:pt x="45601" y="39521"/>
                    <a:pt x="61139" y="57423"/>
                  </a:cubicBezTo>
                  <a:cubicBezTo>
                    <a:pt x="149976" y="161461"/>
                    <a:pt x="163150" y="287793"/>
                    <a:pt x="169568" y="416489"/>
                  </a:cubicBezTo>
                  <a:cubicBezTo>
                    <a:pt x="166866" y="416489"/>
                    <a:pt x="164501" y="416489"/>
                    <a:pt x="162474" y="416489"/>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F55A266C-60C8-4C6B-B007-264F1C4065A9}"/>
                </a:ext>
              </a:extLst>
            </p:cNvPr>
            <p:cNvSpPr/>
            <p:nvPr/>
          </p:nvSpPr>
          <p:spPr>
            <a:xfrm>
              <a:off x="1752842" y="3873331"/>
              <a:ext cx="29864" cy="284660"/>
            </a:xfrm>
            <a:custGeom>
              <a:avLst/>
              <a:gdLst>
                <a:gd name="connsiteX0" fmla="*/ 38 w 26046"/>
                <a:gd name="connsiteY0" fmla="*/ 0 h 248271"/>
                <a:gd name="connsiteX1" fmla="*/ 6456 w 26046"/>
                <a:gd name="connsiteY1" fmla="*/ 2027 h 248271"/>
                <a:gd name="connsiteX2" fmla="*/ 18278 w 26046"/>
                <a:gd name="connsiteY2" fmla="*/ 102011 h 248271"/>
                <a:gd name="connsiteX3" fmla="*/ 26047 w 26046"/>
                <a:gd name="connsiteY3" fmla="*/ 248272 h 248271"/>
                <a:gd name="connsiteX4" fmla="*/ 1051 w 26046"/>
                <a:gd name="connsiteY4" fmla="*/ 207062 h 248271"/>
                <a:gd name="connsiteX5" fmla="*/ 38 w 26046"/>
                <a:gd name="connsiteY5" fmla="*/ 0 h 24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46" h="248271">
                  <a:moveTo>
                    <a:pt x="38" y="0"/>
                  </a:moveTo>
                  <a:cubicBezTo>
                    <a:pt x="2064" y="676"/>
                    <a:pt x="4429" y="1351"/>
                    <a:pt x="6456" y="2027"/>
                  </a:cubicBezTo>
                  <a:cubicBezTo>
                    <a:pt x="16589" y="34454"/>
                    <a:pt x="14900" y="68570"/>
                    <a:pt x="18278" y="102011"/>
                  </a:cubicBezTo>
                  <a:cubicBezTo>
                    <a:pt x="23007" y="150652"/>
                    <a:pt x="23682" y="199293"/>
                    <a:pt x="26047" y="248272"/>
                  </a:cubicBezTo>
                  <a:cubicBezTo>
                    <a:pt x="-1314" y="246245"/>
                    <a:pt x="1389" y="224289"/>
                    <a:pt x="1051" y="207062"/>
                  </a:cubicBezTo>
                  <a:cubicBezTo>
                    <a:pt x="-300" y="138154"/>
                    <a:pt x="38" y="69246"/>
                    <a:pt x="38"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02C9F1F6-1467-415A-A1F4-4CB1DEF1647B}"/>
                </a:ext>
              </a:extLst>
            </p:cNvPr>
            <p:cNvSpPr/>
            <p:nvPr/>
          </p:nvSpPr>
          <p:spPr>
            <a:xfrm>
              <a:off x="1750601" y="2984969"/>
              <a:ext cx="214859" cy="115954"/>
            </a:xfrm>
            <a:custGeom>
              <a:avLst/>
              <a:gdLst>
                <a:gd name="connsiteX0" fmla="*/ 140484 w 187393"/>
                <a:gd name="connsiteY0" fmla="*/ 3301 h 101131"/>
                <a:gd name="connsiteX1" fmla="*/ 186761 w 187393"/>
                <a:gd name="connsiteY1" fmla="*/ 24919 h 101131"/>
                <a:gd name="connsiteX2" fmla="*/ 145213 w 187393"/>
                <a:gd name="connsiteY2" fmla="*/ 93152 h 101131"/>
                <a:gd name="connsiteX3" fmla="*/ 48269 w 187393"/>
                <a:gd name="connsiteY3" fmla="*/ 99907 h 101131"/>
                <a:gd name="connsiteX4" fmla="*/ 8411 w 187393"/>
                <a:gd name="connsiteY4" fmla="*/ 71533 h 101131"/>
                <a:gd name="connsiteX5" fmla="*/ 34758 w 187393"/>
                <a:gd name="connsiteY5" fmla="*/ 17826 h 101131"/>
                <a:gd name="connsiteX6" fmla="*/ 140484 w 187393"/>
                <a:gd name="connsiteY6" fmla="*/ 3301 h 10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393" h="101131">
                  <a:moveTo>
                    <a:pt x="140484" y="3301"/>
                  </a:moveTo>
                  <a:cubicBezTo>
                    <a:pt x="156698" y="1274"/>
                    <a:pt x="183721" y="-9873"/>
                    <a:pt x="186761" y="24919"/>
                  </a:cubicBezTo>
                  <a:cubicBezTo>
                    <a:pt x="190476" y="65791"/>
                    <a:pt x="177979" y="87072"/>
                    <a:pt x="145213" y="93152"/>
                  </a:cubicBezTo>
                  <a:cubicBezTo>
                    <a:pt x="113124" y="99232"/>
                    <a:pt x="81034" y="103285"/>
                    <a:pt x="48269" y="99907"/>
                  </a:cubicBezTo>
                  <a:cubicBezTo>
                    <a:pt x="28678" y="97881"/>
                    <a:pt x="16855" y="88423"/>
                    <a:pt x="8411" y="71533"/>
                  </a:cubicBezTo>
                  <a:cubicBezTo>
                    <a:pt x="-7803" y="38430"/>
                    <a:pt x="-1385" y="23568"/>
                    <a:pt x="34758" y="17826"/>
                  </a:cubicBezTo>
                  <a:cubicBezTo>
                    <a:pt x="70225" y="11746"/>
                    <a:pt x="105692" y="8030"/>
                    <a:pt x="140484" y="3301"/>
                  </a:cubicBezTo>
                  <a:close/>
                </a:path>
              </a:pathLst>
            </a:custGeom>
            <a:solidFill>
              <a:srgbClr val="FDFDFD"/>
            </a:solidFill>
            <a:ln w="3378" cap="flat">
              <a:no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87672D63-8401-41CD-8C4E-F66E1EC860B7}"/>
                </a:ext>
              </a:extLst>
            </p:cNvPr>
            <p:cNvSpPr/>
            <p:nvPr/>
          </p:nvSpPr>
          <p:spPr>
            <a:xfrm>
              <a:off x="1465443" y="3006082"/>
              <a:ext cx="203906" cy="103788"/>
            </a:xfrm>
            <a:custGeom>
              <a:avLst/>
              <a:gdLst>
                <a:gd name="connsiteX0" fmla="*/ 145648 w 177840"/>
                <a:gd name="connsiteY0" fmla="*/ 3465 h 90521"/>
                <a:gd name="connsiteX1" fmla="*/ 177399 w 177840"/>
                <a:gd name="connsiteY1" fmla="*/ 34879 h 90521"/>
                <a:gd name="connsiteX2" fmla="*/ 145310 w 177840"/>
                <a:gd name="connsiteY2" fmla="*/ 84534 h 90521"/>
                <a:gd name="connsiteX3" fmla="*/ 64579 w 177840"/>
                <a:gd name="connsiteY3" fmla="*/ 89600 h 90521"/>
                <a:gd name="connsiteX4" fmla="*/ 400 w 177840"/>
                <a:gd name="connsiteY4" fmla="*/ 25421 h 90521"/>
                <a:gd name="connsiteX5" fmla="*/ 22694 w 177840"/>
                <a:gd name="connsiteY5" fmla="*/ 87 h 90521"/>
                <a:gd name="connsiteX6" fmla="*/ 145648 w 177840"/>
                <a:gd name="connsiteY6" fmla="*/ 3465 h 9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840" h="90521">
                  <a:moveTo>
                    <a:pt x="145648" y="3465"/>
                  </a:moveTo>
                  <a:cubicBezTo>
                    <a:pt x="164226" y="5492"/>
                    <a:pt x="180777" y="11234"/>
                    <a:pt x="177399" y="34879"/>
                  </a:cubicBezTo>
                  <a:cubicBezTo>
                    <a:pt x="174359" y="56160"/>
                    <a:pt x="173684" y="80142"/>
                    <a:pt x="145310" y="84534"/>
                  </a:cubicBezTo>
                  <a:cubicBezTo>
                    <a:pt x="118625" y="88587"/>
                    <a:pt x="91602" y="92303"/>
                    <a:pt x="64579" y="89600"/>
                  </a:cubicBezTo>
                  <a:cubicBezTo>
                    <a:pt x="26410" y="85547"/>
                    <a:pt x="4791" y="63253"/>
                    <a:pt x="400" y="25421"/>
                  </a:cubicBezTo>
                  <a:cubicBezTo>
                    <a:pt x="-1626" y="6843"/>
                    <a:pt x="3778" y="-926"/>
                    <a:pt x="22694" y="87"/>
                  </a:cubicBezTo>
                  <a:cubicBezTo>
                    <a:pt x="39583" y="763"/>
                    <a:pt x="121665" y="1101"/>
                    <a:pt x="145648" y="3465"/>
                  </a:cubicBezTo>
                  <a:close/>
                </a:path>
              </a:pathLst>
            </a:custGeom>
            <a:solidFill>
              <a:srgbClr val="FDFDFD"/>
            </a:solidFill>
            <a:ln w="3378"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35FD75BE-493D-4829-A33D-C2657EC9D496}"/>
                </a:ext>
              </a:extLst>
            </p:cNvPr>
            <p:cNvSpPr/>
            <p:nvPr/>
          </p:nvSpPr>
          <p:spPr>
            <a:xfrm>
              <a:off x="1594060" y="4625912"/>
              <a:ext cx="286029" cy="281153"/>
            </a:xfrm>
            <a:custGeom>
              <a:avLst/>
              <a:gdLst>
                <a:gd name="connsiteX0" fmla="*/ 247965 w 249465"/>
                <a:gd name="connsiteY0" fmla="*/ 65469 h 245213"/>
                <a:gd name="connsiteX1" fmla="*/ 231076 w 249465"/>
                <a:gd name="connsiteY1" fmla="*/ 163765 h 245213"/>
                <a:gd name="connsiteX2" fmla="*/ 127038 w 249465"/>
                <a:gd name="connsiteY2" fmla="*/ 245171 h 245213"/>
                <a:gd name="connsiteX3" fmla="*/ 24351 w 249465"/>
                <a:gd name="connsiteY3" fmla="*/ 175587 h 245213"/>
                <a:gd name="connsiteX4" fmla="*/ 31 w 249465"/>
                <a:gd name="connsiteY4" fmla="*/ 52633 h 245213"/>
                <a:gd name="connsiteX5" fmla="*/ 23000 w 249465"/>
                <a:gd name="connsiteY5" fmla="*/ 33380 h 245213"/>
                <a:gd name="connsiteX6" fmla="*/ 113864 w 249465"/>
                <a:gd name="connsiteY6" fmla="*/ 4330 h 245213"/>
                <a:gd name="connsiteX7" fmla="*/ 136158 w 249465"/>
                <a:gd name="connsiteY7" fmla="*/ 6695 h 245213"/>
                <a:gd name="connsiteX8" fmla="*/ 214862 w 249465"/>
                <a:gd name="connsiteY8" fmla="*/ 32366 h 245213"/>
                <a:gd name="connsiteX9" fmla="*/ 247965 w 249465"/>
                <a:gd name="connsiteY9" fmla="*/ 65469 h 24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465" h="245213">
                  <a:moveTo>
                    <a:pt x="247965" y="65469"/>
                  </a:moveTo>
                  <a:cubicBezTo>
                    <a:pt x="244249" y="102288"/>
                    <a:pt x="242898" y="134040"/>
                    <a:pt x="231076" y="163765"/>
                  </a:cubicBezTo>
                  <a:cubicBezTo>
                    <a:pt x="211822" y="211055"/>
                    <a:pt x="176355" y="243820"/>
                    <a:pt x="127038" y="245171"/>
                  </a:cubicBezTo>
                  <a:cubicBezTo>
                    <a:pt x="81775" y="246522"/>
                    <a:pt x="46645" y="215784"/>
                    <a:pt x="24351" y="175587"/>
                  </a:cubicBezTo>
                  <a:cubicBezTo>
                    <a:pt x="3071" y="137418"/>
                    <a:pt x="1382" y="94857"/>
                    <a:pt x="31" y="52633"/>
                  </a:cubicBezTo>
                  <a:cubicBezTo>
                    <a:pt x="-645" y="35407"/>
                    <a:pt x="9827" y="33718"/>
                    <a:pt x="23000" y="33380"/>
                  </a:cubicBezTo>
                  <a:cubicBezTo>
                    <a:pt x="56103" y="32704"/>
                    <a:pt x="87855" y="27638"/>
                    <a:pt x="113864" y="4330"/>
                  </a:cubicBezTo>
                  <a:cubicBezTo>
                    <a:pt x="122985" y="-3776"/>
                    <a:pt x="129065" y="952"/>
                    <a:pt x="136158" y="6695"/>
                  </a:cubicBezTo>
                  <a:cubicBezTo>
                    <a:pt x="159128" y="25273"/>
                    <a:pt x="186150" y="33380"/>
                    <a:pt x="214862" y="32366"/>
                  </a:cubicBezTo>
                  <a:cubicBezTo>
                    <a:pt x="244587" y="31015"/>
                    <a:pt x="253370" y="43851"/>
                    <a:pt x="247965" y="65469"/>
                  </a:cubicBezTo>
                  <a:close/>
                </a:path>
              </a:pathLst>
            </a:custGeom>
            <a:solidFill>
              <a:srgbClr val="DCDCDC"/>
            </a:solidFill>
            <a:ln w="3378"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368ADAC6-3790-4C0A-ACF6-7DDFD1C0C264}"/>
                </a:ext>
              </a:extLst>
            </p:cNvPr>
            <p:cNvSpPr/>
            <p:nvPr/>
          </p:nvSpPr>
          <p:spPr>
            <a:xfrm>
              <a:off x="1776123" y="2913453"/>
              <a:ext cx="188224" cy="58760"/>
            </a:xfrm>
            <a:custGeom>
              <a:avLst/>
              <a:gdLst>
                <a:gd name="connsiteX0" fmla="*/ 0 w 164163"/>
                <a:gd name="connsiteY0" fmla="*/ 50812 h 51249"/>
                <a:gd name="connsiteX1" fmla="*/ 164164 w 164163"/>
                <a:gd name="connsiteY1" fmla="*/ 8589 h 51249"/>
                <a:gd name="connsiteX2" fmla="*/ 0 w 164163"/>
                <a:gd name="connsiteY2" fmla="*/ 50812 h 51249"/>
              </a:gdLst>
              <a:ahLst/>
              <a:cxnLst>
                <a:cxn ang="0">
                  <a:pos x="connsiteX0" y="connsiteY0"/>
                </a:cxn>
                <a:cxn ang="0">
                  <a:pos x="connsiteX1" y="connsiteY1"/>
                </a:cxn>
                <a:cxn ang="0">
                  <a:pos x="connsiteX2" y="connsiteY2"/>
                </a:cxn>
              </a:cxnLst>
              <a:rect l="l" t="t" r="r" b="b"/>
              <a:pathLst>
                <a:path w="164163" h="51249">
                  <a:moveTo>
                    <a:pt x="0" y="50812"/>
                  </a:moveTo>
                  <a:cubicBezTo>
                    <a:pt x="51006" y="23451"/>
                    <a:pt x="98295" y="-18096"/>
                    <a:pt x="164164" y="8589"/>
                  </a:cubicBezTo>
                  <a:cubicBezTo>
                    <a:pt x="104376" y="3860"/>
                    <a:pt x="60126" y="56554"/>
                    <a:pt x="0" y="50812"/>
                  </a:cubicBezTo>
                  <a:close/>
                </a:path>
              </a:pathLst>
            </a:custGeom>
            <a:solidFill>
              <a:srgbClr val="3F3F3F"/>
            </a:solidFill>
            <a:ln w="3378"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035E4DAC-2983-491B-B967-407082523EB2}"/>
                </a:ext>
              </a:extLst>
            </p:cNvPr>
            <p:cNvSpPr/>
            <p:nvPr/>
          </p:nvSpPr>
          <p:spPr>
            <a:xfrm>
              <a:off x="1441502" y="2927659"/>
              <a:ext cx="192484" cy="48572"/>
            </a:xfrm>
            <a:custGeom>
              <a:avLst/>
              <a:gdLst>
                <a:gd name="connsiteX0" fmla="*/ 0 w 167878"/>
                <a:gd name="connsiteY0" fmla="*/ 15115 h 42363"/>
                <a:gd name="connsiteX1" fmla="*/ 167879 w 167878"/>
                <a:gd name="connsiteY1" fmla="*/ 40449 h 42363"/>
                <a:gd name="connsiteX2" fmla="*/ 0 w 167878"/>
                <a:gd name="connsiteY2" fmla="*/ 15115 h 42363"/>
              </a:gdLst>
              <a:ahLst/>
              <a:cxnLst>
                <a:cxn ang="0">
                  <a:pos x="connsiteX0" y="connsiteY0"/>
                </a:cxn>
                <a:cxn ang="0">
                  <a:pos x="connsiteX1" y="connsiteY1"/>
                </a:cxn>
                <a:cxn ang="0">
                  <a:pos x="connsiteX2" y="connsiteY2"/>
                </a:cxn>
              </a:cxnLst>
              <a:rect l="l" t="t" r="r" b="b"/>
              <a:pathLst>
                <a:path w="167878" h="42363">
                  <a:moveTo>
                    <a:pt x="0" y="15115"/>
                  </a:moveTo>
                  <a:cubicBezTo>
                    <a:pt x="36143" y="-12584"/>
                    <a:pt x="102349" y="-1099"/>
                    <a:pt x="167879" y="40449"/>
                  </a:cubicBezTo>
                  <a:cubicBezTo>
                    <a:pt x="106402" y="52947"/>
                    <a:pt x="58774" y="-423"/>
                    <a:pt x="0" y="15115"/>
                  </a:cubicBezTo>
                  <a:close/>
                </a:path>
              </a:pathLst>
            </a:custGeom>
            <a:solidFill>
              <a:srgbClr val="3E3E3E"/>
            </a:solidFill>
            <a:ln w="3378"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FC7AC792-084F-4C5C-9BEA-AA50345856D5}"/>
                </a:ext>
              </a:extLst>
            </p:cNvPr>
            <p:cNvSpPr/>
            <p:nvPr/>
          </p:nvSpPr>
          <p:spPr>
            <a:xfrm>
              <a:off x="750958" y="5299344"/>
              <a:ext cx="1924847" cy="75135"/>
            </a:xfrm>
            <a:custGeom>
              <a:avLst/>
              <a:gdLst>
                <a:gd name="connsiteX0" fmla="*/ 1631838 w 1678790"/>
                <a:gd name="connsiteY0" fmla="*/ 65530 h 65530"/>
                <a:gd name="connsiteX1" fmla="*/ 46952 w 1678790"/>
                <a:gd name="connsiteY1" fmla="*/ 65530 h 65530"/>
                <a:gd name="connsiteX2" fmla="*/ 0 w 1678790"/>
                <a:gd name="connsiteY2" fmla="*/ 18578 h 65530"/>
                <a:gd name="connsiteX3" fmla="*/ 0 w 1678790"/>
                <a:gd name="connsiteY3" fmla="*/ 13511 h 65530"/>
                <a:gd name="connsiteX4" fmla="*/ 13511 w 1678790"/>
                <a:gd name="connsiteY4" fmla="*/ 0 h 65530"/>
                <a:gd name="connsiteX5" fmla="*/ 1665279 w 1678790"/>
                <a:gd name="connsiteY5" fmla="*/ 0 h 65530"/>
                <a:gd name="connsiteX6" fmla="*/ 1678790 w 1678790"/>
                <a:gd name="connsiteY6" fmla="*/ 13511 h 65530"/>
                <a:gd name="connsiteX7" fmla="*/ 1678790 w 1678790"/>
                <a:gd name="connsiteY7" fmla="*/ 18578 h 65530"/>
                <a:gd name="connsiteX8" fmla="*/ 1631838 w 1678790"/>
                <a:gd name="connsiteY8" fmla="*/ 65530 h 6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8790" h="65530">
                  <a:moveTo>
                    <a:pt x="1631838" y="65530"/>
                  </a:moveTo>
                  <a:lnTo>
                    <a:pt x="46952" y="65530"/>
                  </a:lnTo>
                  <a:cubicBezTo>
                    <a:pt x="20943" y="65530"/>
                    <a:pt x="0" y="44587"/>
                    <a:pt x="0" y="18578"/>
                  </a:cubicBezTo>
                  <a:lnTo>
                    <a:pt x="0" y="13511"/>
                  </a:lnTo>
                  <a:cubicBezTo>
                    <a:pt x="0" y="6080"/>
                    <a:pt x="6080" y="0"/>
                    <a:pt x="13511" y="0"/>
                  </a:cubicBezTo>
                  <a:lnTo>
                    <a:pt x="1665279" y="0"/>
                  </a:lnTo>
                  <a:cubicBezTo>
                    <a:pt x="1672710" y="0"/>
                    <a:pt x="1678790" y="6080"/>
                    <a:pt x="1678790" y="13511"/>
                  </a:cubicBezTo>
                  <a:lnTo>
                    <a:pt x="1678790" y="18578"/>
                  </a:lnTo>
                  <a:cubicBezTo>
                    <a:pt x="1678790" y="44587"/>
                    <a:pt x="1657848" y="65530"/>
                    <a:pt x="1631838" y="65530"/>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48" name="TextBox 47">
            <a:extLst>
              <a:ext uri="{FF2B5EF4-FFF2-40B4-BE49-F238E27FC236}">
                <a16:creationId xmlns="" xmlns:a16="http://schemas.microsoft.com/office/drawing/2014/main" id="{3D3C2FA5-36A0-4A16-82C4-993B3B8C37C9}"/>
              </a:ext>
            </a:extLst>
          </p:cNvPr>
          <p:cNvSpPr txBox="1"/>
          <p:nvPr/>
        </p:nvSpPr>
        <p:spPr>
          <a:xfrm>
            <a:off x="389187" y="4080412"/>
            <a:ext cx="4079893" cy="623248"/>
          </a:xfrm>
          <a:prstGeom prst="rect">
            <a:avLst/>
          </a:prstGeom>
          <a:noFill/>
        </p:spPr>
        <p:txBody>
          <a:bodyPr wrap="square" lIns="68580" tIns="34290" rIns="68580" bIns="34290" rtlCol="0">
            <a:spAutoFit/>
          </a:bodyPr>
          <a:lstStyle/>
          <a:p>
            <a:r>
              <a:rPr lang="en-US" altLang="ko-KR" sz="3600" dirty="0" err="1">
                <a:solidFill>
                  <a:schemeClr val="bg1"/>
                </a:solidFill>
                <a:latin typeface="+mj-lt"/>
                <a:cs typeface="Arial" pitchFamily="34" charset="0"/>
              </a:rPr>
              <a:t>PELATIH</a:t>
            </a:r>
            <a:r>
              <a:rPr lang="en-US" altLang="ko-KR" sz="3600" dirty="0">
                <a:solidFill>
                  <a:schemeClr val="bg1"/>
                </a:solidFill>
                <a:latin typeface="+mj-lt"/>
                <a:cs typeface="Arial" pitchFamily="34" charset="0"/>
              </a:rPr>
              <a:t> </a:t>
            </a:r>
            <a:r>
              <a:rPr lang="en-US" altLang="ko-KR" sz="3600" dirty="0" err="1">
                <a:solidFill>
                  <a:schemeClr val="bg1"/>
                </a:solidFill>
                <a:latin typeface="+mj-lt"/>
                <a:cs typeface="Arial" pitchFamily="34" charset="0"/>
              </a:rPr>
              <a:t>AHLI</a:t>
            </a:r>
            <a:r>
              <a:rPr lang="en-US" altLang="ko-KR" sz="3600" dirty="0">
                <a:solidFill>
                  <a:schemeClr val="bg1"/>
                </a:solidFill>
                <a:latin typeface="+mj-lt"/>
                <a:cs typeface="Arial" pitchFamily="34" charset="0"/>
              </a:rPr>
              <a:t> GP</a:t>
            </a:r>
            <a:endParaRPr lang="ko-KR" altLang="en-US" sz="3600" dirty="0">
              <a:solidFill>
                <a:schemeClr val="bg1"/>
              </a:solidFill>
              <a:latin typeface="+mj-lt"/>
              <a:cs typeface="Arial" pitchFamily="34" charset="0"/>
            </a:endParaRPr>
          </a:p>
        </p:txBody>
      </p:sp>
      <p:sp>
        <p:nvSpPr>
          <p:cNvPr id="84" name="Freeform: Shape 83">
            <a:extLst>
              <a:ext uri="{FF2B5EF4-FFF2-40B4-BE49-F238E27FC236}">
                <a16:creationId xmlns="" xmlns:a16="http://schemas.microsoft.com/office/drawing/2014/main" id="{70AE430B-27E0-4150-833A-285AD7C96A5D}"/>
              </a:ext>
            </a:extLst>
          </p:cNvPr>
          <p:cNvSpPr/>
          <p:nvPr/>
        </p:nvSpPr>
        <p:spPr>
          <a:xfrm>
            <a:off x="2590479" y="3637300"/>
            <a:ext cx="550837" cy="310403"/>
          </a:xfrm>
          <a:custGeom>
            <a:avLst/>
            <a:gdLst>
              <a:gd name="connsiteX0" fmla="*/ 0 w 734449"/>
              <a:gd name="connsiteY0" fmla="*/ 337449 h 413871"/>
              <a:gd name="connsiteX1" fmla="*/ 734449 w 734449"/>
              <a:gd name="connsiteY1" fmla="*/ 337449 h 413871"/>
              <a:gd name="connsiteX2" fmla="*/ 367225 w 734449"/>
              <a:gd name="connsiteY2" fmla="*/ 413871 h 413871"/>
              <a:gd name="connsiteX3" fmla="*/ 0 w 734449"/>
              <a:gd name="connsiteY3" fmla="*/ 337449 h 413871"/>
              <a:gd name="connsiteX4" fmla="*/ 536941 w 734449"/>
              <a:gd name="connsiteY4" fmla="*/ 89325 h 413871"/>
              <a:gd name="connsiteX5" fmla="*/ 528009 w 734449"/>
              <a:gd name="connsiteY5" fmla="*/ 97265 h 413871"/>
              <a:gd name="connsiteX6" fmla="*/ 520069 w 734449"/>
              <a:gd name="connsiteY6" fmla="*/ 189567 h 413871"/>
              <a:gd name="connsiteX7" fmla="*/ 527016 w 734449"/>
              <a:gd name="connsiteY7" fmla="*/ 200485 h 413871"/>
              <a:gd name="connsiteX8" fmla="*/ 596491 w 734449"/>
              <a:gd name="connsiteY8" fmla="*/ 160785 h 413871"/>
              <a:gd name="connsiteX9" fmla="*/ 590536 w 734449"/>
              <a:gd name="connsiteY9" fmla="*/ 110167 h 413871"/>
              <a:gd name="connsiteX10" fmla="*/ 536941 w 734449"/>
              <a:gd name="connsiteY10" fmla="*/ 89325 h 413871"/>
              <a:gd name="connsiteX11" fmla="*/ 208425 w 734449"/>
              <a:gd name="connsiteY11" fmla="*/ 0 h 413871"/>
              <a:gd name="connsiteX12" fmla="*/ 523046 w 734449"/>
              <a:gd name="connsiteY12" fmla="*/ 0 h 413871"/>
              <a:gd name="connsiteX13" fmla="*/ 528009 w 734449"/>
              <a:gd name="connsiteY13" fmla="*/ 50617 h 413871"/>
              <a:gd name="connsiteX14" fmla="*/ 535949 w 734449"/>
              <a:gd name="connsiteY14" fmla="*/ 53595 h 413871"/>
              <a:gd name="connsiteX15" fmla="*/ 607409 w 734449"/>
              <a:gd name="connsiteY15" fmla="*/ 81385 h 413871"/>
              <a:gd name="connsiteX16" fmla="*/ 617334 w 734449"/>
              <a:gd name="connsiteY16" fmla="*/ 185598 h 413871"/>
              <a:gd name="connsiteX17" fmla="*/ 523046 w 734449"/>
              <a:gd name="connsiteY17" fmla="*/ 233238 h 413871"/>
              <a:gd name="connsiteX18" fmla="*/ 503196 w 734449"/>
              <a:gd name="connsiteY18" fmla="*/ 252094 h 413871"/>
              <a:gd name="connsiteX19" fmla="*/ 462504 w 734449"/>
              <a:gd name="connsiteY19" fmla="*/ 319584 h 413871"/>
              <a:gd name="connsiteX20" fmla="*/ 446624 w 734449"/>
              <a:gd name="connsiteY20" fmla="*/ 329509 h 413871"/>
              <a:gd name="connsiteX21" fmla="*/ 268967 w 734449"/>
              <a:gd name="connsiteY21" fmla="*/ 328517 h 413871"/>
              <a:gd name="connsiteX22" fmla="*/ 262020 w 734449"/>
              <a:gd name="connsiteY22" fmla="*/ 319584 h 413871"/>
              <a:gd name="connsiteX23" fmla="*/ 200485 w 734449"/>
              <a:gd name="connsiteY23" fmla="*/ 139942 h 413871"/>
              <a:gd name="connsiteX24" fmla="*/ 199492 w 734449"/>
              <a:gd name="connsiteY24" fmla="*/ 22828 h 413871"/>
              <a:gd name="connsiteX25" fmla="*/ 208425 w 734449"/>
              <a:gd name="connsiteY25" fmla="*/ 0 h 41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4449" h="413871">
                <a:moveTo>
                  <a:pt x="0" y="337449"/>
                </a:moveTo>
                <a:lnTo>
                  <a:pt x="734449" y="337449"/>
                </a:lnTo>
                <a:cubicBezTo>
                  <a:pt x="622297" y="387074"/>
                  <a:pt x="498234" y="413871"/>
                  <a:pt x="367225" y="413871"/>
                </a:cubicBezTo>
                <a:cubicBezTo>
                  <a:pt x="236215" y="413871"/>
                  <a:pt x="112153" y="386081"/>
                  <a:pt x="0" y="337449"/>
                </a:cubicBezTo>
                <a:close/>
                <a:moveTo>
                  <a:pt x="536941" y="89325"/>
                </a:moveTo>
                <a:cubicBezTo>
                  <a:pt x="529994" y="88333"/>
                  <a:pt x="528009" y="90317"/>
                  <a:pt x="528009" y="97265"/>
                </a:cubicBezTo>
                <a:cubicBezTo>
                  <a:pt x="528009" y="128033"/>
                  <a:pt x="524039" y="158800"/>
                  <a:pt x="520069" y="189567"/>
                </a:cubicBezTo>
                <a:cubicBezTo>
                  <a:pt x="520069" y="194530"/>
                  <a:pt x="515107" y="202470"/>
                  <a:pt x="527016" y="200485"/>
                </a:cubicBezTo>
                <a:cubicBezTo>
                  <a:pt x="554807" y="195523"/>
                  <a:pt x="580611" y="185598"/>
                  <a:pt x="596491" y="160785"/>
                </a:cubicBezTo>
                <a:cubicBezTo>
                  <a:pt x="607409" y="143913"/>
                  <a:pt x="605424" y="123070"/>
                  <a:pt x="590536" y="110167"/>
                </a:cubicBezTo>
                <a:cubicBezTo>
                  <a:pt x="574657" y="96273"/>
                  <a:pt x="556791" y="91310"/>
                  <a:pt x="536941" y="89325"/>
                </a:cubicBezTo>
                <a:close/>
                <a:moveTo>
                  <a:pt x="208425" y="0"/>
                </a:moveTo>
                <a:cubicBezTo>
                  <a:pt x="309659" y="0"/>
                  <a:pt x="421811" y="0"/>
                  <a:pt x="523046" y="0"/>
                </a:cubicBezTo>
                <a:cubicBezTo>
                  <a:pt x="529994" y="5955"/>
                  <a:pt x="523046" y="44663"/>
                  <a:pt x="528009" y="50617"/>
                </a:cubicBezTo>
                <a:cubicBezTo>
                  <a:pt x="529001" y="55580"/>
                  <a:pt x="532971" y="53595"/>
                  <a:pt x="535949" y="53595"/>
                </a:cubicBezTo>
                <a:cubicBezTo>
                  <a:pt x="566716" y="53595"/>
                  <a:pt x="591529" y="69475"/>
                  <a:pt x="607409" y="81385"/>
                </a:cubicBezTo>
                <a:cubicBezTo>
                  <a:pt x="641154" y="108183"/>
                  <a:pt x="647109" y="154830"/>
                  <a:pt x="617334" y="185598"/>
                </a:cubicBezTo>
                <a:cubicBezTo>
                  <a:pt x="592521" y="214380"/>
                  <a:pt x="560761" y="230260"/>
                  <a:pt x="523046" y="233238"/>
                </a:cubicBezTo>
                <a:cubicBezTo>
                  <a:pt x="513121" y="234230"/>
                  <a:pt x="508159" y="242170"/>
                  <a:pt x="503196" y="252094"/>
                </a:cubicBezTo>
                <a:cubicBezTo>
                  <a:pt x="490294" y="275914"/>
                  <a:pt x="485332" y="280876"/>
                  <a:pt x="462504" y="319584"/>
                </a:cubicBezTo>
                <a:cubicBezTo>
                  <a:pt x="460519" y="327524"/>
                  <a:pt x="453571" y="329509"/>
                  <a:pt x="446624" y="329509"/>
                </a:cubicBezTo>
                <a:cubicBezTo>
                  <a:pt x="387074" y="329509"/>
                  <a:pt x="328516" y="332487"/>
                  <a:pt x="268967" y="328517"/>
                </a:cubicBezTo>
                <a:cubicBezTo>
                  <a:pt x="264997" y="326532"/>
                  <a:pt x="263012" y="323554"/>
                  <a:pt x="262020" y="319584"/>
                </a:cubicBezTo>
                <a:cubicBezTo>
                  <a:pt x="231252" y="246139"/>
                  <a:pt x="207432" y="220335"/>
                  <a:pt x="200485" y="139942"/>
                </a:cubicBezTo>
                <a:cubicBezTo>
                  <a:pt x="198500" y="108183"/>
                  <a:pt x="197506" y="38708"/>
                  <a:pt x="199492" y="22828"/>
                </a:cubicBezTo>
                <a:cubicBezTo>
                  <a:pt x="198500" y="19850"/>
                  <a:pt x="198500" y="0"/>
                  <a:pt x="208425" y="0"/>
                </a:cubicBezTo>
                <a:close/>
              </a:path>
            </a:pathLst>
          </a:custGeom>
          <a:gradFill>
            <a:gsLst>
              <a:gs pos="41000">
                <a:schemeClr val="bg1">
                  <a:lumMod val="95000"/>
                </a:schemeClr>
              </a:gs>
              <a:gs pos="0">
                <a:schemeClr val="bg1">
                  <a:lumMod val="95000"/>
                </a:schemeClr>
              </a:gs>
              <a:gs pos="100000">
                <a:schemeClr val="bg1">
                  <a:lumMod val="65000"/>
                </a:schemeClr>
              </a:gs>
            </a:gsLst>
            <a:lin ang="9000000" scaled="0"/>
          </a:gra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dirty="0"/>
          </a:p>
        </p:txBody>
      </p:sp>
      <p:grpSp>
        <p:nvGrpSpPr>
          <p:cNvPr id="64" name="Group 63">
            <a:extLst>
              <a:ext uri="{FF2B5EF4-FFF2-40B4-BE49-F238E27FC236}">
                <a16:creationId xmlns="" xmlns:a16="http://schemas.microsoft.com/office/drawing/2014/main" id="{C0288E66-8C88-497F-B4A8-AE4C3DE0B569}"/>
              </a:ext>
            </a:extLst>
          </p:cNvPr>
          <p:cNvGrpSpPr/>
          <p:nvPr/>
        </p:nvGrpSpPr>
        <p:grpSpPr>
          <a:xfrm flipH="1">
            <a:off x="230425" y="2722012"/>
            <a:ext cx="1042727" cy="1241619"/>
            <a:chOff x="-269682" y="2392932"/>
            <a:chExt cx="3796368" cy="4520497"/>
          </a:xfrm>
        </p:grpSpPr>
        <p:grpSp>
          <p:nvGrpSpPr>
            <p:cNvPr id="65" name="Group 64">
              <a:extLst>
                <a:ext uri="{FF2B5EF4-FFF2-40B4-BE49-F238E27FC236}">
                  <a16:creationId xmlns="" xmlns:a16="http://schemas.microsoft.com/office/drawing/2014/main" id="{CDB9EABD-23CC-4300-B10E-F49EABE46FC7}"/>
                </a:ext>
              </a:extLst>
            </p:cNvPr>
            <p:cNvGrpSpPr/>
            <p:nvPr/>
          </p:nvGrpSpPr>
          <p:grpSpPr>
            <a:xfrm>
              <a:off x="-269682" y="3351579"/>
              <a:ext cx="1684167" cy="2225289"/>
              <a:chOff x="4414182" y="2417791"/>
              <a:chExt cx="1684167" cy="2225289"/>
            </a:xfrm>
          </p:grpSpPr>
          <p:sp>
            <p:nvSpPr>
              <p:cNvPr id="78" name="Freeform: Shape 77">
                <a:extLst>
                  <a:ext uri="{FF2B5EF4-FFF2-40B4-BE49-F238E27FC236}">
                    <a16:creationId xmlns="" xmlns:a16="http://schemas.microsoft.com/office/drawing/2014/main" id="{5082A34F-CC75-4474-9541-A3B835AD6D73}"/>
                  </a:ext>
                </a:extLst>
              </p:cNvPr>
              <p:cNvSpPr/>
              <p:nvPr/>
            </p:nvSpPr>
            <p:spPr>
              <a:xfrm>
                <a:off x="4414182" y="2417791"/>
                <a:ext cx="1684167" cy="2225289"/>
              </a:xfrm>
              <a:custGeom>
                <a:avLst/>
                <a:gdLst>
                  <a:gd name="connsiteX0" fmla="*/ 0 w 1268858"/>
                  <a:gd name="connsiteY0" fmla="*/ 1006972 h 1676542"/>
                  <a:gd name="connsiteX1" fmla="*/ 10536 w 1268858"/>
                  <a:gd name="connsiteY1" fmla="*/ 997353 h 1676542"/>
                  <a:gd name="connsiteX2" fmla="*/ 1076469 w 1268858"/>
                  <a:gd name="connsiteY2" fmla="*/ 1216311 h 1676542"/>
                  <a:gd name="connsiteX3" fmla="*/ 1099372 w 1268858"/>
                  <a:gd name="connsiteY3" fmla="*/ 1230053 h 1676542"/>
                  <a:gd name="connsiteX4" fmla="*/ 1169457 w 1268858"/>
                  <a:gd name="connsiteY4" fmla="*/ 1252957 h 1676542"/>
                  <a:gd name="connsiteX5" fmla="*/ 1116779 w 1268858"/>
                  <a:gd name="connsiteY5" fmla="*/ 1124697 h 1676542"/>
                  <a:gd name="connsiteX6" fmla="*/ 953706 w 1268858"/>
                  <a:gd name="connsiteY6" fmla="*/ 945591 h 1676542"/>
                  <a:gd name="connsiteX7" fmla="*/ 944544 w 1268858"/>
                  <a:gd name="connsiteY7" fmla="*/ 913984 h 1676542"/>
                  <a:gd name="connsiteX8" fmla="*/ 940880 w 1268858"/>
                  <a:gd name="connsiteY8" fmla="*/ 901158 h 1676542"/>
                  <a:gd name="connsiteX9" fmla="*/ 875833 w 1268858"/>
                  <a:gd name="connsiteY9" fmla="*/ 859473 h 1676542"/>
                  <a:gd name="connsiteX10" fmla="*/ 820865 w 1268858"/>
                  <a:gd name="connsiteY10" fmla="*/ 848937 h 1676542"/>
                  <a:gd name="connsiteX11" fmla="*/ 182771 w 1268858"/>
                  <a:gd name="connsiteY11" fmla="*/ 195727 h 1676542"/>
                  <a:gd name="connsiteX12" fmla="*/ 171777 w 1268858"/>
                  <a:gd name="connsiteY12" fmla="*/ 11582 h 1676542"/>
                  <a:gd name="connsiteX13" fmla="*/ 180938 w 1268858"/>
                  <a:gd name="connsiteY13" fmla="*/ 1505 h 1676542"/>
                  <a:gd name="connsiteX14" fmla="*/ 229952 w 1268858"/>
                  <a:gd name="connsiteY14" fmla="*/ 62886 h 1676542"/>
                  <a:gd name="connsiteX15" fmla="*/ 425549 w 1268858"/>
                  <a:gd name="connsiteY15" fmla="*/ 299251 h 1676542"/>
                  <a:gd name="connsiteX16" fmla="*/ 636720 w 1268858"/>
                  <a:gd name="connsiteY16" fmla="*/ 553481 h 1676542"/>
                  <a:gd name="connsiteX17" fmla="*/ 842852 w 1268858"/>
                  <a:gd name="connsiteY17" fmla="*/ 802214 h 1676542"/>
                  <a:gd name="connsiteX18" fmla="*/ 877666 w 1268858"/>
                  <a:gd name="connsiteY18" fmla="*/ 842983 h 1676542"/>
                  <a:gd name="connsiteX19" fmla="*/ 886369 w 1268858"/>
                  <a:gd name="connsiteY19" fmla="*/ 815498 h 1676542"/>
                  <a:gd name="connsiteX20" fmla="*/ 917976 w 1268858"/>
                  <a:gd name="connsiteY20" fmla="*/ 871383 h 1676542"/>
                  <a:gd name="connsiteX21" fmla="*/ 1003177 w 1268858"/>
                  <a:gd name="connsiteY21" fmla="*/ 916732 h 1676542"/>
                  <a:gd name="connsiteX22" fmla="*/ 987145 w 1268858"/>
                  <a:gd name="connsiteY22" fmla="*/ 850312 h 1676542"/>
                  <a:gd name="connsiteX23" fmla="*/ 986687 w 1268858"/>
                  <a:gd name="connsiteY23" fmla="*/ 828324 h 1676542"/>
                  <a:gd name="connsiteX24" fmla="*/ 974777 w 1268858"/>
                  <a:gd name="connsiteY24" fmla="*/ 782059 h 1676542"/>
                  <a:gd name="connsiteX25" fmla="*/ 1097998 w 1268858"/>
                  <a:gd name="connsiteY25" fmla="*/ 157707 h 1676542"/>
                  <a:gd name="connsiteX26" fmla="*/ 1107618 w 1268858"/>
                  <a:gd name="connsiteY26" fmla="*/ 151752 h 1676542"/>
                  <a:gd name="connsiteX27" fmla="*/ 1109450 w 1268858"/>
                  <a:gd name="connsiteY27" fmla="*/ 173282 h 1676542"/>
                  <a:gd name="connsiteX28" fmla="*/ 1040281 w 1268858"/>
                  <a:gd name="connsiteY28" fmla="*/ 574094 h 1676542"/>
                  <a:gd name="connsiteX29" fmla="*/ 1003635 w 1268858"/>
                  <a:gd name="connsiteY29" fmla="*/ 788472 h 1676542"/>
                  <a:gd name="connsiteX30" fmla="*/ 1003177 w 1268858"/>
                  <a:gd name="connsiteY30" fmla="*/ 806337 h 1676542"/>
                  <a:gd name="connsiteX31" fmla="*/ 1010965 w 1268858"/>
                  <a:gd name="connsiteY31" fmla="*/ 888790 h 1676542"/>
                  <a:gd name="connsiteX32" fmla="*/ 1048068 w 1268858"/>
                  <a:gd name="connsiteY32" fmla="*/ 948339 h 1676542"/>
                  <a:gd name="connsiteX33" fmla="*/ 1067766 w 1268858"/>
                  <a:gd name="connsiteY33" fmla="*/ 944216 h 1676542"/>
                  <a:gd name="connsiteX34" fmla="*/ 1076011 w 1268858"/>
                  <a:gd name="connsiteY34" fmla="*/ 930016 h 1676542"/>
                  <a:gd name="connsiteX35" fmla="*/ 1087463 w 1268858"/>
                  <a:gd name="connsiteY35" fmla="*/ 919939 h 1676542"/>
                  <a:gd name="connsiteX36" fmla="*/ 1094334 w 1268858"/>
                  <a:gd name="connsiteY36" fmla="*/ 933223 h 1676542"/>
                  <a:gd name="connsiteX37" fmla="*/ 1100289 w 1268858"/>
                  <a:gd name="connsiteY37" fmla="*/ 975823 h 1676542"/>
                  <a:gd name="connsiteX38" fmla="*/ 1117237 w 1268858"/>
                  <a:gd name="connsiteY38" fmla="*/ 1023921 h 1676542"/>
                  <a:gd name="connsiteX39" fmla="*/ 1233587 w 1268858"/>
                  <a:gd name="connsiteY39" fmla="*/ 1274944 h 1676542"/>
                  <a:gd name="connsiteX40" fmla="*/ 1270691 w 1268858"/>
                  <a:gd name="connsiteY40" fmla="*/ 1503522 h 1676542"/>
                  <a:gd name="connsiteX41" fmla="*/ 1267027 w 1268858"/>
                  <a:gd name="connsiteY41" fmla="*/ 1656518 h 1676542"/>
                  <a:gd name="connsiteX42" fmla="*/ 1262446 w 1268858"/>
                  <a:gd name="connsiteY42" fmla="*/ 1673467 h 1676542"/>
                  <a:gd name="connsiteX43" fmla="*/ 1258323 w 1268858"/>
                  <a:gd name="connsiteY43" fmla="*/ 1676673 h 1676542"/>
                  <a:gd name="connsiteX44" fmla="*/ 1214349 w 1268858"/>
                  <a:gd name="connsiteY44" fmla="*/ 1676215 h 1676542"/>
                  <a:gd name="connsiteX45" fmla="*/ 1212516 w 1268858"/>
                  <a:gd name="connsiteY45" fmla="*/ 1674383 h 1676542"/>
                  <a:gd name="connsiteX46" fmla="*/ 1218471 w 1268858"/>
                  <a:gd name="connsiteY46" fmla="*/ 1514058 h 1676542"/>
                  <a:gd name="connsiteX47" fmla="*/ 1208852 w 1268858"/>
                  <a:gd name="connsiteY47" fmla="*/ 1410533 h 1676542"/>
                  <a:gd name="connsiteX48" fmla="*/ 1198316 w 1268858"/>
                  <a:gd name="connsiteY48" fmla="*/ 1388088 h 1676542"/>
                  <a:gd name="connsiteX49" fmla="*/ 1176787 w 1268858"/>
                  <a:gd name="connsiteY49" fmla="*/ 1353733 h 1676542"/>
                  <a:gd name="connsiteX50" fmla="*/ 1198316 w 1268858"/>
                  <a:gd name="connsiteY50" fmla="*/ 1358313 h 1676542"/>
                  <a:gd name="connsiteX51" fmla="*/ 1176328 w 1268858"/>
                  <a:gd name="connsiteY51" fmla="*/ 1272654 h 1676542"/>
                  <a:gd name="connsiteX52" fmla="*/ 1164419 w 1268858"/>
                  <a:gd name="connsiteY52" fmla="*/ 1264409 h 1676542"/>
                  <a:gd name="connsiteX53" fmla="*/ 1083798 w 1268858"/>
                  <a:gd name="connsiteY53" fmla="*/ 1239673 h 1676542"/>
                  <a:gd name="connsiteX54" fmla="*/ 862549 w 1268858"/>
                  <a:gd name="connsiteY54" fmla="*/ 1192033 h 1676542"/>
                  <a:gd name="connsiteX55" fmla="*/ 125970 w 1268858"/>
                  <a:gd name="connsiteY55" fmla="*/ 1036747 h 1676542"/>
                  <a:gd name="connsiteX56" fmla="*/ 16491 w 1268858"/>
                  <a:gd name="connsiteY56" fmla="*/ 1013843 h 1676542"/>
                  <a:gd name="connsiteX57" fmla="*/ 0 w 1268858"/>
                  <a:gd name="connsiteY57" fmla="*/ 1006972 h 167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68858" h="1676542">
                    <a:moveTo>
                      <a:pt x="0" y="1006972"/>
                    </a:moveTo>
                    <a:cubicBezTo>
                      <a:pt x="458" y="1000559"/>
                      <a:pt x="6413" y="1000101"/>
                      <a:pt x="10536" y="997353"/>
                    </a:cubicBezTo>
                    <a:cubicBezTo>
                      <a:pt x="368290" y="784807"/>
                      <a:pt x="831859" y="879628"/>
                      <a:pt x="1076469" y="1216311"/>
                    </a:cubicBezTo>
                    <a:cubicBezTo>
                      <a:pt x="1082424" y="1224556"/>
                      <a:pt x="1089295" y="1228679"/>
                      <a:pt x="1099372" y="1230053"/>
                    </a:cubicBezTo>
                    <a:cubicBezTo>
                      <a:pt x="1122734" y="1233718"/>
                      <a:pt x="1145180" y="1241505"/>
                      <a:pt x="1169457" y="1252957"/>
                    </a:cubicBezTo>
                    <a:cubicBezTo>
                      <a:pt x="1154799" y="1206692"/>
                      <a:pt x="1137850" y="1165007"/>
                      <a:pt x="1116779" y="1124697"/>
                    </a:cubicBezTo>
                    <a:cubicBezTo>
                      <a:pt x="1077843" y="1050947"/>
                      <a:pt x="1027913" y="987275"/>
                      <a:pt x="953706" y="945591"/>
                    </a:cubicBezTo>
                    <a:cubicBezTo>
                      <a:pt x="940422" y="937803"/>
                      <a:pt x="937673" y="928184"/>
                      <a:pt x="944544" y="913984"/>
                    </a:cubicBezTo>
                    <a:cubicBezTo>
                      <a:pt x="948209" y="906654"/>
                      <a:pt x="945002" y="904822"/>
                      <a:pt x="940880" y="901158"/>
                    </a:cubicBezTo>
                    <a:cubicBezTo>
                      <a:pt x="920724" y="884667"/>
                      <a:pt x="898279" y="871383"/>
                      <a:pt x="875833" y="859473"/>
                    </a:cubicBezTo>
                    <a:cubicBezTo>
                      <a:pt x="859801" y="851228"/>
                      <a:pt x="839188" y="852602"/>
                      <a:pt x="820865" y="848937"/>
                    </a:cubicBezTo>
                    <a:cubicBezTo>
                      <a:pt x="496550" y="785724"/>
                      <a:pt x="237739" y="520958"/>
                      <a:pt x="182771" y="195727"/>
                    </a:cubicBezTo>
                    <a:cubicBezTo>
                      <a:pt x="172235" y="134804"/>
                      <a:pt x="168570" y="73422"/>
                      <a:pt x="171777" y="11582"/>
                    </a:cubicBezTo>
                    <a:cubicBezTo>
                      <a:pt x="172235" y="7001"/>
                      <a:pt x="168112" y="-3992"/>
                      <a:pt x="180938" y="1505"/>
                    </a:cubicBezTo>
                    <a:cubicBezTo>
                      <a:pt x="195139" y="23950"/>
                      <a:pt x="213461" y="42731"/>
                      <a:pt x="229952" y="62886"/>
                    </a:cubicBezTo>
                    <a:cubicBezTo>
                      <a:pt x="294540" y="142133"/>
                      <a:pt x="360503" y="220463"/>
                      <a:pt x="425549" y="299251"/>
                    </a:cubicBezTo>
                    <a:cubicBezTo>
                      <a:pt x="495634" y="383995"/>
                      <a:pt x="566177" y="468738"/>
                      <a:pt x="636720" y="553481"/>
                    </a:cubicBezTo>
                    <a:cubicBezTo>
                      <a:pt x="705431" y="636392"/>
                      <a:pt x="774600" y="718845"/>
                      <a:pt x="842852" y="802214"/>
                    </a:cubicBezTo>
                    <a:cubicBezTo>
                      <a:pt x="854304" y="815956"/>
                      <a:pt x="865298" y="829698"/>
                      <a:pt x="877666" y="842983"/>
                    </a:cubicBezTo>
                    <a:cubicBezTo>
                      <a:pt x="885453" y="834737"/>
                      <a:pt x="874001" y="821453"/>
                      <a:pt x="886369" y="815498"/>
                    </a:cubicBezTo>
                    <a:cubicBezTo>
                      <a:pt x="880414" y="843899"/>
                      <a:pt x="895530" y="856725"/>
                      <a:pt x="917976" y="871383"/>
                    </a:cubicBezTo>
                    <a:cubicBezTo>
                      <a:pt x="945002" y="888332"/>
                      <a:pt x="973861" y="901158"/>
                      <a:pt x="1003177" y="916732"/>
                    </a:cubicBezTo>
                    <a:cubicBezTo>
                      <a:pt x="994932" y="894745"/>
                      <a:pt x="988519" y="873215"/>
                      <a:pt x="987145" y="850312"/>
                    </a:cubicBezTo>
                    <a:cubicBezTo>
                      <a:pt x="986687" y="842983"/>
                      <a:pt x="984396" y="834737"/>
                      <a:pt x="986687" y="828324"/>
                    </a:cubicBezTo>
                    <a:cubicBezTo>
                      <a:pt x="992184" y="810001"/>
                      <a:pt x="983022" y="796717"/>
                      <a:pt x="974777" y="782059"/>
                    </a:cubicBezTo>
                    <a:cubicBezTo>
                      <a:pt x="856594" y="571346"/>
                      <a:pt x="908815" y="306122"/>
                      <a:pt x="1097998" y="157707"/>
                    </a:cubicBezTo>
                    <a:cubicBezTo>
                      <a:pt x="1101205" y="155417"/>
                      <a:pt x="1104411" y="153584"/>
                      <a:pt x="1107618" y="151752"/>
                    </a:cubicBezTo>
                    <a:cubicBezTo>
                      <a:pt x="1112199" y="158623"/>
                      <a:pt x="1110366" y="165952"/>
                      <a:pt x="1109450" y="173282"/>
                    </a:cubicBezTo>
                    <a:cubicBezTo>
                      <a:pt x="1086546" y="307038"/>
                      <a:pt x="1063185" y="440337"/>
                      <a:pt x="1040281" y="574094"/>
                    </a:cubicBezTo>
                    <a:cubicBezTo>
                      <a:pt x="1027913" y="645554"/>
                      <a:pt x="1015545" y="717013"/>
                      <a:pt x="1003635" y="788472"/>
                    </a:cubicBezTo>
                    <a:cubicBezTo>
                      <a:pt x="1002719" y="794427"/>
                      <a:pt x="1001803" y="800382"/>
                      <a:pt x="1003177" y="806337"/>
                    </a:cubicBezTo>
                    <a:cubicBezTo>
                      <a:pt x="1001345" y="834279"/>
                      <a:pt x="1003177" y="861763"/>
                      <a:pt x="1010965" y="888790"/>
                    </a:cubicBezTo>
                    <a:cubicBezTo>
                      <a:pt x="1017836" y="912151"/>
                      <a:pt x="1028371" y="932764"/>
                      <a:pt x="1048068" y="948339"/>
                    </a:cubicBezTo>
                    <a:cubicBezTo>
                      <a:pt x="1056772" y="955210"/>
                      <a:pt x="1062727" y="955210"/>
                      <a:pt x="1067766" y="944216"/>
                    </a:cubicBezTo>
                    <a:cubicBezTo>
                      <a:pt x="1070056" y="939178"/>
                      <a:pt x="1072804" y="934597"/>
                      <a:pt x="1076011" y="930016"/>
                    </a:cubicBezTo>
                    <a:cubicBezTo>
                      <a:pt x="1079217" y="925893"/>
                      <a:pt x="1081050" y="919022"/>
                      <a:pt x="1087463" y="919939"/>
                    </a:cubicBezTo>
                    <a:cubicBezTo>
                      <a:pt x="1094334" y="920855"/>
                      <a:pt x="1093418" y="928184"/>
                      <a:pt x="1094334" y="933223"/>
                    </a:cubicBezTo>
                    <a:cubicBezTo>
                      <a:pt x="1096624" y="947423"/>
                      <a:pt x="1098914" y="961623"/>
                      <a:pt x="1100289" y="975823"/>
                    </a:cubicBezTo>
                    <a:cubicBezTo>
                      <a:pt x="1101663" y="993230"/>
                      <a:pt x="1106244" y="1009263"/>
                      <a:pt x="1117237" y="1023921"/>
                    </a:cubicBezTo>
                    <a:cubicBezTo>
                      <a:pt x="1173122" y="1099503"/>
                      <a:pt x="1208852" y="1185162"/>
                      <a:pt x="1233587" y="1274944"/>
                    </a:cubicBezTo>
                    <a:cubicBezTo>
                      <a:pt x="1254201" y="1349610"/>
                      <a:pt x="1267943" y="1425650"/>
                      <a:pt x="1270691" y="1503522"/>
                    </a:cubicBezTo>
                    <a:cubicBezTo>
                      <a:pt x="1272524" y="1554826"/>
                      <a:pt x="1272066" y="1605672"/>
                      <a:pt x="1267027" y="1656518"/>
                    </a:cubicBezTo>
                    <a:cubicBezTo>
                      <a:pt x="1266569" y="1662473"/>
                      <a:pt x="1266111" y="1668428"/>
                      <a:pt x="1262446" y="1673467"/>
                    </a:cubicBezTo>
                    <a:cubicBezTo>
                      <a:pt x="1261530" y="1674841"/>
                      <a:pt x="1260156" y="1675757"/>
                      <a:pt x="1258323" y="1676673"/>
                    </a:cubicBezTo>
                    <a:cubicBezTo>
                      <a:pt x="1243665" y="1678964"/>
                      <a:pt x="1229007" y="1679880"/>
                      <a:pt x="1214349" y="1676215"/>
                    </a:cubicBezTo>
                    <a:cubicBezTo>
                      <a:pt x="1213890" y="1675757"/>
                      <a:pt x="1212974" y="1674841"/>
                      <a:pt x="1212516" y="1674383"/>
                    </a:cubicBezTo>
                    <a:cubicBezTo>
                      <a:pt x="1218471" y="1621247"/>
                      <a:pt x="1220762" y="1567652"/>
                      <a:pt x="1218471" y="1514058"/>
                    </a:cubicBezTo>
                    <a:cubicBezTo>
                      <a:pt x="1217097" y="1479244"/>
                      <a:pt x="1212974" y="1444889"/>
                      <a:pt x="1208852" y="1410533"/>
                    </a:cubicBezTo>
                    <a:cubicBezTo>
                      <a:pt x="1207477" y="1401830"/>
                      <a:pt x="1202439" y="1394959"/>
                      <a:pt x="1198316" y="1388088"/>
                    </a:cubicBezTo>
                    <a:cubicBezTo>
                      <a:pt x="1191445" y="1376636"/>
                      <a:pt x="1184116" y="1365184"/>
                      <a:pt x="1176787" y="1353733"/>
                    </a:cubicBezTo>
                    <a:cubicBezTo>
                      <a:pt x="1184574" y="1351900"/>
                      <a:pt x="1190071" y="1358313"/>
                      <a:pt x="1198316" y="1358313"/>
                    </a:cubicBezTo>
                    <a:cubicBezTo>
                      <a:pt x="1193277" y="1328997"/>
                      <a:pt x="1185490" y="1300596"/>
                      <a:pt x="1176328" y="1272654"/>
                    </a:cubicBezTo>
                    <a:cubicBezTo>
                      <a:pt x="1174496" y="1267615"/>
                      <a:pt x="1168999" y="1266241"/>
                      <a:pt x="1164419" y="1264409"/>
                    </a:cubicBezTo>
                    <a:cubicBezTo>
                      <a:pt x="1139225" y="1251583"/>
                      <a:pt x="1111740" y="1244253"/>
                      <a:pt x="1083798" y="1239673"/>
                    </a:cubicBezTo>
                    <a:cubicBezTo>
                      <a:pt x="1010507" y="1222266"/>
                      <a:pt x="936299" y="1207608"/>
                      <a:pt x="862549" y="1192033"/>
                    </a:cubicBezTo>
                    <a:cubicBezTo>
                      <a:pt x="616107" y="1139813"/>
                      <a:pt x="371038" y="1088051"/>
                      <a:pt x="125970" y="1036747"/>
                    </a:cubicBezTo>
                    <a:cubicBezTo>
                      <a:pt x="89324" y="1028960"/>
                      <a:pt x="53136" y="1021631"/>
                      <a:pt x="16491" y="1013843"/>
                    </a:cubicBezTo>
                    <a:cubicBezTo>
                      <a:pt x="10536" y="1012011"/>
                      <a:pt x="5039" y="1010637"/>
                      <a:pt x="0" y="1006972"/>
                    </a:cubicBezTo>
                    <a:close/>
                  </a:path>
                </a:pathLst>
              </a:custGeom>
              <a:solidFill>
                <a:schemeClr val="accent4"/>
              </a:solidFill>
              <a:ln w="4572" cap="flat">
                <a:noFill/>
                <a:prstDash val="solid"/>
                <a:miter/>
              </a:ln>
            </p:spPr>
            <p:txBody>
              <a:bodyPr rtlCol="0" anchor="ctr"/>
              <a:lstStyle/>
              <a:p>
                <a:endParaRPr lang="en-US"/>
              </a:p>
            </p:txBody>
          </p:sp>
          <p:sp>
            <p:nvSpPr>
              <p:cNvPr id="79" name="Freeform: Shape 78">
                <a:extLst>
                  <a:ext uri="{FF2B5EF4-FFF2-40B4-BE49-F238E27FC236}">
                    <a16:creationId xmlns="" xmlns:a16="http://schemas.microsoft.com/office/drawing/2014/main" id="{5E59F43A-2B8B-4C5E-A719-D65618F20F37}"/>
                  </a:ext>
                </a:extLst>
              </p:cNvPr>
              <p:cNvSpPr/>
              <p:nvPr/>
            </p:nvSpPr>
            <p:spPr>
              <a:xfrm>
                <a:off x="4649538" y="2419787"/>
                <a:ext cx="936324" cy="1124805"/>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4">
                  <a:lumMod val="75000"/>
                </a:schemeClr>
              </a:solidFill>
              <a:ln w="4572" cap="flat">
                <a:noFill/>
                <a:prstDash val="solid"/>
                <a:miter/>
              </a:ln>
            </p:spPr>
            <p:txBody>
              <a:bodyPr rtlCol="0" anchor="ctr"/>
              <a:lstStyle/>
              <a:p>
                <a:endParaRPr lang="en-US"/>
              </a:p>
            </p:txBody>
          </p:sp>
          <p:sp>
            <p:nvSpPr>
              <p:cNvPr id="80" name="Freeform: Shape 79">
                <a:extLst>
                  <a:ext uri="{FF2B5EF4-FFF2-40B4-BE49-F238E27FC236}">
                    <a16:creationId xmlns="" xmlns:a16="http://schemas.microsoft.com/office/drawing/2014/main" id="{EA24427C-B806-48EC-97B3-41F33A6B78E7}"/>
                  </a:ext>
                </a:extLst>
              </p:cNvPr>
              <p:cNvSpPr/>
              <p:nvPr/>
            </p:nvSpPr>
            <p:spPr>
              <a:xfrm>
                <a:off x="4414182" y="3754353"/>
                <a:ext cx="1434886" cy="462082"/>
              </a:xfrm>
              <a:custGeom>
                <a:avLst/>
                <a:gdLst>
                  <a:gd name="connsiteX0" fmla="*/ 0 w 1081049"/>
                  <a:gd name="connsiteY0" fmla="*/ 0 h 348134"/>
                  <a:gd name="connsiteX1" fmla="*/ 92989 w 1081049"/>
                  <a:gd name="connsiteY1" fmla="*/ 18323 h 348134"/>
                  <a:gd name="connsiteX2" fmla="*/ 317444 w 1081049"/>
                  <a:gd name="connsiteY2" fmla="*/ 65504 h 348134"/>
                  <a:gd name="connsiteX3" fmla="*/ 547396 w 1081049"/>
                  <a:gd name="connsiteY3" fmla="*/ 114060 h 348134"/>
                  <a:gd name="connsiteX4" fmla="*/ 812161 w 1081049"/>
                  <a:gd name="connsiteY4" fmla="*/ 169945 h 348134"/>
                  <a:gd name="connsiteX5" fmla="*/ 1058146 w 1081049"/>
                  <a:gd name="connsiteY5" fmla="*/ 222165 h 348134"/>
                  <a:gd name="connsiteX6" fmla="*/ 1082882 w 1081049"/>
                  <a:gd name="connsiteY6" fmla="*/ 232242 h 348134"/>
                  <a:gd name="connsiteX7" fmla="*/ 589538 w 1081049"/>
                  <a:gd name="connsiteY7" fmla="*/ 344928 h 348134"/>
                  <a:gd name="connsiteX8" fmla="*/ 10078 w 1081049"/>
                  <a:gd name="connsiteY8" fmla="*/ 16033 h 348134"/>
                  <a:gd name="connsiteX9" fmla="*/ 0 w 1081049"/>
                  <a:gd name="connsiteY9" fmla="*/ 0 h 34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1049" h="348134">
                    <a:moveTo>
                      <a:pt x="0" y="0"/>
                    </a:moveTo>
                    <a:cubicBezTo>
                      <a:pt x="31607" y="3665"/>
                      <a:pt x="61840" y="11910"/>
                      <a:pt x="92989" y="18323"/>
                    </a:cubicBezTo>
                    <a:cubicBezTo>
                      <a:pt x="167654" y="33439"/>
                      <a:pt x="242778" y="49472"/>
                      <a:pt x="317444" y="65504"/>
                    </a:cubicBezTo>
                    <a:cubicBezTo>
                      <a:pt x="393942" y="81537"/>
                      <a:pt x="470898" y="98027"/>
                      <a:pt x="547396" y="114060"/>
                    </a:cubicBezTo>
                    <a:cubicBezTo>
                      <a:pt x="635804" y="132841"/>
                      <a:pt x="723754" y="151164"/>
                      <a:pt x="812161" y="169945"/>
                    </a:cubicBezTo>
                    <a:cubicBezTo>
                      <a:pt x="894156" y="187351"/>
                      <a:pt x="976151" y="204300"/>
                      <a:pt x="1058146" y="222165"/>
                    </a:cubicBezTo>
                    <a:cubicBezTo>
                      <a:pt x="1066849" y="223997"/>
                      <a:pt x="1077843" y="220791"/>
                      <a:pt x="1082882" y="232242"/>
                    </a:cubicBezTo>
                    <a:cubicBezTo>
                      <a:pt x="930802" y="323399"/>
                      <a:pt x="765896" y="362793"/>
                      <a:pt x="589538" y="344928"/>
                    </a:cubicBezTo>
                    <a:cubicBezTo>
                      <a:pt x="348593" y="320192"/>
                      <a:pt x="155744" y="209339"/>
                      <a:pt x="10078" y="16033"/>
                    </a:cubicBezTo>
                    <a:cubicBezTo>
                      <a:pt x="6413" y="10994"/>
                      <a:pt x="458" y="7329"/>
                      <a:pt x="0" y="0"/>
                    </a:cubicBezTo>
                    <a:close/>
                  </a:path>
                </a:pathLst>
              </a:custGeom>
              <a:solidFill>
                <a:schemeClr val="accent4">
                  <a:lumMod val="75000"/>
                </a:schemeClr>
              </a:solidFill>
              <a:ln w="4572" cap="flat">
                <a:noFill/>
                <a:prstDash val="solid"/>
                <a:miter/>
              </a:ln>
            </p:spPr>
            <p:txBody>
              <a:bodyPr rtlCol="0" anchor="ctr"/>
              <a:lstStyle/>
              <a:p>
                <a:endParaRPr lang="en-US"/>
              </a:p>
            </p:txBody>
          </p:sp>
          <p:sp>
            <p:nvSpPr>
              <p:cNvPr id="81" name="Freeform: Shape 80">
                <a:extLst>
                  <a:ext uri="{FF2B5EF4-FFF2-40B4-BE49-F238E27FC236}">
                    <a16:creationId xmlns="" xmlns:a16="http://schemas.microsoft.com/office/drawing/2014/main" id="{DAC5E076-33EE-428D-866C-A7F9819E8B54}"/>
                  </a:ext>
                </a:extLst>
              </p:cNvPr>
              <p:cNvSpPr/>
              <p:nvPr/>
            </p:nvSpPr>
            <p:spPr>
              <a:xfrm>
                <a:off x="5736242" y="2619213"/>
                <a:ext cx="255361" cy="869444"/>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a:p>
            </p:txBody>
          </p:sp>
        </p:grpSp>
        <p:sp>
          <p:nvSpPr>
            <p:cNvPr id="66" name="Freeform: Shape 65">
              <a:extLst>
                <a:ext uri="{FF2B5EF4-FFF2-40B4-BE49-F238E27FC236}">
                  <a16:creationId xmlns="" xmlns:a16="http://schemas.microsoft.com/office/drawing/2014/main" id="{6DC4577F-AE76-45D0-B2D8-B4C17AAC94D4}"/>
                </a:ext>
              </a:extLst>
            </p:cNvPr>
            <p:cNvSpPr/>
            <p:nvPr/>
          </p:nvSpPr>
          <p:spPr>
            <a:xfrm>
              <a:off x="2719458" y="4345289"/>
              <a:ext cx="139841" cy="12159"/>
            </a:xfrm>
            <a:custGeom>
              <a:avLst/>
              <a:gdLst>
                <a:gd name="connsiteX0" fmla="*/ 104440 w 105356"/>
                <a:gd name="connsiteY0" fmla="*/ 11396 h 9161"/>
                <a:gd name="connsiteX1" fmla="*/ 69169 w 105356"/>
                <a:gd name="connsiteY1" fmla="*/ 9564 h 9161"/>
                <a:gd name="connsiteX2" fmla="*/ 0 w 105356"/>
                <a:gd name="connsiteY2" fmla="*/ 6357 h 9161"/>
                <a:gd name="connsiteX3" fmla="*/ 5039 w 105356"/>
                <a:gd name="connsiteY3" fmla="*/ 3609 h 9161"/>
                <a:gd name="connsiteX4" fmla="*/ 95279 w 105356"/>
                <a:gd name="connsiteY4" fmla="*/ 4983 h 9161"/>
                <a:gd name="connsiteX5" fmla="*/ 105357 w 105356"/>
                <a:gd name="connsiteY5" fmla="*/ 6357 h 9161"/>
                <a:gd name="connsiteX6" fmla="*/ 104440 w 105356"/>
                <a:gd name="connsiteY6" fmla="*/ 11396 h 9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356" h="9161">
                  <a:moveTo>
                    <a:pt x="104440" y="11396"/>
                  </a:moveTo>
                  <a:cubicBezTo>
                    <a:pt x="92989" y="6816"/>
                    <a:pt x="81079" y="9564"/>
                    <a:pt x="69169" y="9564"/>
                  </a:cubicBezTo>
                  <a:cubicBezTo>
                    <a:pt x="46265" y="9106"/>
                    <a:pt x="22904" y="10022"/>
                    <a:pt x="0" y="6357"/>
                  </a:cubicBezTo>
                  <a:cubicBezTo>
                    <a:pt x="1832" y="5441"/>
                    <a:pt x="3206" y="3609"/>
                    <a:pt x="5039" y="3609"/>
                  </a:cubicBezTo>
                  <a:cubicBezTo>
                    <a:pt x="35271" y="-514"/>
                    <a:pt x="65504" y="-2346"/>
                    <a:pt x="95279" y="4983"/>
                  </a:cubicBezTo>
                  <a:cubicBezTo>
                    <a:pt x="98485" y="5899"/>
                    <a:pt x="102150" y="5899"/>
                    <a:pt x="105357" y="6357"/>
                  </a:cubicBezTo>
                  <a:cubicBezTo>
                    <a:pt x="109479" y="8648"/>
                    <a:pt x="106731" y="10022"/>
                    <a:pt x="104440" y="11396"/>
                  </a:cubicBezTo>
                  <a:close/>
                </a:path>
              </a:pathLst>
            </a:custGeom>
            <a:solidFill>
              <a:srgbClr val="006000"/>
            </a:solidFill>
            <a:ln w="4572" cap="flat">
              <a:noFill/>
              <a:prstDash val="solid"/>
              <a:miter/>
            </a:ln>
          </p:spPr>
          <p:txBody>
            <a:bodyPr rtlCol="0" anchor="ctr"/>
            <a:lstStyle/>
            <a:p>
              <a:endParaRPr lang="en-US"/>
            </a:p>
          </p:txBody>
        </p:sp>
        <p:grpSp>
          <p:nvGrpSpPr>
            <p:cNvPr id="67" name="Group 66">
              <a:extLst>
                <a:ext uri="{FF2B5EF4-FFF2-40B4-BE49-F238E27FC236}">
                  <a16:creationId xmlns="" xmlns:a16="http://schemas.microsoft.com/office/drawing/2014/main" id="{5CF00E2F-7848-4EC1-9035-76CD65C300E7}"/>
                </a:ext>
              </a:extLst>
            </p:cNvPr>
            <p:cNvGrpSpPr/>
            <p:nvPr/>
          </p:nvGrpSpPr>
          <p:grpSpPr>
            <a:xfrm>
              <a:off x="1216277" y="2392932"/>
              <a:ext cx="2310409" cy="3185932"/>
              <a:chOff x="5900141" y="1459144"/>
              <a:chExt cx="2310409" cy="3185932"/>
            </a:xfrm>
          </p:grpSpPr>
          <p:sp>
            <p:nvSpPr>
              <p:cNvPr id="73" name="Freeform: Shape 72">
                <a:extLst>
                  <a:ext uri="{FF2B5EF4-FFF2-40B4-BE49-F238E27FC236}">
                    <a16:creationId xmlns="" xmlns:a16="http://schemas.microsoft.com/office/drawing/2014/main" id="{C1362C9A-3DA4-4E17-B905-36B593CF85BF}"/>
                  </a:ext>
                </a:extLst>
              </p:cNvPr>
              <p:cNvSpPr/>
              <p:nvPr/>
            </p:nvSpPr>
            <p:spPr>
              <a:xfrm>
                <a:off x="6793296" y="2856334"/>
                <a:ext cx="1416645" cy="510722"/>
              </a:xfrm>
              <a:custGeom>
                <a:avLst/>
                <a:gdLst>
                  <a:gd name="connsiteX0" fmla="*/ 76956 w 1067307"/>
                  <a:gd name="connsiteY0" fmla="*/ 336683 h 384780"/>
                  <a:gd name="connsiteX1" fmla="*/ 5039 w 1067307"/>
                  <a:gd name="connsiteY1" fmla="*/ 304618 h 384780"/>
                  <a:gd name="connsiteX2" fmla="*/ 0 w 1067307"/>
                  <a:gd name="connsiteY2" fmla="*/ 297747 h 384780"/>
                  <a:gd name="connsiteX3" fmla="*/ 32981 w 1067307"/>
                  <a:gd name="connsiteY3" fmla="*/ 284004 h 384780"/>
                  <a:gd name="connsiteX4" fmla="*/ 496092 w 1067307"/>
                  <a:gd name="connsiteY4" fmla="*/ 156202 h 384780"/>
                  <a:gd name="connsiteX5" fmla="*/ 862091 w 1067307"/>
                  <a:gd name="connsiteY5" fmla="*/ 55885 h 384780"/>
                  <a:gd name="connsiteX6" fmla="*/ 1059062 w 1067307"/>
                  <a:gd name="connsiteY6" fmla="*/ 916 h 384780"/>
                  <a:gd name="connsiteX7" fmla="*/ 1067766 w 1067307"/>
                  <a:gd name="connsiteY7" fmla="*/ 0 h 384780"/>
                  <a:gd name="connsiteX8" fmla="*/ 945460 w 1067307"/>
                  <a:gd name="connsiteY8" fmla="*/ 156661 h 384780"/>
                  <a:gd name="connsiteX9" fmla="*/ 453949 w 1067307"/>
                  <a:gd name="connsiteY9" fmla="*/ 386613 h 384780"/>
                  <a:gd name="connsiteX10" fmla="*/ 76956 w 1067307"/>
                  <a:gd name="connsiteY10" fmla="*/ 336683 h 3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7307" h="384780">
                    <a:moveTo>
                      <a:pt x="76956" y="336683"/>
                    </a:moveTo>
                    <a:cubicBezTo>
                      <a:pt x="52220" y="327521"/>
                      <a:pt x="27942" y="316986"/>
                      <a:pt x="5039" y="304618"/>
                    </a:cubicBezTo>
                    <a:cubicBezTo>
                      <a:pt x="2290" y="303244"/>
                      <a:pt x="458" y="300953"/>
                      <a:pt x="0" y="297747"/>
                    </a:cubicBezTo>
                    <a:cubicBezTo>
                      <a:pt x="8245" y="286295"/>
                      <a:pt x="21529" y="287211"/>
                      <a:pt x="32981" y="284004"/>
                    </a:cubicBezTo>
                    <a:cubicBezTo>
                      <a:pt x="187352" y="240946"/>
                      <a:pt x="341722" y="198345"/>
                      <a:pt x="496092" y="156202"/>
                    </a:cubicBezTo>
                    <a:cubicBezTo>
                      <a:pt x="617939" y="122763"/>
                      <a:pt x="740244" y="89782"/>
                      <a:pt x="862091" y="55885"/>
                    </a:cubicBezTo>
                    <a:cubicBezTo>
                      <a:pt x="928054" y="38020"/>
                      <a:pt x="993558" y="19239"/>
                      <a:pt x="1059062" y="916"/>
                    </a:cubicBezTo>
                    <a:cubicBezTo>
                      <a:pt x="1061811" y="0"/>
                      <a:pt x="1065017" y="0"/>
                      <a:pt x="1067766" y="0"/>
                    </a:cubicBezTo>
                    <a:cubicBezTo>
                      <a:pt x="1034784" y="58175"/>
                      <a:pt x="993100" y="109937"/>
                      <a:pt x="945460" y="156661"/>
                    </a:cubicBezTo>
                    <a:cubicBezTo>
                      <a:pt x="808497" y="290876"/>
                      <a:pt x="644049" y="366457"/>
                      <a:pt x="453949" y="386613"/>
                    </a:cubicBezTo>
                    <a:cubicBezTo>
                      <a:pt x="235449" y="402187"/>
                      <a:pt x="80621" y="337599"/>
                      <a:pt x="76956" y="336683"/>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04F386C5-C72A-4424-887C-E444939E3B7B}"/>
                  </a:ext>
                </a:extLst>
              </p:cNvPr>
              <p:cNvSpPr/>
              <p:nvPr/>
            </p:nvSpPr>
            <p:spPr>
              <a:xfrm>
                <a:off x="5900141" y="1459144"/>
                <a:ext cx="2310409" cy="3185932"/>
              </a:xfrm>
              <a:custGeom>
                <a:avLst/>
                <a:gdLst>
                  <a:gd name="connsiteX0" fmla="*/ 529989 w 1740672"/>
                  <a:gd name="connsiteY0" fmla="*/ 0 h 2400296"/>
                  <a:gd name="connsiteX1" fmla="*/ 533196 w 1740672"/>
                  <a:gd name="connsiteY1" fmla="*/ 5955 h 2400296"/>
                  <a:gd name="connsiteX2" fmla="*/ 535028 w 1740672"/>
                  <a:gd name="connsiteY2" fmla="*/ 26568 h 2400296"/>
                  <a:gd name="connsiteX3" fmla="*/ 535028 w 1740672"/>
                  <a:gd name="connsiteY3" fmla="*/ 1082424 h 2400296"/>
                  <a:gd name="connsiteX4" fmla="*/ 532280 w 1740672"/>
                  <a:gd name="connsiteY4" fmla="*/ 1111740 h 2400296"/>
                  <a:gd name="connsiteX5" fmla="*/ 547854 w 1740672"/>
                  <a:gd name="connsiteY5" fmla="*/ 1193277 h 2400296"/>
                  <a:gd name="connsiteX6" fmla="*/ 561138 w 1740672"/>
                  <a:gd name="connsiteY6" fmla="*/ 1242291 h 2400296"/>
                  <a:gd name="connsiteX7" fmla="*/ 599158 w 1740672"/>
                  <a:gd name="connsiteY7" fmla="*/ 1193735 h 2400296"/>
                  <a:gd name="connsiteX8" fmla="*/ 632139 w 1740672"/>
                  <a:gd name="connsiteY8" fmla="*/ 1151593 h 2400296"/>
                  <a:gd name="connsiteX9" fmla="*/ 661914 w 1740672"/>
                  <a:gd name="connsiteY9" fmla="*/ 1144263 h 2400296"/>
                  <a:gd name="connsiteX10" fmla="*/ 671991 w 1740672"/>
                  <a:gd name="connsiteY10" fmla="*/ 1178161 h 2400296"/>
                  <a:gd name="connsiteX11" fmla="*/ 663746 w 1740672"/>
                  <a:gd name="connsiteY11" fmla="*/ 1190529 h 2400296"/>
                  <a:gd name="connsiteX12" fmla="*/ 539609 w 1740672"/>
                  <a:gd name="connsiteY12" fmla="*/ 1352228 h 2400296"/>
                  <a:gd name="connsiteX13" fmla="*/ 530905 w 1740672"/>
                  <a:gd name="connsiteY13" fmla="*/ 1364596 h 2400296"/>
                  <a:gd name="connsiteX14" fmla="*/ 547396 w 1740672"/>
                  <a:gd name="connsiteY14" fmla="*/ 1361847 h 2400296"/>
                  <a:gd name="connsiteX15" fmla="*/ 655043 w 1740672"/>
                  <a:gd name="connsiteY15" fmla="*/ 1341692 h 2400296"/>
                  <a:gd name="connsiteX16" fmla="*/ 681153 w 1740672"/>
                  <a:gd name="connsiteY16" fmla="*/ 1326576 h 2400296"/>
                  <a:gd name="connsiteX17" fmla="*/ 1252827 w 1740672"/>
                  <a:gd name="connsiteY17" fmla="*/ 962867 h 2400296"/>
                  <a:gd name="connsiteX18" fmla="*/ 1734718 w 1740672"/>
                  <a:gd name="connsiteY18" fmla="*/ 1045778 h 2400296"/>
                  <a:gd name="connsiteX19" fmla="*/ 1744338 w 1740672"/>
                  <a:gd name="connsiteY19" fmla="*/ 1049443 h 2400296"/>
                  <a:gd name="connsiteX20" fmla="*/ 1744338 w 1740672"/>
                  <a:gd name="connsiteY20" fmla="*/ 1052649 h 2400296"/>
                  <a:gd name="connsiteX21" fmla="*/ 1743422 w 1740672"/>
                  <a:gd name="connsiteY21" fmla="*/ 1053565 h 2400296"/>
                  <a:gd name="connsiteX22" fmla="*/ 1742047 w 1740672"/>
                  <a:gd name="connsiteY22" fmla="*/ 1053107 h 2400296"/>
                  <a:gd name="connsiteX23" fmla="*/ 1724641 w 1740672"/>
                  <a:gd name="connsiteY23" fmla="*/ 1061352 h 2400296"/>
                  <a:gd name="connsiteX24" fmla="*/ 1357267 w 1740672"/>
                  <a:gd name="connsiteY24" fmla="*/ 1162586 h 2400296"/>
                  <a:gd name="connsiteX25" fmla="*/ 1068682 w 1740672"/>
                  <a:gd name="connsiteY25" fmla="*/ 1242291 h 2400296"/>
                  <a:gd name="connsiteX26" fmla="*/ 693979 w 1740672"/>
                  <a:gd name="connsiteY26" fmla="*/ 1345815 h 2400296"/>
                  <a:gd name="connsiteX27" fmla="*/ 676114 w 1740672"/>
                  <a:gd name="connsiteY27" fmla="*/ 1353144 h 2400296"/>
                  <a:gd name="connsiteX28" fmla="*/ 629849 w 1740672"/>
                  <a:gd name="connsiteY28" fmla="*/ 1360931 h 2400296"/>
                  <a:gd name="connsiteX29" fmla="*/ 527241 w 1740672"/>
                  <a:gd name="connsiteY29" fmla="*/ 1385667 h 2400296"/>
                  <a:gd name="connsiteX30" fmla="*/ 516705 w 1740672"/>
                  <a:gd name="connsiteY30" fmla="*/ 1393454 h 2400296"/>
                  <a:gd name="connsiteX31" fmla="*/ 429213 w 1740672"/>
                  <a:gd name="connsiteY31" fmla="*/ 1521257 h 2400296"/>
                  <a:gd name="connsiteX32" fmla="*/ 510292 w 1740672"/>
                  <a:gd name="connsiteY32" fmla="*/ 1509347 h 2400296"/>
                  <a:gd name="connsiteX33" fmla="*/ 522202 w 1740672"/>
                  <a:gd name="connsiteY33" fmla="*/ 1503850 h 2400296"/>
                  <a:gd name="connsiteX34" fmla="*/ 767270 w 1740672"/>
                  <a:gd name="connsiteY34" fmla="*/ 1387958 h 2400296"/>
                  <a:gd name="connsiteX35" fmla="*/ 1080592 w 1740672"/>
                  <a:gd name="connsiteY35" fmla="*/ 1444300 h 2400296"/>
                  <a:gd name="connsiteX36" fmla="*/ 1167167 w 1740672"/>
                  <a:gd name="connsiteY36" fmla="*/ 1506140 h 2400296"/>
                  <a:gd name="connsiteX37" fmla="*/ 1182742 w 1740672"/>
                  <a:gd name="connsiteY37" fmla="*/ 1521715 h 2400296"/>
                  <a:gd name="connsiteX38" fmla="*/ 1168999 w 1740672"/>
                  <a:gd name="connsiteY38" fmla="*/ 1523547 h 2400296"/>
                  <a:gd name="connsiteX39" fmla="*/ 1074637 w 1740672"/>
                  <a:gd name="connsiteY39" fmla="*/ 1525837 h 2400296"/>
                  <a:gd name="connsiteX40" fmla="*/ 1049443 w 1740672"/>
                  <a:gd name="connsiteY40" fmla="*/ 1527211 h 2400296"/>
                  <a:gd name="connsiteX41" fmla="*/ 821323 w 1740672"/>
                  <a:gd name="connsiteY41" fmla="*/ 1527211 h 2400296"/>
                  <a:gd name="connsiteX42" fmla="*/ 529531 w 1740672"/>
                  <a:gd name="connsiteY42" fmla="*/ 1524005 h 2400296"/>
                  <a:gd name="connsiteX43" fmla="*/ 516247 w 1740672"/>
                  <a:gd name="connsiteY43" fmla="*/ 1523547 h 2400296"/>
                  <a:gd name="connsiteX44" fmla="*/ 485556 w 1740672"/>
                  <a:gd name="connsiteY44" fmla="*/ 1525837 h 2400296"/>
                  <a:gd name="connsiteX45" fmla="*/ 416387 w 1740672"/>
                  <a:gd name="connsiteY45" fmla="*/ 1542786 h 2400296"/>
                  <a:gd name="connsiteX46" fmla="*/ 404935 w 1740672"/>
                  <a:gd name="connsiteY46" fmla="*/ 1553322 h 2400296"/>
                  <a:gd name="connsiteX47" fmla="*/ 259727 w 1740672"/>
                  <a:gd name="connsiteY47" fmla="*/ 1858397 h 2400296"/>
                  <a:gd name="connsiteX48" fmla="*/ 272095 w 1740672"/>
                  <a:gd name="connsiteY48" fmla="*/ 1875346 h 2400296"/>
                  <a:gd name="connsiteX49" fmla="*/ 298663 w 1740672"/>
                  <a:gd name="connsiteY49" fmla="*/ 1876262 h 2400296"/>
                  <a:gd name="connsiteX50" fmla="*/ 301869 w 1740672"/>
                  <a:gd name="connsiteY50" fmla="*/ 1877636 h 2400296"/>
                  <a:gd name="connsiteX51" fmla="*/ 250107 w 1740672"/>
                  <a:gd name="connsiteY51" fmla="*/ 1914740 h 2400296"/>
                  <a:gd name="connsiteX52" fmla="*/ 238197 w 1740672"/>
                  <a:gd name="connsiteY52" fmla="*/ 1930773 h 2400296"/>
                  <a:gd name="connsiteX53" fmla="*/ 206590 w 1740672"/>
                  <a:gd name="connsiteY53" fmla="*/ 2211113 h 2400296"/>
                  <a:gd name="connsiteX54" fmla="*/ 207965 w 1740672"/>
                  <a:gd name="connsiteY54" fmla="*/ 2215235 h 2400296"/>
                  <a:gd name="connsiteX55" fmla="*/ 244610 w 1740672"/>
                  <a:gd name="connsiteY55" fmla="*/ 2193248 h 2400296"/>
                  <a:gd name="connsiteX56" fmla="*/ 213003 w 1740672"/>
                  <a:gd name="connsiteY56" fmla="*/ 2275243 h 2400296"/>
                  <a:gd name="connsiteX57" fmla="*/ 207049 w 1740672"/>
                  <a:gd name="connsiteY57" fmla="*/ 2310056 h 2400296"/>
                  <a:gd name="connsiteX58" fmla="*/ 208423 w 1740672"/>
                  <a:gd name="connsiteY58" fmla="*/ 2393425 h 2400296"/>
                  <a:gd name="connsiteX59" fmla="*/ 197887 w 1740672"/>
                  <a:gd name="connsiteY59" fmla="*/ 2402587 h 2400296"/>
                  <a:gd name="connsiteX60" fmla="*/ 162616 w 1740672"/>
                  <a:gd name="connsiteY60" fmla="*/ 2401670 h 2400296"/>
                  <a:gd name="connsiteX61" fmla="*/ 158493 w 1740672"/>
                  <a:gd name="connsiteY61" fmla="*/ 2398922 h 2400296"/>
                  <a:gd name="connsiteX62" fmla="*/ 155744 w 1740672"/>
                  <a:gd name="connsiteY62" fmla="*/ 2387470 h 2400296"/>
                  <a:gd name="connsiteX63" fmla="*/ 152538 w 1740672"/>
                  <a:gd name="connsiteY63" fmla="*/ 2183628 h 2400296"/>
                  <a:gd name="connsiteX64" fmla="*/ 208881 w 1740672"/>
                  <a:gd name="connsiteY64" fmla="*/ 1846946 h 2400296"/>
                  <a:gd name="connsiteX65" fmla="*/ 301411 w 1740672"/>
                  <a:gd name="connsiteY65" fmla="*/ 1630736 h 2400296"/>
                  <a:gd name="connsiteX66" fmla="*/ 305076 w 1740672"/>
                  <a:gd name="connsiteY66" fmla="*/ 1595006 h 2400296"/>
                  <a:gd name="connsiteX67" fmla="*/ 290876 w 1740672"/>
                  <a:gd name="connsiteY67" fmla="*/ 1528128 h 2400296"/>
                  <a:gd name="connsiteX68" fmla="*/ 278508 w 1740672"/>
                  <a:gd name="connsiteY68" fmla="*/ 1505224 h 2400296"/>
                  <a:gd name="connsiteX69" fmla="*/ 127802 w 1740672"/>
                  <a:gd name="connsiteY69" fmla="*/ 1332989 h 2400296"/>
                  <a:gd name="connsiteX70" fmla="*/ 65046 w 1740672"/>
                  <a:gd name="connsiteY70" fmla="*/ 1218013 h 2400296"/>
                  <a:gd name="connsiteX71" fmla="*/ 0 w 1740672"/>
                  <a:gd name="connsiteY71" fmla="*/ 870336 h 2400296"/>
                  <a:gd name="connsiteX72" fmla="*/ 149790 w 1740672"/>
                  <a:gd name="connsiteY72" fmla="*/ 418678 h 2400296"/>
                  <a:gd name="connsiteX73" fmla="*/ 161699 w 1740672"/>
                  <a:gd name="connsiteY73" fmla="*/ 410890 h 2400296"/>
                  <a:gd name="connsiteX74" fmla="*/ 178190 w 1740672"/>
                  <a:gd name="connsiteY74" fmla="*/ 534570 h 2400296"/>
                  <a:gd name="connsiteX75" fmla="*/ 259269 w 1740672"/>
                  <a:gd name="connsiteY75" fmla="*/ 1182741 h 2400296"/>
                  <a:gd name="connsiteX76" fmla="*/ 297289 w 1740672"/>
                  <a:gd name="connsiteY76" fmla="*/ 1486901 h 2400296"/>
                  <a:gd name="connsiteX77" fmla="*/ 301869 w 1740672"/>
                  <a:gd name="connsiteY77" fmla="*/ 1502476 h 2400296"/>
                  <a:gd name="connsiteX78" fmla="*/ 310573 w 1740672"/>
                  <a:gd name="connsiteY78" fmla="*/ 1532250 h 2400296"/>
                  <a:gd name="connsiteX79" fmla="*/ 322483 w 1740672"/>
                  <a:gd name="connsiteY79" fmla="*/ 1587677 h 2400296"/>
                  <a:gd name="connsiteX80" fmla="*/ 352715 w 1740672"/>
                  <a:gd name="connsiteY80" fmla="*/ 1536831 h 2400296"/>
                  <a:gd name="connsiteX81" fmla="*/ 534570 w 1740672"/>
                  <a:gd name="connsiteY81" fmla="*/ 1275272 h 2400296"/>
                  <a:gd name="connsiteX82" fmla="*/ 542815 w 1740672"/>
                  <a:gd name="connsiteY82" fmla="*/ 1234045 h 2400296"/>
                  <a:gd name="connsiteX83" fmla="*/ 523576 w 1740672"/>
                  <a:gd name="connsiteY83" fmla="*/ 1148386 h 2400296"/>
                  <a:gd name="connsiteX84" fmla="*/ 490595 w 1740672"/>
                  <a:gd name="connsiteY84" fmla="*/ 1080133 h 2400296"/>
                  <a:gd name="connsiteX85" fmla="*/ 450743 w 1740672"/>
                  <a:gd name="connsiteY85" fmla="*/ 1026539 h 2400296"/>
                  <a:gd name="connsiteX86" fmla="*/ 306450 w 1740672"/>
                  <a:gd name="connsiteY86" fmla="*/ 553809 h 2400296"/>
                  <a:gd name="connsiteX87" fmla="*/ 522660 w 1740672"/>
                  <a:gd name="connsiteY87" fmla="*/ 9161 h 2400296"/>
                  <a:gd name="connsiteX88" fmla="*/ 527699 w 1740672"/>
                  <a:gd name="connsiteY88" fmla="*/ 2290 h 2400296"/>
                  <a:gd name="connsiteX89" fmla="*/ 529989 w 1740672"/>
                  <a:gd name="connsiteY89" fmla="*/ 0 h 24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672" h="2400296">
                    <a:moveTo>
                      <a:pt x="529989" y="0"/>
                    </a:moveTo>
                    <a:cubicBezTo>
                      <a:pt x="530905" y="1832"/>
                      <a:pt x="531821" y="3665"/>
                      <a:pt x="533196" y="5955"/>
                    </a:cubicBezTo>
                    <a:cubicBezTo>
                      <a:pt x="534570" y="12826"/>
                      <a:pt x="535028" y="19697"/>
                      <a:pt x="535028" y="26568"/>
                    </a:cubicBezTo>
                    <a:cubicBezTo>
                      <a:pt x="535028" y="378367"/>
                      <a:pt x="535028" y="730625"/>
                      <a:pt x="535028" y="1082424"/>
                    </a:cubicBezTo>
                    <a:cubicBezTo>
                      <a:pt x="535028" y="1092501"/>
                      <a:pt x="534570" y="1102121"/>
                      <a:pt x="532280" y="1111740"/>
                    </a:cubicBezTo>
                    <a:cubicBezTo>
                      <a:pt x="538234" y="1138767"/>
                      <a:pt x="539609" y="1166709"/>
                      <a:pt x="547854" y="1193277"/>
                    </a:cubicBezTo>
                    <a:cubicBezTo>
                      <a:pt x="552893" y="1208851"/>
                      <a:pt x="556557" y="1224884"/>
                      <a:pt x="561138" y="1242291"/>
                    </a:cubicBezTo>
                    <a:cubicBezTo>
                      <a:pt x="574422" y="1225342"/>
                      <a:pt x="586790" y="1209310"/>
                      <a:pt x="599158" y="1193735"/>
                    </a:cubicBezTo>
                    <a:cubicBezTo>
                      <a:pt x="610152" y="1179535"/>
                      <a:pt x="621145" y="1165793"/>
                      <a:pt x="632139" y="1151593"/>
                    </a:cubicBezTo>
                    <a:cubicBezTo>
                      <a:pt x="639926" y="1141057"/>
                      <a:pt x="649546" y="1136934"/>
                      <a:pt x="661914" y="1144263"/>
                    </a:cubicBezTo>
                    <a:cubicBezTo>
                      <a:pt x="673366" y="1151134"/>
                      <a:pt x="677946" y="1166251"/>
                      <a:pt x="671991" y="1178161"/>
                    </a:cubicBezTo>
                    <a:cubicBezTo>
                      <a:pt x="669701" y="1182741"/>
                      <a:pt x="666495" y="1186406"/>
                      <a:pt x="663746" y="1190529"/>
                    </a:cubicBezTo>
                    <a:cubicBezTo>
                      <a:pt x="622520" y="1244581"/>
                      <a:pt x="580835" y="1298634"/>
                      <a:pt x="539609" y="1352228"/>
                    </a:cubicBezTo>
                    <a:cubicBezTo>
                      <a:pt x="536402" y="1356351"/>
                      <a:pt x="534112" y="1360015"/>
                      <a:pt x="530905" y="1364596"/>
                    </a:cubicBezTo>
                    <a:cubicBezTo>
                      <a:pt x="537318" y="1366428"/>
                      <a:pt x="542357" y="1363680"/>
                      <a:pt x="547396" y="1361847"/>
                    </a:cubicBezTo>
                    <a:cubicBezTo>
                      <a:pt x="582209" y="1348563"/>
                      <a:pt x="618397" y="1343983"/>
                      <a:pt x="655043" y="1341692"/>
                    </a:cubicBezTo>
                    <a:cubicBezTo>
                      <a:pt x="666953" y="1340776"/>
                      <a:pt x="674282" y="1337112"/>
                      <a:pt x="681153" y="1326576"/>
                    </a:cubicBezTo>
                    <a:cubicBezTo>
                      <a:pt x="817658" y="1120902"/>
                      <a:pt x="1008216" y="998597"/>
                      <a:pt x="1252827" y="962867"/>
                    </a:cubicBezTo>
                    <a:cubicBezTo>
                      <a:pt x="1421855" y="938589"/>
                      <a:pt x="1582638" y="968364"/>
                      <a:pt x="1734718" y="1045778"/>
                    </a:cubicBezTo>
                    <a:cubicBezTo>
                      <a:pt x="1737925" y="1047152"/>
                      <a:pt x="1741131" y="1048068"/>
                      <a:pt x="1744338" y="1049443"/>
                    </a:cubicBezTo>
                    <a:cubicBezTo>
                      <a:pt x="1744338" y="1050359"/>
                      <a:pt x="1744338" y="1051275"/>
                      <a:pt x="1744338" y="1052649"/>
                    </a:cubicBezTo>
                    <a:lnTo>
                      <a:pt x="1743422" y="1053565"/>
                    </a:lnTo>
                    <a:lnTo>
                      <a:pt x="1742047" y="1053107"/>
                    </a:lnTo>
                    <a:cubicBezTo>
                      <a:pt x="1737008" y="1057230"/>
                      <a:pt x="1731054" y="1059520"/>
                      <a:pt x="1724641" y="1061352"/>
                    </a:cubicBezTo>
                    <a:cubicBezTo>
                      <a:pt x="1601877" y="1094334"/>
                      <a:pt x="1479572" y="1128689"/>
                      <a:pt x="1357267" y="1162586"/>
                    </a:cubicBezTo>
                    <a:cubicBezTo>
                      <a:pt x="1261072" y="1189154"/>
                      <a:pt x="1164877" y="1215723"/>
                      <a:pt x="1068682" y="1242291"/>
                    </a:cubicBezTo>
                    <a:cubicBezTo>
                      <a:pt x="943628" y="1276646"/>
                      <a:pt x="819033" y="1311002"/>
                      <a:pt x="693979" y="1345815"/>
                    </a:cubicBezTo>
                    <a:cubicBezTo>
                      <a:pt x="687566" y="1347647"/>
                      <a:pt x="681611" y="1349021"/>
                      <a:pt x="676114" y="1353144"/>
                    </a:cubicBezTo>
                    <a:cubicBezTo>
                      <a:pt x="661914" y="1361847"/>
                      <a:pt x="644965" y="1359557"/>
                      <a:pt x="629849" y="1360931"/>
                    </a:cubicBezTo>
                    <a:cubicBezTo>
                      <a:pt x="594119" y="1363680"/>
                      <a:pt x="561138" y="1376048"/>
                      <a:pt x="527241" y="1385667"/>
                    </a:cubicBezTo>
                    <a:cubicBezTo>
                      <a:pt x="522660" y="1387041"/>
                      <a:pt x="519453" y="1389790"/>
                      <a:pt x="516705" y="1393454"/>
                    </a:cubicBezTo>
                    <a:cubicBezTo>
                      <a:pt x="486472" y="1434681"/>
                      <a:pt x="457156" y="1476365"/>
                      <a:pt x="429213" y="1521257"/>
                    </a:cubicBezTo>
                    <a:cubicBezTo>
                      <a:pt x="457156" y="1513469"/>
                      <a:pt x="482808" y="1506598"/>
                      <a:pt x="510292" y="1509347"/>
                    </a:cubicBezTo>
                    <a:cubicBezTo>
                      <a:pt x="514873" y="1509805"/>
                      <a:pt x="518537" y="1507056"/>
                      <a:pt x="522202" y="1503850"/>
                    </a:cubicBezTo>
                    <a:cubicBezTo>
                      <a:pt x="593203" y="1442926"/>
                      <a:pt x="675198" y="1405364"/>
                      <a:pt x="767270" y="1387958"/>
                    </a:cubicBezTo>
                    <a:cubicBezTo>
                      <a:pt x="938131" y="1363222"/>
                      <a:pt x="1078759" y="1441094"/>
                      <a:pt x="1080592" y="1444300"/>
                    </a:cubicBezTo>
                    <a:cubicBezTo>
                      <a:pt x="1110366" y="1463998"/>
                      <a:pt x="1140599" y="1481862"/>
                      <a:pt x="1167167" y="1506140"/>
                    </a:cubicBezTo>
                    <a:cubicBezTo>
                      <a:pt x="1172664" y="1511179"/>
                      <a:pt x="1177703" y="1516218"/>
                      <a:pt x="1182742" y="1521715"/>
                    </a:cubicBezTo>
                    <a:cubicBezTo>
                      <a:pt x="1178619" y="1526295"/>
                      <a:pt x="1173580" y="1524005"/>
                      <a:pt x="1168999" y="1523547"/>
                    </a:cubicBezTo>
                    <a:cubicBezTo>
                      <a:pt x="1137393" y="1519424"/>
                      <a:pt x="1106244" y="1517592"/>
                      <a:pt x="1074637" y="1525837"/>
                    </a:cubicBezTo>
                    <a:cubicBezTo>
                      <a:pt x="1066391" y="1527211"/>
                      <a:pt x="1057688" y="1527211"/>
                      <a:pt x="1049443" y="1527211"/>
                    </a:cubicBezTo>
                    <a:cubicBezTo>
                      <a:pt x="973403" y="1527211"/>
                      <a:pt x="897363" y="1526753"/>
                      <a:pt x="821323" y="1527211"/>
                    </a:cubicBezTo>
                    <a:cubicBezTo>
                      <a:pt x="724212" y="1528128"/>
                      <a:pt x="626642" y="1521715"/>
                      <a:pt x="529531" y="1524005"/>
                    </a:cubicBezTo>
                    <a:cubicBezTo>
                      <a:pt x="524950" y="1524005"/>
                      <a:pt x="520828" y="1522631"/>
                      <a:pt x="516247" y="1523547"/>
                    </a:cubicBezTo>
                    <a:cubicBezTo>
                      <a:pt x="506169" y="1528128"/>
                      <a:pt x="495634" y="1524463"/>
                      <a:pt x="485556" y="1525837"/>
                    </a:cubicBezTo>
                    <a:cubicBezTo>
                      <a:pt x="461737" y="1529044"/>
                      <a:pt x="438833" y="1535457"/>
                      <a:pt x="416387" y="1542786"/>
                    </a:cubicBezTo>
                    <a:cubicBezTo>
                      <a:pt x="410432" y="1544618"/>
                      <a:pt x="407684" y="1548741"/>
                      <a:pt x="404935" y="1553322"/>
                    </a:cubicBezTo>
                    <a:cubicBezTo>
                      <a:pt x="345844" y="1649975"/>
                      <a:pt x="294998" y="1750750"/>
                      <a:pt x="259727" y="1858397"/>
                    </a:cubicBezTo>
                    <a:cubicBezTo>
                      <a:pt x="254230" y="1874888"/>
                      <a:pt x="254230" y="1874888"/>
                      <a:pt x="272095" y="1875346"/>
                    </a:cubicBezTo>
                    <a:cubicBezTo>
                      <a:pt x="280798" y="1875804"/>
                      <a:pt x="289960" y="1875804"/>
                      <a:pt x="298663" y="1876262"/>
                    </a:cubicBezTo>
                    <a:cubicBezTo>
                      <a:pt x="299121" y="1876262"/>
                      <a:pt x="299579" y="1876720"/>
                      <a:pt x="301869" y="1877636"/>
                    </a:cubicBezTo>
                    <a:cubicBezTo>
                      <a:pt x="284005" y="1890462"/>
                      <a:pt x="267056" y="1902830"/>
                      <a:pt x="250107" y="1914740"/>
                    </a:cubicBezTo>
                    <a:cubicBezTo>
                      <a:pt x="244152" y="1918863"/>
                      <a:pt x="240030" y="1923443"/>
                      <a:pt x="238197" y="1930773"/>
                    </a:cubicBezTo>
                    <a:cubicBezTo>
                      <a:pt x="215752" y="2022845"/>
                      <a:pt x="206132" y="2116292"/>
                      <a:pt x="206590" y="2211113"/>
                    </a:cubicBezTo>
                    <a:cubicBezTo>
                      <a:pt x="206590" y="2212029"/>
                      <a:pt x="207049" y="2212945"/>
                      <a:pt x="207965" y="2215235"/>
                    </a:cubicBezTo>
                    <a:cubicBezTo>
                      <a:pt x="219416" y="2208364"/>
                      <a:pt x="230410" y="2201951"/>
                      <a:pt x="244610" y="2193248"/>
                    </a:cubicBezTo>
                    <a:cubicBezTo>
                      <a:pt x="233159" y="2223022"/>
                      <a:pt x="223539" y="2249133"/>
                      <a:pt x="213003" y="2275243"/>
                    </a:cubicBezTo>
                    <a:cubicBezTo>
                      <a:pt x="208423" y="2286695"/>
                      <a:pt x="206590" y="2297688"/>
                      <a:pt x="207049" y="2310056"/>
                    </a:cubicBezTo>
                    <a:cubicBezTo>
                      <a:pt x="207965" y="2337999"/>
                      <a:pt x="207965" y="2365483"/>
                      <a:pt x="208423" y="2393425"/>
                    </a:cubicBezTo>
                    <a:cubicBezTo>
                      <a:pt x="208881" y="2401212"/>
                      <a:pt x="202926" y="2402129"/>
                      <a:pt x="197887" y="2402587"/>
                    </a:cubicBezTo>
                    <a:cubicBezTo>
                      <a:pt x="185977" y="2403045"/>
                      <a:pt x="174525" y="2404419"/>
                      <a:pt x="162616" y="2401670"/>
                    </a:cubicBezTo>
                    <a:cubicBezTo>
                      <a:pt x="161241" y="2401212"/>
                      <a:pt x="159867" y="2400296"/>
                      <a:pt x="158493" y="2398922"/>
                    </a:cubicBezTo>
                    <a:cubicBezTo>
                      <a:pt x="156203" y="2395258"/>
                      <a:pt x="155744" y="2391593"/>
                      <a:pt x="155744" y="2387470"/>
                    </a:cubicBezTo>
                    <a:cubicBezTo>
                      <a:pt x="154828" y="2319676"/>
                      <a:pt x="150706" y="2251423"/>
                      <a:pt x="152538" y="2183628"/>
                    </a:cubicBezTo>
                    <a:cubicBezTo>
                      <a:pt x="156203" y="2069110"/>
                      <a:pt x="172693" y="1956425"/>
                      <a:pt x="208881" y="1846946"/>
                    </a:cubicBezTo>
                    <a:cubicBezTo>
                      <a:pt x="233617" y="1772280"/>
                      <a:pt x="264766" y="1700363"/>
                      <a:pt x="301411" y="1630736"/>
                    </a:cubicBezTo>
                    <a:cubicBezTo>
                      <a:pt x="307824" y="1618826"/>
                      <a:pt x="309199" y="1607832"/>
                      <a:pt x="305076" y="1595006"/>
                    </a:cubicBezTo>
                    <a:cubicBezTo>
                      <a:pt x="298205" y="1573019"/>
                      <a:pt x="293624" y="1550573"/>
                      <a:pt x="290876" y="1528128"/>
                    </a:cubicBezTo>
                    <a:cubicBezTo>
                      <a:pt x="289501" y="1518508"/>
                      <a:pt x="285837" y="1511637"/>
                      <a:pt x="278508" y="1505224"/>
                    </a:cubicBezTo>
                    <a:cubicBezTo>
                      <a:pt x="219416" y="1455294"/>
                      <a:pt x="170403" y="1397577"/>
                      <a:pt x="127802" y="1332989"/>
                    </a:cubicBezTo>
                    <a:cubicBezTo>
                      <a:pt x="103524" y="1296343"/>
                      <a:pt x="82911" y="1257865"/>
                      <a:pt x="65046" y="1218013"/>
                    </a:cubicBezTo>
                    <a:cubicBezTo>
                      <a:pt x="47181" y="1175870"/>
                      <a:pt x="0" y="972944"/>
                      <a:pt x="0" y="870336"/>
                    </a:cubicBezTo>
                    <a:cubicBezTo>
                      <a:pt x="4123" y="704514"/>
                      <a:pt x="54511" y="554267"/>
                      <a:pt x="149790" y="418678"/>
                    </a:cubicBezTo>
                    <a:cubicBezTo>
                      <a:pt x="155286" y="411348"/>
                      <a:pt x="155286" y="411348"/>
                      <a:pt x="161699" y="410890"/>
                    </a:cubicBezTo>
                    <a:cubicBezTo>
                      <a:pt x="169028" y="452117"/>
                      <a:pt x="173151" y="493343"/>
                      <a:pt x="178190" y="534570"/>
                    </a:cubicBezTo>
                    <a:cubicBezTo>
                      <a:pt x="205216" y="750780"/>
                      <a:pt x="232701" y="966532"/>
                      <a:pt x="259269" y="1182741"/>
                    </a:cubicBezTo>
                    <a:cubicBezTo>
                      <a:pt x="271637" y="1283975"/>
                      <a:pt x="284463" y="1385667"/>
                      <a:pt x="297289" y="1486901"/>
                    </a:cubicBezTo>
                    <a:cubicBezTo>
                      <a:pt x="298205" y="1492398"/>
                      <a:pt x="298663" y="1497895"/>
                      <a:pt x="301869" y="1502476"/>
                    </a:cubicBezTo>
                    <a:cubicBezTo>
                      <a:pt x="308282" y="1511179"/>
                      <a:pt x="309199" y="1521715"/>
                      <a:pt x="310573" y="1532250"/>
                    </a:cubicBezTo>
                    <a:cubicBezTo>
                      <a:pt x="313321" y="1550573"/>
                      <a:pt x="317444" y="1568438"/>
                      <a:pt x="322483" y="1587677"/>
                    </a:cubicBezTo>
                    <a:cubicBezTo>
                      <a:pt x="334392" y="1570728"/>
                      <a:pt x="342638" y="1553322"/>
                      <a:pt x="352715" y="1536831"/>
                    </a:cubicBezTo>
                    <a:cubicBezTo>
                      <a:pt x="407684" y="1445675"/>
                      <a:pt x="469524" y="1359099"/>
                      <a:pt x="534570" y="1275272"/>
                    </a:cubicBezTo>
                    <a:cubicBezTo>
                      <a:pt x="544647" y="1261988"/>
                      <a:pt x="546938" y="1249162"/>
                      <a:pt x="542815" y="1234045"/>
                    </a:cubicBezTo>
                    <a:cubicBezTo>
                      <a:pt x="535028" y="1205645"/>
                      <a:pt x="523576" y="1177703"/>
                      <a:pt x="523576" y="1148386"/>
                    </a:cubicBezTo>
                    <a:cubicBezTo>
                      <a:pt x="523576" y="1118611"/>
                      <a:pt x="508002" y="1099830"/>
                      <a:pt x="490595" y="1080133"/>
                    </a:cubicBezTo>
                    <a:cubicBezTo>
                      <a:pt x="475937" y="1063643"/>
                      <a:pt x="461737" y="1046236"/>
                      <a:pt x="450743" y="1026539"/>
                    </a:cubicBezTo>
                    <a:cubicBezTo>
                      <a:pt x="371954" y="888201"/>
                      <a:pt x="307824" y="726044"/>
                      <a:pt x="306450" y="553809"/>
                    </a:cubicBezTo>
                    <a:cubicBezTo>
                      <a:pt x="309657" y="344928"/>
                      <a:pt x="382032" y="163532"/>
                      <a:pt x="522660" y="9161"/>
                    </a:cubicBezTo>
                    <a:cubicBezTo>
                      <a:pt x="524492" y="6871"/>
                      <a:pt x="525867" y="4581"/>
                      <a:pt x="527699" y="2290"/>
                    </a:cubicBezTo>
                    <a:cubicBezTo>
                      <a:pt x="527699" y="0"/>
                      <a:pt x="528615" y="0"/>
                      <a:pt x="529989" y="0"/>
                    </a:cubicBezTo>
                    <a:close/>
                  </a:path>
                </a:pathLst>
              </a:custGeom>
              <a:solidFill>
                <a:schemeClr val="accent3"/>
              </a:solidFill>
              <a:ln w="4572" cap="flat">
                <a:noFill/>
                <a:prstDash val="solid"/>
                <a:miter/>
              </a:ln>
            </p:spPr>
            <p:txBody>
              <a:bodyPr rtlCol="0" anchor="ctr"/>
              <a:lstStyle/>
              <a:p>
                <a:endParaRPr lang="en-US"/>
              </a:p>
            </p:txBody>
          </p:sp>
          <p:sp>
            <p:nvSpPr>
              <p:cNvPr id="75" name="Freeform: Shape 74">
                <a:extLst>
                  <a:ext uri="{FF2B5EF4-FFF2-40B4-BE49-F238E27FC236}">
                    <a16:creationId xmlns="" xmlns:a16="http://schemas.microsoft.com/office/drawing/2014/main" id="{7CC8E4C3-3A33-4DDD-B90E-2D5A3D75E454}"/>
                  </a:ext>
                </a:extLst>
              </p:cNvPr>
              <p:cNvSpPr/>
              <p:nvPr/>
            </p:nvSpPr>
            <p:spPr>
              <a:xfrm>
                <a:off x="6109274" y="2001482"/>
                <a:ext cx="395202" cy="1453126"/>
              </a:xfrm>
              <a:custGeom>
                <a:avLst/>
                <a:gdLst>
                  <a:gd name="connsiteX0" fmla="*/ 142932 w 297746"/>
                  <a:gd name="connsiteY0" fmla="*/ 1094334 h 1094791"/>
                  <a:gd name="connsiteX1" fmla="*/ 134229 w 297746"/>
                  <a:gd name="connsiteY1" fmla="*/ 1086546 h 1094791"/>
                  <a:gd name="connsiteX2" fmla="*/ 119112 w 297746"/>
                  <a:gd name="connsiteY2" fmla="*/ 957370 h 1094791"/>
                  <a:gd name="connsiteX3" fmla="*/ 102164 w 297746"/>
                  <a:gd name="connsiteY3" fmla="*/ 826820 h 1094791"/>
                  <a:gd name="connsiteX4" fmla="*/ 89338 w 297746"/>
                  <a:gd name="connsiteY4" fmla="*/ 722837 h 1094791"/>
                  <a:gd name="connsiteX5" fmla="*/ 75596 w 297746"/>
                  <a:gd name="connsiteY5" fmla="*/ 612900 h 1094791"/>
                  <a:gd name="connsiteX6" fmla="*/ 62770 w 297746"/>
                  <a:gd name="connsiteY6" fmla="*/ 507085 h 1094791"/>
                  <a:gd name="connsiteX7" fmla="*/ 49027 w 297746"/>
                  <a:gd name="connsiteY7" fmla="*/ 398522 h 1094791"/>
                  <a:gd name="connsiteX8" fmla="*/ 35743 w 297746"/>
                  <a:gd name="connsiteY8" fmla="*/ 291334 h 1094791"/>
                  <a:gd name="connsiteX9" fmla="*/ 25666 w 297746"/>
                  <a:gd name="connsiteY9" fmla="*/ 212087 h 1094791"/>
                  <a:gd name="connsiteX10" fmla="*/ 11924 w 297746"/>
                  <a:gd name="connsiteY10" fmla="*/ 100776 h 1094791"/>
                  <a:gd name="connsiteX11" fmla="*/ 1388 w 297746"/>
                  <a:gd name="connsiteY11" fmla="*/ 20155 h 1094791"/>
                  <a:gd name="connsiteX12" fmla="*/ 2762 w 297746"/>
                  <a:gd name="connsiteY12" fmla="*/ 0 h 1094791"/>
                  <a:gd name="connsiteX13" fmla="*/ 146597 w 297746"/>
                  <a:gd name="connsiteY13" fmla="*/ 154370 h 1094791"/>
                  <a:gd name="connsiteX14" fmla="*/ 255618 w 297746"/>
                  <a:gd name="connsiteY14" fmla="*/ 370580 h 1094791"/>
                  <a:gd name="connsiteX15" fmla="*/ 289973 w 297746"/>
                  <a:gd name="connsiteY15" fmla="*/ 532279 h 1094791"/>
                  <a:gd name="connsiteX16" fmla="*/ 295928 w 297746"/>
                  <a:gd name="connsiteY16" fmla="*/ 617939 h 1094791"/>
                  <a:gd name="connsiteX17" fmla="*/ 299135 w 297746"/>
                  <a:gd name="connsiteY17" fmla="*/ 663288 h 1094791"/>
                  <a:gd name="connsiteX18" fmla="*/ 221721 w 297746"/>
                  <a:gd name="connsiteY18" fmla="*/ 970196 h 1094791"/>
                  <a:gd name="connsiteX19" fmla="*/ 158507 w 297746"/>
                  <a:gd name="connsiteY19" fmla="*/ 1081508 h 1094791"/>
                  <a:gd name="connsiteX20" fmla="*/ 142932 w 297746"/>
                  <a:gd name="connsiteY20" fmla="*/ 1094334 h 10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7746" h="1094791">
                    <a:moveTo>
                      <a:pt x="142932" y="1094334"/>
                    </a:moveTo>
                    <a:cubicBezTo>
                      <a:pt x="135145" y="1097082"/>
                      <a:pt x="134687" y="1090669"/>
                      <a:pt x="134229" y="1086546"/>
                    </a:cubicBezTo>
                    <a:cubicBezTo>
                      <a:pt x="129190" y="1043488"/>
                      <a:pt x="124151" y="1000429"/>
                      <a:pt x="119112" y="957370"/>
                    </a:cubicBezTo>
                    <a:cubicBezTo>
                      <a:pt x="113616" y="913853"/>
                      <a:pt x="107661" y="870336"/>
                      <a:pt x="102164" y="826820"/>
                    </a:cubicBezTo>
                    <a:cubicBezTo>
                      <a:pt x="97583" y="792006"/>
                      <a:pt x="93918" y="757193"/>
                      <a:pt x="89338" y="722837"/>
                    </a:cubicBezTo>
                    <a:cubicBezTo>
                      <a:pt x="84757" y="686192"/>
                      <a:pt x="80176" y="649546"/>
                      <a:pt x="75596" y="612900"/>
                    </a:cubicBezTo>
                    <a:cubicBezTo>
                      <a:pt x="71015" y="577629"/>
                      <a:pt x="66892" y="542357"/>
                      <a:pt x="62770" y="507085"/>
                    </a:cubicBezTo>
                    <a:cubicBezTo>
                      <a:pt x="58189" y="470898"/>
                      <a:pt x="53608" y="434710"/>
                      <a:pt x="49027" y="398522"/>
                    </a:cubicBezTo>
                    <a:cubicBezTo>
                      <a:pt x="44447" y="362793"/>
                      <a:pt x="40324" y="327063"/>
                      <a:pt x="35743" y="291334"/>
                    </a:cubicBezTo>
                    <a:cubicBezTo>
                      <a:pt x="32537" y="264766"/>
                      <a:pt x="28872" y="238655"/>
                      <a:pt x="25666" y="212087"/>
                    </a:cubicBezTo>
                    <a:cubicBezTo>
                      <a:pt x="21085" y="174983"/>
                      <a:pt x="16504" y="137880"/>
                      <a:pt x="11924" y="100776"/>
                    </a:cubicBezTo>
                    <a:cubicBezTo>
                      <a:pt x="8717" y="73750"/>
                      <a:pt x="5053" y="47181"/>
                      <a:pt x="1388" y="20155"/>
                    </a:cubicBezTo>
                    <a:cubicBezTo>
                      <a:pt x="472" y="13284"/>
                      <a:pt x="-1819" y="6413"/>
                      <a:pt x="2762" y="0"/>
                    </a:cubicBezTo>
                    <a:cubicBezTo>
                      <a:pt x="58189" y="44433"/>
                      <a:pt x="105370" y="96653"/>
                      <a:pt x="146597" y="154370"/>
                    </a:cubicBezTo>
                    <a:cubicBezTo>
                      <a:pt x="193778" y="220791"/>
                      <a:pt x="229966" y="293166"/>
                      <a:pt x="255618" y="370580"/>
                    </a:cubicBezTo>
                    <a:cubicBezTo>
                      <a:pt x="273025" y="423258"/>
                      <a:pt x="284476" y="476853"/>
                      <a:pt x="289973" y="532279"/>
                    </a:cubicBezTo>
                    <a:cubicBezTo>
                      <a:pt x="292722" y="560680"/>
                      <a:pt x="295928" y="589080"/>
                      <a:pt x="295928" y="617939"/>
                    </a:cubicBezTo>
                    <a:cubicBezTo>
                      <a:pt x="302799" y="632597"/>
                      <a:pt x="300051" y="648630"/>
                      <a:pt x="299135" y="663288"/>
                    </a:cubicBezTo>
                    <a:cubicBezTo>
                      <a:pt x="292722" y="770477"/>
                      <a:pt x="268444" y="873085"/>
                      <a:pt x="221721" y="970196"/>
                    </a:cubicBezTo>
                    <a:cubicBezTo>
                      <a:pt x="202940" y="1008674"/>
                      <a:pt x="183242" y="1046236"/>
                      <a:pt x="158507" y="1081508"/>
                    </a:cubicBezTo>
                    <a:cubicBezTo>
                      <a:pt x="153926" y="1087004"/>
                      <a:pt x="151636" y="1094334"/>
                      <a:pt x="142932" y="1094334"/>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6" name="Freeform: Shape 75">
                <a:extLst>
                  <a:ext uri="{FF2B5EF4-FFF2-40B4-BE49-F238E27FC236}">
                    <a16:creationId xmlns="" xmlns:a16="http://schemas.microsoft.com/office/drawing/2014/main" id="{963CA59A-0B47-4241-B0A2-2085BCF4FE88}"/>
                  </a:ext>
                </a:extLst>
              </p:cNvPr>
              <p:cNvSpPr/>
              <p:nvPr/>
            </p:nvSpPr>
            <p:spPr>
              <a:xfrm>
                <a:off x="6582926" y="3472535"/>
                <a:ext cx="881603" cy="182401"/>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7" name="Freeform: Shape 76">
                <a:extLst>
                  <a:ext uri="{FF2B5EF4-FFF2-40B4-BE49-F238E27FC236}">
                    <a16:creationId xmlns="" xmlns:a16="http://schemas.microsoft.com/office/drawing/2014/main" id="{D3C63BA8-3A29-49D9-85A6-44E7CF1F8CA1}"/>
                  </a:ext>
                </a:extLst>
              </p:cNvPr>
              <p:cNvSpPr/>
              <p:nvPr/>
            </p:nvSpPr>
            <p:spPr>
              <a:xfrm>
                <a:off x="6602971" y="1467048"/>
                <a:ext cx="291841" cy="1465286"/>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82" name="Freeform: Shape 81">
                <a:extLst>
                  <a:ext uri="{FF2B5EF4-FFF2-40B4-BE49-F238E27FC236}">
                    <a16:creationId xmlns="" xmlns:a16="http://schemas.microsoft.com/office/drawing/2014/main" id="{10DC649E-2482-4616-B030-D0CCA5FA7180}"/>
                  </a:ext>
                </a:extLst>
              </p:cNvPr>
              <p:cNvSpPr/>
              <p:nvPr/>
            </p:nvSpPr>
            <p:spPr>
              <a:xfrm rot="2335388">
                <a:off x="7215700" y="1773625"/>
                <a:ext cx="291842" cy="1465287"/>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83" name="Freeform: Shape 82">
                <a:extLst>
                  <a:ext uri="{FF2B5EF4-FFF2-40B4-BE49-F238E27FC236}">
                    <a16:creationId xmlns="" xmlns:a16="http://schemas.microsoft.com/office/drawing/2014/main" id="{48D372CF-76D6-4B24-B5E2-80BDB2A30CE7}"/>
                  </a:ext>
                </a:extLst>
              </p:cNvPr>
              <p:cNvSpPr/>
              <p:nvPr/>
            </p:nvSpPr>
            <p:spPr>
              <a:xfrm rot="2330257" flipH="1">
                <a:off x="6990633" y="1614204"/>
                <a:ext cx="291842" cy="1465287"/>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solidFill>
              <a:ln w="4572" cap="flat">
                <a:noFill/>
                <a:prstDash val="solid"/>
                <a:miter/>
              </a:ln>
            </p:spPr>
            <p:txBody>
              <a:bodyPr rtlCol="0" anchor="ctr"/>
              <a:lstStyle/>
              <a:p>
                <a:endParaRPr lang="en-US"/>
              </a:p>
            </p:txBody>
          </p:sp>
        </p:grpSp>
        <p:grpSp>
          <p:nvGrpSpPr>
            <p:cNvPr id="68" name="Group 67">
              <a:extLst>
                <a:ext uri="{FF2B5EF4-FFF2-40B4-BE49-F238E27FC236}">
                  <a16:creationId xmlns="" xmlns:a16="http://schemas.microsoft.com/office/drawing/2014/main" id="{B321369E-FEFE-4254-B32B-05E45DDE364D}"/>
                </a:ext>
              </a:extLst>
            </p:cNvPr>
            <p:cNvGrpSpPr/>
            <p:nvPr/>
          </p:nvGrpSpPr>
          <p:grpSpPr>
            <a:xfrm>
              <a:off x="592728" y="5533167"/>
              <a:ext cx="1616244" cy="1380262"/>
              <a:chOff x="4983166" y="4633683"/>
              <a:chExt cx="2207049" cy="1884808"/>
            </a:xfrm>
          </p:grpSpPr>
          <p:sp>
            <p:nvSpPr>
              <p:cNvPr id="69" name="Freeform: Shape 68">
                <a:extLst>
                  <a:ext uri="{FF2B5EF4-FFF2-40B4-BE49-F238E27FC236}">
                    <a16:creationId xmlns="" xmlns:a16="http://schemas.microsoft.com/office/drawing/2014/main" id="{54237A75-4658-4BF6-9DE1-BF6513F4A72E}"/>
                  </a:ext>
                </a:extLst>
              </p:cNvPr>
              <p:cNvSpPr/>
              <p:nvPr/>
            </p:nvSpPr>
            <p:spPr>
              <a:xfrm>
                <a:off x="4983166" y="4633683"/>
                <a:ext cx="2207049" cy="1884808"/>
              </a:xfrm>
              <a:custGeom>
                <a:avLst/>
                <a:gdLst>
                  <a:gd name="connsiteX0" fmla="*/ 1539660 w 1662800"/>
                  <a:gd name="connsiteY0" fmla="*/ 2629 h 1420022"/>
                  <a:gd name="connsiteX1" fmla="*/ 847514 w 1662800"/>
                  <a:gd name="connsiteY1" fmla="*/ 1713 h 1420022"/>
                  <a:gd name="connsiteX2" fmla="*/ 110934 w 1662800"/>
                  <a:gd name="connsiteY2" fmla="*/ 4003 h 1420022"/>
                  <a:gd name="connsiteX3" fmla="*/ 81 w 1662800"/>
                  <a:gd name="connsiteY3" fmla="*/ 133638 h 1420022"/>
                  <a:gd name="connsiteX4" fmla="*/ 120554 w 1662800"/>
                  <a:gd name="connsiteY4" fmla="*/ 249988 h 1420022"/>
                  <a:gd name="connsiteX5" fmla="*/ 180103 w 1662800"/>
                  <a:gd name="connsiteY5" fmla="*/ 258233 h 1420022"/>
                  <a:gd name="connsiteX6" fmla="*/ 180103 w 1662800"/>
                  <a:gd name="connsiteY6" fmla="*/ 258233 h 1420022"/>
                  <a:gd name="connsiteX7" fmla="*/ 180103 w 1662800"/>
                  <a:gd name="connsiteY7" fmla="*/ 258233 h 1420022"/>
                  <a:gd name="connsiteX8" fmla="*/ 218581 w 1662800"/>
                  <a:gd name="connsiteY8" fmla="*/ 1255913 h 1420022"/>
                  <a:gd name="connsiteX9" fmla="*/ 367454 w 1662800"/>
                  <a:gd name="connsiteY9" fmla="*/ 1419445 h 1420022"/>
                  <a:gd name="connsiteX10" fmla="*/ 1279475 w 1662800"/>
                  <a:gd name="connsiteY10" fmla="*/ 1420819 h 1420022"/>
                  <a:gd name="connsiteX11" fmla="*/ 1443465 w 1662800"/>
                  <a:gd name="connsiteY11" fmla="*/ 1264617 h 1420022"/>
                  <a:gd name="connsiteX12" fmla="*/ 1483775 w 1662800"/>
                  <a:gd name="connsiteY12" fmla="*/ 249988 h 1420022"/>
                  <a:gd name="connsiteX13" fmla="*/ 1544699 w 1662800"/>
                  <a:gd name="connsiteY13" fmla="*/ 250446 h 1420022"/>
                  <a:gd name="connsiteX14" fmla="*/ 1664256 w 1662800"/>
                  <a:gd name="connsiteY14" fmla="*/ 129515 h 1420022"/>
                  <a:gd name="connsiteX15" fmla="*/ 1539660 w 1662800"/>
                  <a:gd name="connsiteY15" fmla="*/ 2629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2800" h="1420022">
                    <a:moveTo>
                      <a:pt x="1539660" y="2629"/>
                    </a:moveTo>
                    <a:cubicBezTo>
                      <a:pt x="1490646" y="1713"/>
                      <a:pt x="847514" y="1713"/>
                      <a:pt x="847514" y="1713"/>
                    </a:cubicBezTo>
                    <a:cubicBezTo>
                      <a:pt x="841559" y="-2868"/>
                      <a:pt x="120095" y="3087"/>
                      <a:pt x="110934" y="4003"/>
                    </a:cubicBezTo>
                    <a:cubicBezTo>
                      <a:pt x="44514" y="10416"/>
                      <a:pt x="-2210" y="65385"/>
                      <a:pt x="81" y="133638"/>
                    </a:cubicBezTo>
                    <a:cubicBezTo>
                      <a:pt x="2371" y="197310"/>
                      <a:pt x="55965" y="249072"/>
                      <a:pt x="120554" y="249988"/>
                    </a:cubicBezTo>
                    <a:cubicBezTo>
                      <a:pt x="137044" y="250446"/>
                      <a:pt x="181019" y="249988"/>
                      <a:pt x="180103" y="258233"/>
                    </a:cubicBezTo>
                    <a:cubicBezTo>
                      <a:pt x="180103" y="258233"/>
                      <a:pt x="180103" y="258233"/>
                      <a:pt x="180103" y="258233"/>
                    </a:cubicBezTo>
                    <a:cubicBezTo>
                      <a:pt x="180103" y="258233"/>
                      <a:pt x="180103" y="258233"/>
                      <a:pt x="180103" y="258233"/>
                    </a:cubicBezTo>
                    <a:cubicBezTo>
                      <a:pt x="179187" y="282053"/>
                      <a:pt x="213542" y="1117118"/>
                      <a:pt x="218581" y="1255913"/>
                    </a:cubicBezTo>
                    <a:cubicBezTo>
                      <a:pt x="221787" y="1343863"/>
                      <a:pt x="280421" y="1410742"/>
                      <a:pt x="367454" y="1419445"/>
                    </a:cubicBezTo>
                    <a:cubicBezTo>
                      <a:pt x="405932" y="1423110"/>
                      <a:pt x="1134267" y="1420819"/>
                      <a:pt x="1279475" y="1420819"/>
                    </a:cubicBezTo>
                    <a:cubicBezTo>
                      <a:pt x="1367425" y="1420819"/>
                      <a:pt x="1439800" y="1352109"/>
                      <a:pt x="1443465" y="1264617"/>
                    </a:cubicBezTo>
                    <a:cubicBezTo>
                      <a:pt x="1450794" y="1092382"/>
                      <a:pt x="1484692" y="276556"/>
                      <a:pt x="1483775" y="249988"/>
                    </a:cubicBezTo>
                    <a:cubicBezTo>
                      <a:pt x="1503931" y="249988"/>
                      <a:pt x="1524544" y="250904"/>
                      <a:pt x="1544699" y="250446"/>
                    </a:cubicBezTo>
                    <a:cubicBezTo>
                      <a:pt x="1610203" y="248614"/>
                      <a:pt x="1662882" y="195019"/>
                      <a:pt x="1664256" y="129515"/>
                    </a:cubicBezTo>
                    <a:cubicBezTo>
                      <a:pt x="1665172" y="59430"/>
                      <a:pt x="1611119" y="3545"/>
                      <a:pt x="1539660" y="2629"/>
                    </a:cubicBezTo>
                    <a:close/>
                  </a:path>
                </a:pathLst>
              </a:custGeom>
              <a:solidFill>
                <a:schemeClr val="accent1"/>
              </a:solidFill>
              <a:ln w="4572" cap="flat">
                <a:no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0D647DD8-33A3-41B5-953C-B41313CB0C80}"/>
                  </a:ext>
                </a:extLst>
              </p:cNvPr>
              <p:cNvSpPr/>
              <p:nvPr/>
            </p:nvSpPr>
            <p:spPr>
              <a:xfrm>
                <a:off x="5221664" y="4967953"/>
                <a:ext cx="1726727" cy="103360"/>
              </a:xfrm>
              <a:custGeom>
                <a:avLst/>
                <a:gdLst>
                  <a:gd name="connsiteX0" fmla="*/ 1304547 w 1300924"/>
                  <a:gd name="connsiteY0" fmla="*/ 1353 h 77872"/>
                  <a:gd name="connsiteX1" fmla="*/ 1283476 w 1300924"/>
                  <a:gd name="connsiteY1" fmla="*/ 895 h 77872"/>
                  <a:gd name="connsiteX2" fmla="*/ 653169 w 1300924"/>
                  <a:gd name="connsiteY2" fmla="*/ 895 h 77872"/>
                  <a:gd name="connsiteX3" fmla="*/ 647214 w 1300924"/>
                  <a:gd name="connsiteY3" fmla="*/ 895 h 77872"/>
                  <a:gd name="connsiteX4" fmla="*/ 629808 w 1300924"/>
                  <a:gd name="connsiteY4" fmla="*/ 2269 h 77872"/>
                  <a:gd name="connsiteX5" fmla="*/ 16907 w 1300924"/>
                  <a:gd name="connsiteY5" fmla="*/ 2269 h 77872"/>
                  <a:gd name="connsiteX6" fmla="*/ 15991 w 1300924"/>
                  <a:gd name="connsiteY6" fmla="*/ 2269 h 77872"/>
                  <a:gd name="connsiteX7" fmla="*/ 15075 w 1300924"/>
                  <a:gd name="connsiteY7" fmla="*/ 437 h 77872"/>
                  <a:gd name="connsiteX8" fmla="*/ 417 w 1300924"/>
                  <a:gd name="connsiteY8" fmla="*/ 9140 h 77872"/>
                  <a:gd name="connsiteX9" fmla="*/ 3165 w 1300924"/>
                  <a:gd name="connsiteY9" fmla="*/ 80600 h 77872"/>
                  <a:gd name="connsiteX10" fmla="*/ 9120 w 1300924"/>
                  <a:gd name="connsiteY10" fmla="*/ 80600 h 77872"/>
                  <a:gd name="connsiteX11" fmla="*/ 9120 w 1300924"/>
                  <a:gd name="connsiteY11" fmla="*/ 80600 h 77872"/>
                  <a:gd name="connsiteX12" fmla="*/ 653169 w 1300924"/>
                  <a:gd name="connsiteY12" fmla="*/ 80600 h 77872"/>
                  <a:gd name="connsiteX13" fmla="*/ 1300425 w 1300924"/>
                  <a:gd name="connsiteY13" fmla="*/ 80600 h 77872"/>
                  <a:gd name="connsiteX14" fmla="*/ 1304547 w 1300924"/>
                  <a:gd name="connsiteY14" fmla="*/ 1353 h 7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00924" h="77872">
                    <a:moveTo>
                      <a:pt x="1304547" y="1353"/>
                    </a:moveTo>
                    <a:cubicBezTo>
                      <a:pt x="1297676" y="1353"/>
                      <a:pt x="1290805" y="895"/>
                      <a:pt x="1283476" y="895"/>
                    </a:cubicBezTo>
                    <a:cubicBezTo>
                      <a:pt x="1073221" y="895"/>
                      <a:pt x="863424" y="895"/>
                      <a:pt x="653169" y="895"/>
                    </a:cubicBezTo>
                    <a:cubicBezTo>
                      <a:pt x="651337" y="895"/>
                      <a:pt x="649047" y="895"/>
                      <a:pt x="647214" y="895"/>
                    </a:cubicBezTo>
                    <a:cubicBezTo>
                      <a:pt x="641717" y="3644"/>
                      <a:pt x="635304" y="2269"/>
                      <a:pt x="629808" y="2269"/>
                    </a:cubicBezTo>
                    <a:cubicBezTo>
                      <a:pt x="425508" y="2269"/>
                      <a:pt x="221207" y="2269"/>
                      <a:pt x="16907" y="2269"/>
                    </a:cubicBezTo>
                    <a:cubicBezTo>
                      <a:pt x="16449" y="2269"/>
                      <a:pt x="16449" y="2269"/>
                      <a:pt x="15991" y="2269"/>
                    </a:cubicBezTo>
                    <a:cubicBezTo>
                      <a:pt x="15991" y="1811"/>
                      <a:pt x="15991" y="1353"/>
                      <a:pt x="15075" y="437"/>
                    </a:cubicBezTo>
                    <a:cubicBezTo>
                      <a:pt x="7288" y="-1395"/>
                      <a:pt x="3165" y="2728"/>
                      <a:pt x="417" y="9140"/>
                    </a:cubicBezTo>
                    <a:cubicBezTo>
                      <a:pt x="-499" y="32960"/>
                      <a:pt x="-41" y="56780"/>
                      <a:pt x="3165" y="80600"/>
                    </a:cubicBezTo>
                    <a:cubicBezTo>
                      <a:pt x="4998" y="80600"/>
                      <a:pt x="6830" y="80600"/>
                      <a:pt x="9120" y="80600"/>
                    </a:cubicBezTo>
                    <a:cubicBezTo>
                      <a:pt x="9120" y="80600"/>
                      <a:pt x="9120" y="80600"/>
                      <a:pt x="9120" y="80600"/>
                    </a:cubicBezTo>
                    <a:cubicBezTo>
                      <a:pt x="223956" y="80600"/>
                      <a:pt x="438334" y="80600"/>
                      <a:pt x="653169" y="80600"/>
                    </a:cubicBezTo>
                    <a:cubicBezTo>
                      <a:pt x="868921" y="80600"/>
                      <a:pt x="1084673" y="80600"/>
                      <a:pt x="1300425" y="80600"/>
                    </a:cubicBezTo>
                    <a:cubicBezTo>
                      <a:pt x="1301799" y="54490"/>
                      <a:pt x="1305464" y="27922"/>
                      <a:pt x="1304547" y="1353"/>
                    </a:cubicBezTo>
                    <a:close/>
                  </a:path>
                </a:pathLst>
              </a:custGeom>
              <a:solidFill>
                <a:schemeClr val="accent1">
                  <a:lumMod val="75000"/>
                </a:schemeClr>
              </a:solidFill>
              <a:ln w="4572" cap="flat">
                <a:noFill/>
                <a:prstDash val="solid"/>
                <a:miter/>
              </a:ln>
            </p:spPr>
            <p:txBody>
              <a:bodyPr rtlCol="0" anchor="ctr"/>
              <a:lstStyle/>
              <a:p>
                <a:endParaRPr lang="en-US"/>
              </a:p>
            </p:txBody>
          </p:sp>
          <p:sp>
            <p:nvSpPr>
              <p:cNvPr id="72" name="Freeform: Shape 71">
                <a:extLst>
                  <a:ext uri="{FF2B5EF4-FFF2-40B4-BE49-F238E27FC236}">
                    <a16:creationId xmlns="" xmlns:a16="http://schemas.microsoft.com/office/drawing/2014/main" id="{945DB380-CCCF-4F00-AB8E-61397196C939}"/>
                  </a:ext>
                </a:extLst>
              </p:cNvPr>
              <p:cNvSpPr/>
              <p:nvPr/>
            </p:nvSpPr>
            <p:spPr>
              <a:xfrm>
                <a:off x="6022956" y="4640821"/>
                <a:ext cx="60800" cy="6080"/>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a:p>
            </p:txBody>
          </p:sp>
        </p:grpSp>
      </p:grpSp>
      <p:sp>
        <p:nvSpPr>
          <p:cNvPr id="60" name="Rectangle 59">
            <a:extLst>
              <a:ext uri="{FF2B5EF4-FFF2-40B4-BE49-F238E27FC236}">
                <a16:creationId xmlns="" xmlns:a16="http://schemas.microsoft.com/office/drawing/2014/main" id="{69EF7534-FFDA-4F14-8DB8-C0B2E7371E3E}"/>
              </a:ext>
            </a:extLst>
          </p:cNvPr>
          <p:cNvSpPr/>
          <p:nvPr/>
        </p:nvSpPr>
        <p:spPr>
          <a:xfrm>
            <a:off x="3050834" y="263446"/>
            <a:ext cx="4623093" cy="48474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3000"/>
          </a:p>
        </p:txBody>
      </p:sp>
      <p:sp>
        <p:nvSpPr>
          <p:cNvPr id="62" name="TextBox 61">
            <a:extLst>
              <a:ext uri="{FF2B5EF4-FFF2-40B4-BE49-F238E27FC236}">
                <a16:creationId xmlns="" xmlns:a16="http://schemas.microsoft.com/office/drawing/2014/main" id="{68E7CD82-8E52-4161-97BC-B532D84F5F8A}"/>
              </a:ext>
            </a:extLst>
          </p:cNvPr>
          <p:cNvSpPr txBox="1"/>
          <p:nvPr/>
        </p:nvSpPr>
        <p:spPr>
          <a:xfrm>
            <a:off x="3083969" y="263445"/>
            <a:ext cx="4827701" cy="438582"/>
          </a:xfrm>
          <a:prstGeom prst="rect">
            <a:avLst/>
          </a:prstGeom>
        </p:spPr>
        <p:style>
          <a:lnRef idx="1">
            <a:schemeClr val="accent5"/>
          </a:lnRef>
          <a:fillRef idx="2">
            <a:schemeClr val="accent5"/>
          </a:fillRef>
          <a:effectRef idx="1">
            <a:schemeClr val="accent5"/>
          </a:effectRef>
          <a:fontRef idx="minor">
            <a:schemeClr val="dk1"/>
          </a:fontRef>
        </p:style>
        <p:txBody>
          <a:bodyPr wrap="square" lIns="68580" tIns="34290" rIns="68580" bIns="34290" rtlCol="0">
            <a:spAutoFit/>
          </a:bodyPr>
          <a:lstStyle/>
          <a:p>
            <a:r>
              <a:rPr lang="en-US" sz="2400" dirty="0" err="1" smtClean="0"/>
              <a:t>Praktisi</a:t>
            </a:r>
            <a:r>
              <a:rPr lang="en-US" sz="2400" dirty="0" smtClean="0"/>
              <a:t>/</a:t>
            </a:r>
            <a:r>
              <a:rPr lang="en-US" sz="2400" dirty="0" err="1" smtClean="0"/>
              <a:t>Konsultan</a:t>
            </a:r>
            <a:r>
              <a:rPr lang="en-US" sz="2400" dirty="0" smtClean="0"/>
              <a:t> </a:t>
            </a:r>
            <a:r>
              <a:rPr lang="en-US" sz="2400" dirty="0" err="1" smtClean="0"/>
              <a:t>Pendidikan</a:t>
            </a:r>
            <a:endParaRPr lang="en-US" sz="2400" dirty="0"/>
          </a:p>
        </p:txBody>
      </p:sp>
      <p:sp>
        <p:nvSpPr>
          <p:cNvPr id="63" name="TextBox 62">
            <a:extLst>
              <a:ext uri="{FF2B5EF4-FFF2-40B4-BE49-F238E27FC236}">
                <a16:creationId xmlns="" xmlns:a16="http://schemas.microsoft.com/office/drawing/2014/main" id="{06CFE8BD-BC47-4EB2-A628-4EEE1EC383D9}"/>
              </a:ext>
            </a:extLst>
          </p:cNvPr>
          <p:cNvSpPr txBox="1"/>
          <p:nvPr/>
        </p:nvSpPr>
        <p:spPr>
          <a:xfrm>
            <a:off x="3050833" y="824313"/>
            <a:ext cx="5471844" cy="3116238"/>
          </a:xfrm>
          <a:prstGeom prst="rect">
            <a:avLst/>
          </a:prstGeom>
          <a:noFill/>
        </p:spPr>
        <p:txBody>
          <a:bodyPr wrap="square" lIns="68580" tIns="34290" rIns="68580" bIns="34290" rtlCol="0">
            <a:spAutoFit/>
          </a:bodyPr>
          <a:lstStyle/>
          <a:p>
            <a:pPr marL="257175" indent="-257175">
              <a:buFont typeface="Arial" pitchFamily="34" charset="0"/>
              <a:buChar char="•"/>
            </a:pPr>
            <a:r>
              <a:rPr lang="en-US" sz="1800" dirty="0" err="1"/>
              <a:t>Mempunyai</a:t>
            </a:r>
            <a:r>
              <a:rPr lang="en-US" sz="1800" dirty="0"/>
              <a:t> </a:t>
            </a:r>
            <a:r>
              <a:rPr lang="en-US" sz="1800" dirty="0" err="1"/>
              <a:t>kualifikasi</a:t>
            </a:r>
            <a:r>
              <a:rPr lang="en-US" sz="1800" dirty="0"/>
              <a:t> </a:t>
            </a:r>
            <a:r>
              <a:rPr lang="en-US" sz="1800" dirty="0" err="1"/>
              <a:t>akademik</a:t>
            </a:r>
            <a:r>
              <a:rPr lang="en-US" sz="1800" dirty="0"/>
              <a:t> </a:t>
            </a:r>
            <a:r>
              <a:rPr lang="en-US" sz="1800" dirty="0" err="1"/>
              <a:t>pendidikan</a:t>
            </a:r>
            <a:r>
              <a:rPr lang="en-US" sz="1800" dirty="0"/>
              <a:t> minimal </a:t>
            </a:r>
            <a:r>
              <a:rPr lang="en-US" sz="1800" dirty="0" err="1"/>
              <a:t>S1</a:t>
            </a:r>
            <a:r>
              <a:rPr lang="en-US" sz="1800" dirty="0"/>
              <a:t> / </a:t>
            </a:r>
            <a:r>
              <a:rPr lang="en-US" sz="1800" dirty="0" err="1"/>
              <a:t>D4</a:t>
            </a:r>
            <a:endParaRPr lang="en-US" sz="1800" dirty="0"/>
          </a:p>
          <a:p>
            <a:pPr marL="257175" indent="-257175">
              <a:buFont typeface="Arial" pitchFamily="34" charset="0"/>
              <a:buChar char="•"/>
            </a:pPr>
            <a:r>
              <a:rPr lang="en-US" sz="1800" dirty="0" err="1"/>
              <a:t>Berasal</a:t>
            </a:r>
            <a:r>
              <a:rPr lang="en-US" sz="1800" dirty="0"/>
              <a:t> </a:t>
            </a:r>
            <a:r>
              <a:rPr lang="en-US" sz="1800" dirty="0" err="1"/>
              <a:t>dari</a:t>
            </a:r>
            <a:r>
              <a:rPr lang="en-US" sz="1800" dirty="0"/>
              <a:t> </a:t>
            </a:r>
            <a:r>
              <a:rPr lang="en-US" sz="1800" dirty="0" err="1"/>
              <a:t>sekolah</a:t>
            </a:r>
            <a:r>
              <a:rPr lang="en-US" sz="1800" dirty="0"/>
              <a:t> yang </a:t>
            </a:r>
            <a:r>
              <a:rPr lang="en-US" sz="1800" dirty="0" err="1"/>
              <a:t>mengembangkan</a:t>
            </a:r>
            <a:r>
              <a:rPr lang="en-US" sz="1800" dirty="0"/>
              <a:t> </a:t>
            </a:r>
            <a:r>
              <a:rPr lang="en-US" sz="1800" dirty="0" err="1"/>
              <a:t>kurikulum</a:t>
            </a:r>
            <a:r>
              <a:rPr lang="en-US" sz="1800" dirty="0"/>
              <a:t> </a:t>
            </a:r>
            <a:r>
              <a:rPr lang="en-US" sz="1800" dirty="0" err="1"/>
              <a:t>satuan</a:t>
            </a:r>
            <a:r>
              <a:rPr lang="en-US" sz="1800" dirty="0"/>
              <a:t> </a:t>
            </a:r>
            <a:r>
              <a:rPr lang="en-US" sz="1800" dirty="0" err="1"/>
              <a:t>pendidikan</a:t>
            </a:r>
            <a:r>
              <a:rPr lang="en-US" sz="1800" dirty="0"/>
              <a:t> </a:t>
            </a:r>
            <a:r>
              <a:rPr lang="en-US" sz="1800" dirty="0" err="1"/>
              <a:t>secara</a:t>
            </a:r>
            <a:r>
              <a:rPr lang="en-US" sz="1800" dirty="0"/>
              <a:t> </a:t>
            </a:r>
            <a:r>
              <a:rPr lang="en-US" sz="1800" dirty="0" err="1"/>
              <a:t>mandiri</a:t>
            </a:r>
            <a:r>
              <a:rPr lang="en-US" sz="1800" dirty="0"/>
              <a:t> </a:t>
            </a:r>
            <a:r>
              <a:rPr lang="en-US" sz="1800" dirty="0" err="1"/>
              <a:t>dan</a:t>
            </a:r>
            <a:r>
              <a:rPr lang="en-US" sz="1800" dirty="0"/>
              <a:t> </a:t>
            </a:r>
            <a:r>
              <a:rPr lang="en-US" sz="1800" dirty="0" err="1"/>
              <a:t>atau</a:t>
            </a:r>
            <a:r>
              <a:rPr lang="en-US" sz="1800" dirty="0"/>
              <a:t> </a:t>
            </a:r>
            <a:r>
              <a:rPr lang="en-US" sz="1800" dirty="0" err="1"/>
              <a:t>menggunakan</a:t>
            </a:r>
            <a:r>
              <a:rPr lang="en-US" sz="1800" dirty="0"/>
              <a:t> </a:t>
            </a:r>
            <a:r>
              <a:rPr lang="en-US" sz="1800" dirty="0" err="1"/>
              <a:t>kurikulum</a:t>
            </a:r>
            <a:r>
              <a:rPr lang="en-US" sz="1800" dirty="0"/>
              <a:t> </a:t>
            </a:r>
            <a:r>
              <a:rPr lang="en-US" sz="1800" dirty="0" err="1"/>
              <a:t>internasional</a:t>
            </a:r>
            <a:endParaRPr lang="en-US" sz="1800" dirty="0"/>
          </a:p>
          <a:p>
            <a:pPr marL="257175" indent="-257175">
              <a:buFont typeface="Arial" pitchFamily="34" charset="0"/>
              <a:buChar char="•"/>
            </a:pPr>
            <a:r>
              <a:rPr lang="en-US" sz="1800" dirty="0" err="1"/>
              <a:t>Memiliki</a:t>
            </a:r>
            <a:r>
              <a:rPr lang="en-US" sz="1800" dirty="0"/>
              <a:t> </a:t>
            </a:r>
            <a:r>
              <a:rPr lang="en-US" sz="1800" dirty="0" err="1"/>
              <a:t>pengalaman</a:t>
            </a:r>
            <a:r>
              <a:rPr lang="en-US" sz="1800" dirty="0"/>
              <a:t> </a:t>
            </a:r>
            <a:r>
              <a:rPr lang="en-US" sz="1800" dirty="0" err="1"/>
              <a:t>mengajar</a:t>
            </a:r>
            <a:r>
              <a:rPr lang="en-US" sz="1800" dirty="0"/>
              <a:t> minimum 5 </a:t>
            </a:r>
            <a:r>
              <a:rPr lang="en-US" sz="1800" dirty="0" err="1"/>
              <a:t>tahun</a:t>
            </a:r>
            <a:r>
              <a:rPr lang="en-US" sz="1800" dirty="0"/>
              <a:t> </a:t>
            </a:r>
          </a:p>
          <a:p>
            <a:pPr marL="257175" indent="-257175">
              <a:buFont typeface="Arial" pitchFamily="34" charset="0"/>
              <a:buChar char="•"/>
            </a:pPr>
            <a:r>
              <a:rPr lang="en-US" sz="1800" dirty="0" err="1"/>
              <a:t>Mendapatkan</a:t>
            </a:r>
            <a:r>
              <a:rPr lang="en-US" sz="1800" dirty="0"/>
              <a:t> </a:t>
            </a:r>
            <a:r>
              <a:rPr lang="en-US" sz="1800" dirty="0" err="1"/>
              <a:t>izin</a:t>
            </a:r>
            <a:r>
              <a:rPr lang="en-US" sz="1800" dirty="0"/>
              <a:t> </a:t>
            </a:r>
            <a:r>
              <a:rPr lang="en-US" sz="1800" dirty="0" err="1"/>
              <a:t>dan</a:t>
            </a:r>
            <a:r>
              <a:rPr lang="en-US" sz="1800" dirty="0"/>
              <a:t> </a:t>
            </a:r>
            <a:r>
              <a:rPr lang="en-US" sz="1800" dirty="0" err="1"/>
              <a:t>direkomendasikan</a:t>
            </a:r>
            <a:r>
              <a:rPr lang="en-US" sz="1800" dirty="0"/>
              <a:t> </a:t>
            </a:r>
            <a:r>
              <a:rPr lang="en-US" sz="1800" dirty="0" err="1"/>
              <a:t>oleh</a:t>
            </a:r>
            <a:r>
              <a:rPr lang="en-US" sz="1800" dirty="0"/>
              <a:t> </a:t>
            </a:r>
            <a:r>
              <a:rPr lang="en-US" sz="1800" dirty="0" err="1"/>
              <a:t>pimpinan</a:t>
            </a:r>
            <a:r>
              <a:rPr lang="en-US" sz="1800" dirty="0"/>
              <a:t> </a:t>
            </a:r>
            <a:r>
              <a:rPr lang="en-US" sz="1800" dirty="0" err="1"/>
              <a:t>sekolah</a:t>
            </a:r>
            <a:r>
              <a:rPr lang="en-US" sz="1800" dirty="0"/>
              <a:t>/ </a:t>
            </a:r>
            <a:r>
              <a:rPr lang="en-US" sz="1800" dirty="0" err="1"/>
              <a:t>yayasan</a:t>
            </a:r>
            <a:endParaRPr lang="en-US" sz="1800" dirty="0"/>
          </a:p>
          <a:p>
            <a:pPr marL="257175" indent="-257175">
              <a:buFont typeface="Arial" pitchFamily="34" charset="0"/>
              <a:buChar char="•"/>
            </a:pPr>
            <a:r>
              <a:rPr lang="en-US" sz="1800" dirty="0" err="1"/>
              <a:t>Memiliki</a:t>
            </a:r>
            <a:r>
              <a:rPr lang="en-US" sz="1800" dirty="0"/>
              <a:t> </a:t>
            </a:r>
            <a:r>
              <a:rPr lang="en-US" sz="1800" dirty="0" err="1"/>
              <a:t>pengetahuan</a:t>
            </a:r>
            <a:r>
              <a:rPr lang="en-US" sz="1800" dirty="0"/>
              <a:t> </a:t>
            </a:r>
            <a:r>
              <a:rPr lang="en-US" sz="1800" dirty="0" err="1"/>
              <a:t>dan</a:t>
            </a:r>
            <a:r>
              <a:rPr lang="en-US" sz="1800" dirty="0"/>
              <a:t> </a:t>
            </a:r>
            <a:r>
              <a:rPr lang="en-US" sz="1800" dirty="0" err="1"/>
              <a:t>kemampuan</a:t>
            </a:r>
            <a:r>
              <a:rPr lang="en-US" sz="1800" dirty="0"/>
              <a:t> </a:t>
            </a:r>
            <a:r>
              <a:rPr lang="en-US" sz="1800" dirty="0" err="1"/>
              <a:t>dalam</a:t>
            </a:r>
            <a:r>
              <a:rPr lang="en-US" sz="1800" dirty="0"/>
              <a:t> </a:t>
            </a:r>
            <a:r>
              <a:rPr lang="en-US" sz="1800" dirty="0" err="1"/>
              <a:t>mengorganisasikan</a:t>
            </a:r>
            <a:r>
              <a:rPr lang="en-US" sz="1800" dirty="0"/>
              <a:t> </a:t>
            </a:r>
            <a:r>
              <a:rPr lang="en-US" sz="1800" dirty="0" err="1"/>
              <a:t>pelaksanaan</a:t>
            </a:r>
            <a:r>
              <a:rPr lang="en-US" sz="1800" dirty="0"/>
              <a:t> program </a:t>
            </a:r>
            <a:r>
              <a:rPr lang="en-US" sz="1800" dirty="0" err="1"/>
              <a:t>dan</a:t>
            </a:r>
            <a:r>
              <a:rPr lang="en-US" sz="1800" dirty="0"/>
              <a:t> </a:t>
            </a:r>
            <a:r>
              <a:rPr lang="en-US" sz="1800" dirty="0" err="1"/>
              <a:t>kegiatan</a:t>
            </a:r>
            <a:r>
              <a:rPr lang="en-US" sz="1800" dirty="0"/>
              <a:t> </a:t>
            </a:r>
            <a:r>
              <a:rPr lang="en-US" sz="1800" dirty="0" err="1"/>
              <a:t>antar</a:t>
            </a:r>
            <a:r>
              <a:rPr lang="en-US" sz="1800" dirty="0"/>
              <a:t> </a:t>
            </a:r>
            <a:r>
              <a:rPr lang="en-US" sz="1800" dirty="0" err="1"/>
              <a:t>sekolah</a:t>
            </a:r>
            <a:r>
              <a:rPr lang="en-US" sz="1800" dirty="0"/>
              <a:t> </a:t>
            </a:r>
            <a:r>
              <a:rPr lang="en-US" sz="1800" dirty="0" err="1"/>
              <a:t>dan</a:t>
            </a:r>
            <a:r>
              <a:rPr lang="en-US" sz="1800" dirty="0"/>
              <a:t> </a:t>
            </a:r>
            <a:r>
              <a:rPr lang="en-US" sz="1800" dirty="0" err="1"/>
              <a:t>pemerintah</a:t>
            </a:r>
            <a:endParaRPr lang="en-US" altLang="ko-KR" sz="1800"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4286915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A53151B-32EE-419C-B03C-C7291AE21401}"/>
              </a:ext>
            </a:extLst>
          </p:cNvPr>
          <p:cNvGrpSpPr/>
          <p:nvPr/>
        </p:nvGrpSpPr>
        <p:grpSpPr>
          <a:xfrm>
            <a:off x="595218" y="308746"/>
            <a:ext cx="726928" cy="1715693"/>
            <a:chOff x="793624" y="411661"/>
            <a:chExt cx="969237" cy="2287591"/>
          </a:xfrm>
        </p:grpSpPr>
        <p:sp>
          <p:nvSpPr>
            <p:cNvPr id="85" name="Rectangle 84">
              <a:extLst>
                <a:ext uri="{FF2B5EF4-FFF2-40B4-BE49-F238E27FC236}">
                  <a16:creationId xmlns="" xmlns:a16="http://schemas.microsoft.com/office/drawing/2014/main" id="{83EFE232-2E30-4200-89F1-C911E2E27DAA}"/>
                </a:ext>
              </a:extLst>
            </p:cNvPr>
            <p:cNvSpPr/>
            <p:nvPr/>
          </p:nvSpPr>
          <p:spPr>
            <a:xfrm>
              <a:off x="1255383" y="411661"/>
              <a:ext cx="62361" cy="13945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 xmlns:a16="http://schemas.microsoft.com/office/drawing/2014/main" id="{DEF0578E-BA99-4BBB-800C-15D19D6D9FDC}"/>
                </a:ext>
              </a:extLst>
            </p:cNvPr>
            <p:cNvGrpSpPr/>
            <p:nvPr/>
          </p:nvGrpSpPr>
          <p:grpSpPr>
            <a:xfrm>
              <a:off x="793624" y="1730016"/>
              <a:ext cx="969237" cy="969236"/>
              <a:chOff x="445383" y="1395269"/>
              <a:chExt cx="969237" cy="969236"/>
            </a:xfrm>
          </p:grpSpPr>
          <p:grpSp>
            <p:nvGrpSpPr>
              <p:cNvPr id="88" name="Group 87">
                <a:extLst>
                  <a:ext uri="{FF2B5EF4-FFF2-40B4-BE49-F238E27FC236}">
                    <a16:creationId xmlns="" xmlns:a16="http://schemas.microsoft.com/office/drawing/2014/main" id="{EF79CEF7-165B-4D81-A84A-4D7722430438}"/>
                  </a:ext>
                </a:extLst>
              </p:cNvPr>
              <p:cNvGrpSpPr/>
              <p:nvPr/>
            </p:nvGrpSpPr>
            <p:grpSpPr>
              <a:xfrm>
                <a:off x="445383" y="1395269"/>
                <a:ext cx="969237" cy="969236"/>
                <a:chOff x="445383" y="1395269"/>
                <a:chExt cx="969237" cy="969236"/>
              </a:xfrm>
            </p:grpSpPr>
            <p:sp>
              <p:nvSpPr>
                <p:cNvPr id="90" name="Chord 89">
                  <a:extLst>
                    <a:ext uri="{FF2B5EF4-FFF2-40B4-BE49-F238E27FC236}">
                      <a16:creationId xmlns="" xmlns:a16="http://schemas.microsoft.com/office/drawing/2014/main" id="{4D115C86-85CA-4B79-9895-CAC1C71CCF99}"/>
                    </a:ext>
                  </a:extLst>
                </p:cNvPr>
                <p:cNvSpPr/>
                <p:nvPr/>
              </p:nvSpPr>
              <p:spPr>
                <a:xfrm>
                  <a:off x="445383" y="1395269"/>
                  <a:ext cx="969236" cy="969236"/>
                </a:xfrm>
                <a:prstGeom prst="chord">
                  <a:avLst>
                    <a:gd name="adj1" fmla="val 10883871"/>
                    <a:gd name="adj2" fmla="val 215068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 xmlns:a16="http://schemas.microsoft.com/office/drawing/2014/main" id="{FB123A3C-693E-41DE-8112-883962D33553}"/>
                    </a:ext>
                  </a:extLst>
                </p:cNvPr>
                <p:cNvSpPr/>
                <p:nvPr/>
              </p:nvSpPr>
              <p:spPr>
                <a:xfrm>
                  <a:off x="445384" y="1808828"/>
                  <a:ext cx="969236" cy="995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Chord 88">
                <a:extLst>
                  <a:ext uri="{FF2B5EF4-FFF2-40B4-BE49-F238E27FC236}">
                    <a16:creationId xmlns="" xmlns:a16="http://schemas.microsoft.com/office/drawing/2014/main" id="{03F9C9BF-3F41-4751-AA51-7CAFE60D9564}"/>
                  </a:ext>
                </a:extLst>
              </p:cNvPr>
              <p:cNvSpPr/>
              <p:nvPr/>
            </p:nvSpPr>
            <p:spPr>
              <a:xfrm rot="10800000">
                <a:off x="797736" y="1682659"/>
                <a:ext cx="261159" cy="261159"/>
              </a:xfrm>
              <a:prstGeom prst="chord">
                <a:avLst>
                  <a:gd name="adj1" fmla="val 10883871"/>
                  <a:gd name="adj2" fmla="val 2150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 name="Group 2">
            <a:extLst>
              <a:ext uri="{FF2B5EF4-FFF2-40B4-BE49-F238E27FC236}">
                <a16:creationId xmlns="" xmlns:a16="http://schemas.microsoft.com/office/drawing/2014/main" id="{2D3882CD-1E20-44BD-90FA-F6096F730D98}"/>
              </a:ext>
            </a:extLst>
          </p:cNvPr>
          <p:cNvGrpSpPr/>
          <p:nvPr/>
        </p:nvGrpSpPr>
        <p:grpSpPr>
          <a:xfrm>
            <a:off x="1271838" y="308746"/>
            <a:ext cx="726928" cy="1192901"/>
            <a:chOff x="1695783" y="411661"/>
            <a:chExt cx="969237" cy="1590535"/>
          </a:xfrm>
        </p:grpSpPr>
        <p:sp>
          <p:nvSpPr>
            <p:cNvPr id="86" name="Rectangle 85">
              <a:extLst>
                <a:ext uri="{FF2B5EF4-FFF2-40B4-BE49-F238E27FC236}">
                  <a16:creationId xmlns="" xmlns:a16="http://schemas.microsoft.com/office/drawing/2014/main" id="{8F0E1F13-C5B6-4A1C-89FB-D6F2E5D1F840}"/>
                </a:ext>
              </a:extLst>
            </p:cNvPr>
            <p:cNvSpPr/>
            <p:nvPr/>
          </p:nvSpPr>
          <p:spPr>
            <a:xfrm>
              <a:off x="2157543" y="411661"/>
              <a:ext cx="45719" cy="7606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 xmlns:a16="http://schemas.microsoft.com/office/drawing/2014/main" id="{1EC1A4E6-8F11-4955-9716-BE1A900D0B8C}"/>
                </a:ext>
              </a:extLst>
            </p:cNvPr>
            <p:cNvGrpSpPr/>
            <p:nvPr/>
          </p:nvGrpSpPr>
          <p:grpSpPr>
            <a:xfrm>
              <a:off x="1695783" y="1032960"/>
              <a:ext cx="969237" cy="969236"/>
              <a:chOff x="445383" y="1395269"/>
              <a:chExt cx="969237" cy="969236"/>
            </a:xfrm>
          </p:grpSpPr>
          <p:grpSp>
            <p:nvGrpSpPr>
              <p:cNvPr id="93" name="Group 92">
                <a:extLst>
                  <a:ext uri="{FF2B5EF4-FFF2-40B4-BE49-F238E27FC236}">
                    <a16:creationId xmlns="" xmlns:a16="http://schemas.microsoft.com/office/drawing/2014/main" id="{DB0B7C5A-0749-44DF-BF43-C6DAA133885B}"/>
                  </a:ext>
                </a:extLst>
              </p:cNvPr>
              <p:cNvGrpSpPr/>
              <p:nvPr/>
            </p:nvGrpSpPr>
            <p:grpSpPr>
              <a:xfrm>
                <a:off x="445383" y="1395269"/>
                <a:ext cx="969237" cy="969236"/>
                <a:chOff x="445383" y="1395269"/>
                <a:chExt cx="969237" cy="969236"/>
              </a:xfrm>
            </p:grpSpPr>
            <p:sp>
              <p:nvSpPr>
                <p:cNvPr id="95" name="Chord 94">
                  <a:extLst>
                    <a:ext uri="{FF2B5EF4-FFF2-40B4-BE49-F238E27FC236}">
                      <a16:creationId xmlns="" xmlns:a16="http://schemas.microsoft.com/office/drawing/2014/main" id="{D0585BE1-7CE3-439F-A96F-57E38093E4A4}"/>
                    </a:ext>
                  </a:extLst>
                </p:cNvPr>
                <p:cNvSpPr/>
                <p:nvPr/>
              </p:nvSpPr>
              <p:spPr>
                <a:xfrm>
                  <a:off x="445383" y="1395269"/>
                  <a:ext cx="969236" cy="969236"/>
                </a:xfrm>
                <a:prstGeom prst="chord">
                  <a:avLst>
                    <a:gd name="adj1" fmla="val 10883871"/>
                    <a:gd name="adj2" fmla="val 215068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 xmlns:a16="http://schemas.microsoft.com/office/drawing/2014/main" id="{0213D21A-91D8-4593-B13E-3002E977B590}"/>
                    </a:ext>
                  </a:extLst>
                </p:cNvPr>
                <p:cNvSpPr/>
                <p:nvPr/>
              </p:nvSpPr>
              <p:spPr>
                <a:xfrm>
                  <a:off x="445384" y="1808828"/>
                  <a:ext cx="969236" cy="995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Chord 93">
                <a:extLst>
                  <a:ext uri="{FF2B5EF4-FFF2-40B4-BE49-F238E27FC236}">
                    <a16:creationId xmlns="" xmlns:a16="http://schemas.microsoft.com/office/drawing/2014/main" id="{95579F1A-82AD-4CAF-8360-76A887DFD042}"/>
                  </a:ext>
                </a:extLst>
              </p:cNvPr>
              <p:cNvSpPr/>
              <p:nvPr/>
            </p:nvSpPr>
            <p:spPr>
              <a:xfrm rot="10800000">
                <a:off x="797736" y="1682659"/>
                <a:ext cx="261159" cy="261159"/>
              </a:xfrm>
              <a:prstGeom prst="chord">
                <a:avLst>
                  <a:gd name="adj1" fmla="val 10883871"/>
                  <a:gd name="adj2" fmla="val 2150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9" name="Group 58">
            <a:extLst>
              <a:ext uri="{FF2B5EF4-FFF2-40B4-BE49-F238E27FC236}">
                <a16:creationId xmlns="" xmlns:a16="http://schemas.microsoft.com/office/drawing/2014/main" id="{B3E0212C-C18A-40AD-A014-299049E81B2E}"/>
              </a:ext>
            </a:extLst>
          </p:cNvPr>
          <p:cNvGrpSpPr/>
          <p:nvPr/>
        </p:nvGrpSpPr>
        <p:grpSpPr>
          <a:xfrm>
            <a:off x="1010646" y="1692965"/>
            <a:ext cx="1659159" cy="2270666"/>
            <a:chOff x="655319" y="2346925"/>
            <a:chExt cx="2212212" cy="3027554"/>
          </a:xfrm>
        </p:grpSpPr>
        <p:sp>
          <p:nvSpPr>
            <p:cNvPr id="4" name="Freeform: Shape 3">
              <a:extLst>
                <a:ext uri="{FF2B5EF4-FFF2-40B4-BE49-F238E27FC236}">
                  <a16:creationId xmlns="" xmlns:a16="http://schemas.microsoft.com/office/drawing/2014/main" id="{52457F25-1F82-4981-A9DC-0FF2BE9C971A}"/>
                </a:ext>
              </a:extLst>
            </p:cNvPr>
            <p:cNvSpPr/>
            <p:nvPr/>
          </p:nvSpPr>
          <p:spPr>
            <a:xfrm>
              <a:off x="1358532" y="2656551"/>
              <a:ext cx="724760" cy="1220533"/>
            </a:xfrm>
            <a:custGeom>
              <a:avLst/>
              <a:gdLst>
                <a:gd name="connsiteX0" fmla="*/ 604713 w 632113"/>
                <a:gd name="connsiteY0" fmla="*/ 174215 h 1064510"/>
                <a:gd name="connsiteX1" fmla="*/ 588499 w 632113"/>
                <a:gd name="connsiteY1" fmla="*/ 201913 h 1064510"/>
                <a:gd name="connsiteX2" fmla="*/ 578028 w 632113"/>
                <a:gd name="connsiteY2" fmla="*/ 240420 h 1064510"/>
                <a:gd name="connsiteX3" fmla="*/ 551680 w 632113"/>
                <a:gd name="connsiteY3" fmla="*/ 85039 h 1064510"/>
                <a:gd name="connsiteX4" fmla="*/ 426362 w 632113"/>
                <a:gd name="connsiteY4" fmla="*/ 15118 h 1064510"/>
                <a:gd name="connsiteX5" fmla="*/ 423322 w 632113"/>
                <a:gd name="connsiteY5" fmla="*/ 16469 h 1064510"/>
                <a:gd name="connsiteX6" fmla="*/ 117965 w 632113"/>
                <a:gd name="connsiteY6" fmla="*/ 51599 h 1064510"/>
                <a:gd name="connsiteX7" fmla="*/ 44328 w 632113"/>
                <a:gd name="connsiteY7" fmla="*/ 112738 h 1064510"/>
                <a:gd name="connsiteX8" fmla="*/ 59866 w 632113"/>
                <a:gd name="connsiteY8" fmla="*/ 288048 h 1064510"/>
                <a:gd name="connsiteX9" fmla="*/ 47368 w 632113"/>
                <a:gd name="connsiteY9" fmla="*/ 249203 h 1064510"/>
                <a:gd name="connsiteX10" fmla="*/ 24736 w 632113"/>
                <a:gd name="connsiteY10" fmla="*/ 199549 h 1064510"/>
                <a:gd name="connsiteX11" fmla="*/ 7171 w 632113"/>
                <a:gd name="connsiteY11" fmla="*/ 217451 h 1064510"/>
                <a:gd name="connsiteX12" fmla="*/ 60204 w 632113"/>
                <a:gd name="connsiteY12" fmla="*/ 401882 h 1064510"/>
                <a:gd name="connsiteX13" fmla="*/ 80471 w 632113"/>
                <a:gd name="connsiteY13" fmla="*/ 425864 h 1064510"/>
                <a:gd name="connsiteX14" fmla="*/ 136543 w 632113"/>
                <a:gd name="connsiteY14" fmla="*/ 577192 h 1064510"/>
                <a:gd name="connsiteX15" fmla="*/ 129787 w 632113"/>
                <a:gd name="connsiteY15" fmla="*/ 618064 h 1064510"/>
                <a:gd name="connsiteX16" fmla="*/ 128436 w 632113"/>
                <a:gd name="connsiteY16" fmla="*/ 617388 h 1064510"/>
                <a:gd name="connsiteX17" fmla="*/ 92293 w 632113"/>
                <a:gd name="connsiteY17" fmla="*/ 795401 h 1064510"/>
                <a:gd name="connsiteX18" fmla="*/ 344281 w 632113"/>
                <a:gd name="connsiteY18" fmla="*/ 1063602 h 1064510"/>
                <a:gd name="connsiteX19" fmla="*/ 353401 w 632113"/>
                <a:gd name="connsiteY19" fmla="*/ 1060900 h 1064510"/>
                <a:gd name="connsiteX20" fmla="*/ 551005 w 632113"/>
                <a:gd name="connsiteY20" fmla="*/ 745746 h 1064510"/>
                <a:gd name="connsiteX21" fmla="*/ 534454 w 632113"/>
                <a:gd name="connsiteY21" fmla="*/ 617051 h 1064510"/>
                <a:gd name="connsiteX22" fmla="*/ 535805 w 632113"/>
                <a:gd name="connsiteY22" fmla="*/ 558614 h 1064510"/>
                <a:gd name="connsiteX23" fmla="*/ 605388 w 632113"/>
                <a:gd name="connsiteY23" fmla="*/ 352903 h 1064510"/>
                <a:gd name="connsiteX24" fmla="*/ 620927 w 632113"/>
                <a:gd name="connsiteY24" fmla="*/ 314395 h 1064510"/>
                <a:gd name="connsiteX25" fmla="*/ 632073 w 632113"/>
                <a:gd name="connsiteY25" fmla="*/ 210695 h 1064510"/>
                <a:gd name="connsiteX26" fmla="*/ 604713 w 632113"/>
                <a:gd name="connsiteY26" fmla="*/ 174215 h 106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2113" h="1064510">
                  <a:moveTo>
                    <a:pt x="604713" y="174215"/>
                  </a:moveTo>
                  <a:cubicBezTo>
                    <a:pt x="595593" y="181308"/>
                    <a:pt x="591539" y="191442"/>
                    <a:pt x="588499" y="201913"/>
                  </a:cubicBezTo>
                  <a:cubicBezTo>
                    <a:pt x="584783" y="214749"/>
                    <a:pt x="581406" y="227585"/>
                    <a:pt x="578028" y="240420"/>
                  </a:cubicBezTo>
                  <a:cubicBezTo>
                    <a:pt x="576339" y="232651"/>
                    <a:pt x="556410" y="115102"/>
                    <a:pt x="551680" y="85039"/>
                  </a:cubicBezTo>
                  <a:cubicBezTo>
                    <a:pt x="538169" y="1607"/>
                    <a:pt x="503040" y="-17647"/>
                    <a:pt x="426362" y="15118"/>
                  </a:cubicBezTo>
                  <a:cubicBezTo>
                    <a:pt x="425349" y="15456"/>
                    <a:pt x="424336" y="16131"/>
                    <a:pt x="423322" y="16469"/>
                  </a:cubicBezTo>
                  <a:cubicBezTo>
                    <a:pt x="325703" y="63421"/>
                    <a:pt x="223016" y="68488"/>
                    <a:pt x="117965" y="51599"/>
                  </a:cubicBezTo>
                  <a:cubicBezTo>
                    <a:pt x="73039" y="44168"/>
                    <a:pt x="39261" y="67812"/>
                    <a:pt x="44328" y="112738"/>
                  </a:cubicBezTo>
                  <a:cubicBezTo>
                    <a:pt x="50070" y="161717"/>
                    <a:pt x="59866" y="288048"/>
                    <a:pt x="59866" y="288048"/>
                  </a:cubicBezTo>
                  <a:cubicBezTo>
                    <a:pt x="55812" y="275212"/>
                    <a:pt x="51759" y="262039"/>
                    <a:pt x="47368" y="249203"/>
                  </a:cubicBezTo>
                  <a:cubicBezTo>
                    <a:pt x="41288" y="231976"/>
                    <a:pt x="38586" y="213060"/>
                    <a:pt x="24736" y="199549"/>
                  </a:cubicBezTo>
                  <a:cubicBezTo>
                    <a:pt x="16292" y="203264"/>
                    <a:pt x="10212" y="209006"/>
                    <a:pt x="7171" y="217451"/>
                  </a:cubicBezTo>
                  <a:cubicBezTo>
                    <a:pt x="-13433" y="273861"/>
                    <a:pt x="12238" y="364050"/>
                    <a:pt x="60204" y="401882"/>
                  </a:cubicBezTo>
                  <a:cubicBezTo>
                    <a:pt x="68648" y="408637"/>
                    <a:pt x="77768" y="414042"/>
                    <a:pt x="80471" y="425864"/>
                  </a:cubicBezTo>
                  <a:cubicBezTo>
                    <a:pt x="87902" y="460318"/>
                    <a:pt x="98373" y="508284"/>
                    <a:pt x="136543" y="577192"/>
                  </a:cubicBezTo>
                  <a:cubicBezTo>
                    <a:pt x="134854" y="592730"/>
                    <a:pt x="133165" y="611308"/>
                    <a:pt x="129787" y="618064"/>
                  </a:cubicBezTo>
                  <a:lnTo>
                    <a:pt x="128436" y="617388"/>
                  </a:lnTo>
                  <a:cubicBezTo>
                    <a:pt x="102089" y="659274"/>
                    <a:pt x="75066" y="753516"/>
                    <a:pt x="92293" y="795401"/>
                  </a:cubicBezTo>
                  <a:cubicBezTo>
                    <a:pt x="116614" y="854851"/>
                    <a:pt x="339889" y="1059549"/>
                    <a:pt x="344281" y="1063602"/>
                  </a:cubicBezTo>
                  <a:cubicBezTo>
                    <a:pt x="345632" y="1066304"/>
                    <a:pt x="350699" y="1062251"/>
                    <a:pt x="353401" y="1060900"/>
                  </a:cubicBezTo>
                  <a:cubicBezTo>
                    <a:pt x="368601" y="1047388"/>
                    <a:pt x="524658" y="949093"/>
                    <a:pt x="551005" y="745746"/>
                  </a:cubicBezTo>
                  <a:cubicBezTo>
                    <a:pt x="556747" y="702510"/>
                    <a:pt x="569583" y="655896"/>
                    <a:pt x="534454" y="617051"/>
                  </a:cubicBezTo>
                  <a:cubicBezTo>
                    <a:pt x="533778" y="614010"/>
                    <a:pt x="533440" y="597459"/>
                    <a:pt x="535805" y="558614"/>
                  </a:cubicBezTo>
                  <a:cubicBezTo>
                    <a:pt x="566205" y="469439"/>
                    <a:pt x="569921" y="380601"/>
                    <a:pt x="605388" y="352903"/>
                  </a:cubicBezTo>
                  <a:cubicBezTo>
                    <a:pt x="614846" y="345472"/>
                    <a:pt x="618224" y="327907"/>
                    <a:pt x="620927" y="314395"/>
                  </a:cubicBezTo>
                  <a:cubicBezTo>
                    <a:pt x="627682" y="280279"/>
                    <a:pt x="630384" y="245487"/>
                    <a:pt x="632073" y="210695"/>
                  </a:cubicBezTo>
                  <a:cubicBezTo>
                    <a:pt x="632749" y="190428"/>
                    <a:pt x="624980" y="178268"/>
                    <a:pt x="604713" y="174215"/>
                  </a:cubicBezTo>
                  <a:close/>
                </a:path>
              </a:pathLst>
            </a:custGeom>
            <a:gradFill>
              <a:gsLst>
                <a:gs pos="41000">
                  <a:schemeClr val="bg1">
                    <a:lumMod val="95000"/>
                  </a:schemeClr>
                </a:gs>
                <a:gs pos="0">
                  <a:schemeClr val="bg1">
                    <a:lumMod val="95000"/>
                  </a:schemeClr>
                </a:gs>
                <a:gs pos="100000">
                  <a:schemeClr val="bg1">
                    <a:lumMod val="65000"/>
                  </a:schemeClr>
                </a:gs>
              </a:gsLst>
              <a:lin ang="90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Freeform: Shape 4">
              <a:extLst>
                <a:ext uri="{FF2B5EF4-FFF2-40B4-BE49-F238E27FC236}">
                  <a16:creationId xmlns="" xmlns:a16="http://schemas.microsoft.com/office/drawing/2014/main" id="{E2D785C4-6A09-42A9-B007-3CEF1FE253F7}"/>
                </a:ext>
              </a:extLst>
            </p:cNvPr>
            <p:cNvSpPr/>
            <p:nvPr/>
          </p:nvSpPr>
          <p:spPr>
            <a:xfrm>
              <a:off x="1314805" y="2346925"/>
              <a:ext cx="758758" cy="645701"/>
            </a:xfrm>
            <a:custGeom>
              <a:avLst/>
              <a:gdLst>
                <a:gd name="connsiteX0" fmla="*/ 85505 w 661765"/>
                <a:gd name="connsiteY0" fmla="*/ 524315 h 563160"/>
                <a:gd name="connsiteX1" fmla="*/ 98003 w 661765"/>
                <a:gd name="connsiteY1" fmla="*/ 563160 h 563160"/>
                <a:gd name="connsiteX2" fmla="*/ 82464 w 661765"/>
                <a:gd name="connsiteY2" fmla="*/ 387850 h 563160"/>
                <a:gd name="connsiteX3" fmla="*/ 156102 w 661765"/>
                <a:gd name="connsiteY3" fmla="*/ 326711 h 563160"/>
                <a:gd name="connsiteX4" fmla="*/ 461459 w 661765"/>
                <a:gd name="connsiteY4" fmla="*/ 291582 h 563160"/>
                <a:gd name="connsiteX5" fmla="*/ 464499 w 661765"/>
                <a:gd name="connsiteY5" fmla="*/ 290230 h 563160"/>
                <a:gd name="connsiteX6" fmla="*/ 589817 w 661765"/>
                <a:gd name="connsiteY6" fmla="*/ 360152 h 563160"/>
                <a:gd name="connsiteX7" fmla="*/ 616164 w 661765"/>
                <a:gd name="connsiteY7" fmla="*/ 515533 h 563160"/>
                <a:gd name="connsiteX8" fmla="*/ 626636 w 661765"/>
                <a:gd name="connsiteY8" fmla="*/ 477025 h 563160"/>
                <a:gd name="connsiteX9" fmla="*/ 642849 w 661765"/>
                <a:gd name="connsiteY9" fmla="*/ 449327 h 563160"/>
                <a:gd name="connsiteX10" fmla="*/ 658387 w 661765"/>
                <a:gd name="connsiteY10" fmla="*/ 333467 h 563160"/>
                <a:gd name="connsiteX11" fmla="*/ 624609 w 661765"/>
                <a:gd name="connsiteY11" fmla="*/ 138903 h 563160"/>
                <a:gd name="connsiteX12" fmla="*/ 472606 w 661765"/>
                <a:gd name="connsiteY12" fmla="*/ 25069 h 563160"/>
                <a:gd name="connsiteX13" fmla="*/ 288851 w 661765"/>
                <a:gd name="connsiteY13" fmla="*/ 8180 h 563160"/>
                <a:gd name="connsiteX14" fmla="*/ 69629 w 661765"/>
                <a:gd name="connsiteY14" fmla="*/ 118636 h 563160"/>
                <a:gd name="connsiteX15" fmla="*/ 2072 w 661765"/>
                <a:gd name="connsiteY15" fmla="*/ 228078 h 563160"/>
                <a:gd name="connsiteX16" fmla="*/ 22677 w 661765"/>
                <a:gd name="connsiteY16" fmla="*/ 351707 h 563160"/>
                <a:gd name="connsiteX17" fmla="*/ 62535 w 661765"/>
                <a:gd name="connsiteY17" fmla="*/ 474999 h 563160"/>
                <a:gd name="connsiteX18" fmla="*/ 62535 w 661765"/>
                <a:gd name="connsiteY18" fmla="*/ 474999 h 563160"/>
                <a:gd name="connsiteX19" fmla="*/ 85505 w 661765"/>
                <a:gd name="connsiteY19" fmla="*/ 524315 h 56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1765" h="563160">
                  <a:moveTo>
                    <a:pt x="85505" y="524315"/>
                  </a:moveTo>
                  <a:cubicBezTo>
                    <a:pt x="89896" y="537151"/>
                    <a:pt x="93949" y="550325"/>
                    <a:pt x="98003" y="563160"/>
                  </a:cubicBezTo>
                  <a:cubicBezTo>
                    <a:pt x="98003" y="563160"/>
                    <a:pt x="88207" y="436829"/>
                    <a:pt x="82464" y="387850"/>
                  </a:cubicBezTo>
                  <a:cubicBezTo>
                    <a:pt x="77398" y="342925"/>
                    <a:pt x="111176" y="319618"/>
                    <a:pt x="156102" y="326711"/>
                  </a:cubicBezTo>
                  <a:cubicBezTo>
                    <a:pt x="261153" y="343600"/>
                    <a:pt x="363501" y="338534"/>
                    <a:pt x="461459" y="291582"/>
                  </a:cubicBezTo>
                  <a:cubicBezTo>
                    <a:pt x="462472" y="291244"/>
                    <a:pt x="463486" y="290568"/>
                    <a:pt x="464499" y="290230"/>
                  </a:cubicBezTo>
                  <a:cubicBezTo>
                    <a:pt x="541176" y="257465"/>
                    <a:pt x="576306" y="276381"/>
                    <a:pt x="589817" y="360152"/>
                  </a:cubicBezTo>
                  <a:cubicBezTo>
                    <a:pt x="594546" y="390215"/>
                    <a:pt x="614475" y="507764"/>
                    <a:pt x="616164" y="515533"/>
                  </a:cubicBezTo>
                  <a:cubicBezTo>
                    <a:pt x="619542" y="502697"/>
                    <a:pt x="622920" y="489861"/>
                    <a:pt x="626636" y="477025"/>
                  </a:cubicBezTo>
                  <a:cubicBezTo>
                    <a:pt x="629676" y="466554"/>
                    <a:pt x="633729" y="456420"/>
                    <a:pt x="642849" y="449327"/>
                  </a:cubicBezTo>
                  <a:cubicBezTo>
                    <a:pt x="641498" y="409806"/>
                    <a:pt x="654334" y="371974"/>
                    <a:pt x="658387" y="333467"/>
                  </a:cubicBezTo>
                  <a:cubicBezTo>
                    <a:pt x="665481" y="265572"/>
                    <a:pt x="664468" y="194637"/>
                    <a:pt x="624609" y="138903"/>
                  </a:cubicBezTo>
                  <a:cubicBezTo>
                    <a:pt x="587791" y="87560"/>
                    <a:pt x="535096" y="46012"/>
                    <a:pt x="472606" y="25069"/>
                  </a:cubicBezTo>
                  <a:cubicBezTo>
                    <a:pt x="413493" y="5140"/>
                    <a:pt x="357421" y="-10060"/>
                    <a:pt x="288851" y="8180"/>
                  </a:cubicBezTo>
                  <a:cubicBezTo>
                    <a:pt x="205418" y="30474"/>
                    <a:pt x="127052" y="49052"/>
                    <a:pt x="69629" y="118636"/>
                  </a:cubicBezTo>
                  <a:cubicBezTo>
                    <a:pt x="41930" y="152414"/>
                    <a:pt x="8152" y="186868"/>
                    <a:pt x="2072" y="228078"/>
                  </a:cubicBezTo>
                  <a:cubicBezTo>
                    <a:pt x="-4008" y="267599"/>
                    <a:pt x="3423" y="312186"/>
                    <a:pt x="22677" y="351707"/>
                  </a:cubicBezTo>
                  <a:cubicBezTo>
                    <a:pt x="41930" y="390552"/>
                    <a:pt x="58144" y="431087"/>
                    <a:pt x="62535" y="474999"/>
                  </a:cubicBezTo>
                  <a:lnTo>
                    <a:pt x="62535" y="474999"/>
                  </a:lnTo>
                  <a:cubicBezTo>
                    <a:pt x="77060" y="488172"/>
                    <a:pt x="79424" y="507088"/>
                    <a:pt x="85505" y="524315"/>
                  </a:cubicBezTo>
                  <a:close/>
                </a:path>
              </a:pathLst>
            </a:custGeom>
            <a:solidFill>
              <a:srgbClr val="414971"/>
            </a:solidFill>
            <a:ln w="9525" cap="flat">
              <a:no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96A5D7A1-65BE-44A9-B82A-8A741BA4DB55}"/>
                </a:ext>
              </a:extLst>
            </p:cNvPr>
            <p:cNvSpPr/>
            <p:nvPr/>
          </p:nvSpPr>
          <p:spPr>
            <a:xfrm>
              <a:off x="1383677" y="2853053"/>
              <a:ext cx="679584" cy="290281"/>
            </a:xfrm>
            <a:custGeom>
              <a:avLst/>
              <a:gdLst>
                <a:gd name="connsiteX0" fmla="*/ 590212 w 592712"/>
                <a:gd name="connsiteY0" fmla="*/ 3507 h 253174"/>
                <a:gd name="connsiteX1" fmla="*/ 579066 w 592712"/>
                <a:gd name="connsiteY1" fmla="*/ 2156 h 253174"/>
                <a:gd name="connsiteX2" fmla="*/ 562176 w 592712"/>
                <a:gd name="connsiteY2" fmla="*/ 48432 h 253174"/>
                <a:gd name="connsiteX3" fmla="*/ 519615 w 592712"/>
                <a:gd name="connsiteY3" fmla="*/ 85926 h 253174"/>
                <a:gd name="connsiteX4" fmla="*/ 446316 w 592712"/>
                <a:gd name="connsiteY4" fmla="*/ 90318 h 253174"/>
                <a:gd name="connsiteX5" fmla="*/ 323025 w 592712"/>
                <a:gd name="connsiteY5" fmla="*/ 118691 h 253174"/>
                <a:gd name="connsiteX6" fmla="*/ 303433 w 592712"/>
                <a:gd name="connsiteY6" fmla="*/ 131527 h 253174"/>
                <a:gd name="connsiteX7" fmla="*/ 263575 w 592712"/>
                <a:gd name="connsiteY7" fmla="*/ 132541 h 253174"/>
                <a:gd name="connsiteX8" fmla="*/ 244321 w 592712"/>
                <a:gd name="connsiteY8" fmla="*/ 121056 h 253174"/>
                <a:gd name="connsiteX9" fmla="*/ 160213 w 592712"/>
                <a:gd name="connsiteY9" fmla="*/ 108220 h 253174"/>
                <a:gd name="connsiteX10" fmla="*/ 62593 w 592712"/>
                <a:gd name="connsiteY10" fmla="*/ 106531 h 253174"/>
                <a:gd name="connsiteX11" fmla="*/ 27801 w 592712"/>
                <a:gd name="connsiteY11" fmla="*/ 83562 h 253174"/>
                <a:gd name="connsiteX12" fmla="*/ 1116 w 592712"/>
                <a:gd name="connsiteY12" fmla="*/ 15667 h 253174"/>
                <a:gd name="connsiteX13" fmla="*/ 2805 w 592712"/>
                <a:gd name="connsiteY13" fmla="*/ 27490 h 253174"/>
                <a:gd name="connsiteX14" fmla="*/ 778 w 592712"/>
                <a:gd name="connsiteY14" fmla="*/ 51810 h 253174"/>
                <a:gd name="connsiteX15" fmla="*/ 39285 w 592712"/>
                <a:gd name="connsiteY15" fmla="*/ 175777 h 253174"/>
                <a:gd name="connsiteX16" fmla="*/ 131501 w 592712"/>
                <a:gd name="connsiteY16" fmla="*/ 252116 h 253174"/>
                <a:gd name="connsiteX17" fmla="*/ 198720 w 592712"/>
                <a:gd name="connsiteY17" fmla="*/ 253130 h 253174"/>
                <a:gd name="connsiteX18" fmla="*/ 268641 w 592712"/>
                <a:gd name="connsiteY18" fmla="*/ 206853 h 253174"/>
                <a:gd name="connsiteX19" fmla="*/ 310189 w 592712"/>
                <a:gd name="connsiteY19" fmla="*/ 206178 h 253174"/>
                <a:gd name="connsiteX20" fmla="*/ 360181 w 592712"/>
                <a:gd name="connsiteY20" fmla="*/ 245699 h 253174"/>
                <a:gd name="connsiteX21" fmla="*/ 454423 w 592712"/>
                <a:gd name="connsiteY21" fmla="*/ 245699 h 253174"/>
                <a:gd name="connsiteX22" fmla="*/ 538531 w 592712"/>
                <a:gd name="connsiteY22" fmla="*/ 185573 h 253174"/>
                <a:gd name="connsiteX23" fmla="*/ 585146 w 592712"/>
                <a:gd name="connsiteY23" fmla="*/ 30192 h 253174"/>
                <a:gd name="connsiteX24" fmla="*/ 591564 w 592712"/>
                <a:gd name="connsiteY24" fmla="*/ 4182 h 253174"/>
                <a:gd name="connsiteX25" fmla="*/ 590212 w 592712"/>
                <a:gd name="connsiteY25" fmla="*/ 3507 h 25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2712" h="253174">
                  <a:moveTo>
                    <a:pt x="590212" y="3507"/>
                  </a:moveTo>
                  <a:cubicBezTo>
                    <a:pt x="587510" y="467"/>
                    <a:pt x="580755" y="-1898"/>
                    <a:pt x="579066" y="2156"/>
                  </a:cubicBezTo>
                  <a:lnTo>
                    <a:pt x="562176" y="48432"/>
                  </a:lnTo>
                  <a:cubicBezTo>
                    <a:pt x="554745" y="68024"/>
                    <a:pt x="540220" y="85251"/>
                    <a:pt x="519615" y="85926"/>
                  </a:cubicBezTo>
                  <a:lnTo>
                    <a:pt x="446316" y="90318"/>
                  </a:lnTo>
                  <a:cubicBezTo>
                    <a:pt x="405444" y="96735"/>
                    <a:pt x="358154" y="101127"/>
                    <a:pt x="323025" y="118691"/>
                  </a:cubicBezTo>
                  <a:lnTo>
                    <a:pt x="303433" y="131527"/>
                  </a:lnTo>
                  <a:cubicBezTo>
                    <a:pt x="291273" y="139296"/>
                    <a:pt x="276073" y="139972"/>
                    <a:pt x="263575" y="132541"/>
                  </a:cubicBezTo>
                  <a:lnTo>
                    <a:pt x="244321" y="121056"/>
                  </a:lnTo>
                  <a:cubicBezTo>
                    <a:pt x="219325" y="110247"/>
                    <a:pt x="187235" y="108220"/>
                    <a:pt x="160213" y="108220"/>
                  </a:cubicBezTo>
                  <a:lnTo>
                    <a:pt x="62593" y="106531"/>
                  </a:lnTo>
                  <a:cubicBezTo>
                    <a:pt x="45703" y="106531"/>
                    <a:pt x="35908" y="98424"/>
                    <a:pt x="27801" y="83562"/>
                  </a:cubicBezTo>
                  <a:lnTo>
                    <a:pt x="1116" y="15667"/>
                  </a:lnTo>
                  <a:cubicBezTo>
                    <a:pt x="1791" y="19721"/>
                    <a:pt x="2129" y="23436"/>
                    <a:pt x="2805" y="27490"/>
                  </a:cubicBezTo>
                  <a:cubicBezTo>
                    <a:pt x="2129" y="35596"/>
                    <a:pt x="-1586" y="44041"/>
                    <a:pt x="778" y="51810"/>
                  </a:cubicBezTo>
                  <a:cubicBezTo>
                    <a:pt x="12938" y="93358"/>
                    <a:pt x="23747" y="135243"/>
                    <a:pt x="39285" y="175777"/>
                  </a:cubicBezTo>
                  <a:cubicBezTo>
                    <a:pt x="61241" y="232525"/>
                    <a:pt x="71713" y="252792"/>
                    <a:pt x="131501" y="252116"/>
                  </a:cubicBezTo>
                  <a:cubicBezTo>
                    <a:pt x="143323" y="251779"/>
                    <a:pt x="186897" y="253468"/>
                    <a:pt x="198720" y="253130"/>
                  </a:cubicBezTo>
                  <a:cubicBezTo>
                    <a:pt x="227094" y="252792"/>
                    <a:pt x="252090" y="233201"/>
                    <a:pt x="268641" y="206853"/>
                  </a:cubicBezTo>
                  <a:cubicBezTo>
                    <a:pt x="280802" y="187600"/>
                    <a:pt x="297015" y="186924"/>
                    <a:pt x="310189" y="206178"/>
                  </a:cubicBezTo>
                  <a:cubicBezTo>
                    <a:pt x="322687" y="224418"/>
                    <a:pt x="340252" y="244347"/>
                    <a:pt x="360181" y="245699"/>
                  </a:cubicBezTo>
                  <a:cubicBezTo>
                    <a:pt x="391595" y="247725"/>
                    <a:pt x="423347" y="249076"/>
                    <a:pt x="454423" y="245699"/>
                  </a:cubicBezTo>
                  <a:cubicBezTo>
                    <a:pt x="492593" y="241645"/>
                    <a:pt x="520967" y="226445"/>
                    <a:pt x="538531" y="185573"/>
                  </a:cubicBezTo>
                  <a:cubicBezTo>
                    <a:pt x="559812" y="134905"/>
                    <a:pt x="570959" y="82549"/>
                    <a:pt x="585146" y="30192"/>
                  </a:cubicBezTo>
                  <a:cubicBezTo>
                    <a:pt x="587848" y="20058"/>
                    <a:pt x="595617" y="13640"/>
                    <a:pt x="591564" y="4182"/>
                  </a:cubicBezTo>
                  <a:cubicBezTo>
                    <a:pt x="590888" y="4858"/>
                    <a:pt x="590550" y="4182"/>
                    <a:pt x="590212" y="3507"/>
                  </a:cubicBezTo>
                  <a:close/>
                </a:path>
              </a:pathLst>
            </a:custGeom>
            <a:solidFill>
              <a:srgbClr val="363636"/>
            </a:solidFill>
            <a:ln w="3378"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AC360F7A-1714-447A-B245-1A157AF46D74}"/>
                </a:ext>
              </a:extLst>
            </p:cNvPr>
            <p:cNvSpPr/>
            <p:nvPr/>
          </p:nvSpPr>
          <p:spPr>
            <a:xfrm>
              <a:off x="655319" y="3440724"/>
              <a:ext cx="2212212" cy="1584052"/>
            </a:xfrm>
            <a:custGeom>
              <a:avLst/>
              <a:gdLst>
                <a:gd name="connsiteX0" fmla="*/ 1904073 w 1929421"/>
                <a:gd name="connsiteY0" fmla="*/ 996127 h 1381560"/>
                <a:gd name="connsiteX1" fmla="*/ 1857121 w 1929421"/>
                <a:gd name="connsiteY1" fmla="*/ 805954 h 1381560"/>
                <a:gd name="connsiteX2" fmla="*/ 1707145 w 1929421"/>
                <a:gd name="connsiteY2" fmla="*/ 233747 h 1381560"/>
                <a:gd name="connsiteX3" fmla="*/ 1687553 w 1929421"/>
                <a:gd name="connsiteY3" fmla="*/ 214493 h 1381560"/>
                <a:gd name="connsiteX4" fmla="*/ 1417663 w 1929421"/>
                <a:gd name="connsiteY4" fmla="*/ 91877 h 1381560"/>
                <a:gd name="connsiteX5" fmla="*/ 1211614 w 1929421"/>
                <a:gd name="connsiteY5" fmla="*/ 0 h 1381560"/>
                <a:gd name="connsiteX6" fmla="*/ 1072109 w 1929421"/>
                <a:gd name="connsiteY6" fmla="*/ 257054 h 1381560"/>
                <a:gd name="connsiteX7" fmla="*/ 960640 w 1929421"/>
                <a:gd name="connsiteY7" fmla="*/ 380008 h 1381560"/>
                <a:gd name="connsiteX8" fmla="*/ 895448 w 1929421"/>
                <a:gd name="connsiteY8" fmla="*/ 316167 h 1381560"/>
                <a:gd name="connsiteX9" fmla="*/ 669808 w 1929421"/>
                <a:gd name="connsiteY9" fmla="*/ 12160 h 1381560"/>
                <a:gd name="connsiteX10" fmla="*/ 563405 w 1929421"/>
                <a:gd name="connsiteY10" fmla="*/ 69584 h 1381560"/>
                <a:gd name="connsiteX11" fmla="*/ 461394 w 1929421"/>
                <a:gd name="connsiteY11" fmla="*/ 110793 h 1381560"/>
                <a:gd name="connsiteX12" fmla="*/ 354654 w 1929421"/>
                <a:gd name="connsiteY12" fmla="*/ 150314 h 1381560"/>
                <a:gd name="connsiteX13" fmla="*/ 239132 w 1929421"/>
                <a:gd name="connsiteY13" fmla="*/ 214156 h 1381560"/>
                <a:gd name="connsiteX14" fmla="*/ 220216 w 1929421"/>
                <a:gd name="connsiteY14" fmla="*/ 234423 h 1381560"/>
                <a:gd name="connsiteX15" fmla="*/ 18896 w 1929421"/>
                <a:gd name="connsiteY15" fmla="*/ 997816 h 1381560"/>
                <a:gd name="connsiteX16" fmla="*/ 9776 w 1929421"/>
                <a:gd name="connsiteY16" fmla="*/ 1175491 h 1381560"/>
                <a:gd name="connsiteX17" fmla="*/ 19910 w 1929421"/>
                <a:gd name="connsiteY17" fmla="*/ 1226496 h 1381560"/>
                <a:gd name="connsiteX18" fmla="*/ 60444 w 1929421"/>
                <a:gd name="connsiteY18" fmla="*/ 1309929 h 1381560"/>
                <a:gd name="connsiteX19" fmla="*/ 83413 w 1929421"/>
                <a:gd name="connsiteY19" fmla="*/ 1374784 h 1381560"/>
                <a:gd name="connsiteX20" fmla="*/ 83413 w 1929421"/>
                <a:gd name="connsiteY20" fmla="*/ 1374784 h 1381560"/>
                <a:gd name="connsiteX21" fmla="*/ 88480 w 1929421"/>
                <a:gd name="connsiteY21" fmla="*/ 1375797 h 1381560"/>
                <a:gd name="connsiteX22" fmla="*/ 1752408 w 1929421"/>
                <a:gd name="connsiteY22" fmla="*/ 1381540 h 1381560"/>
                <a:gd name="connsiteX23" fmla="*/ 1843609 w 1929421"/>
                <a:gd name="connsiteY23" fmla="*/ 1334250 h 1381560"/>
                <a:gd name="connsiteX24" fmla="*/ 1929407 w 1929421"/>
                <a:gd name="connsiteY24" fmla="*/ 1091045 h 1381560"/>
                <a:gd name="connsiteX25" fmla="*/ 1904073 w 1929421"/>
                <a:gd name="connsiteY25" fmla="*/ 996127 h 1381560"/>
                <a:gd name="connsiteX26" fmla="*/ 1607836 w 1929421"/>
                <a:gd name="connsiteY26" fmla="*/ 333056 h 1381560"/>
                <a:gd name="connsiteX27" fmla="*/ 1609187 w 1929421"/>
                <a:gd name="connsiteY27" fmla="*/ 331029 h 1381560"/>
                <a:gd name="connsiteX28" fmla="*/ 1607836 w 1929421"/>
                <a:gd name="connsiteY28" fmla="*/ 333056 h 138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29421" h="1381560">
                  <a:moveTo>
                    <a:pt x="1904073" y="996127"/>
                  </a:moveTo>
                  <a:cubicBezTo>
                    <a:pt x="1871984" y="917423"/>
                    <a:pt x="1874348" y="889050"/>
                    <a:pt x="1857121" y="805954"/>
                  </a:cubicBezTo>
                  <a:cubicBezTo>
                    <a:pt x="1828071" y="665774"/>
                    <a:pt x="1743288" y="277997"/>
                    <a:pt x="1707145" y="233747"/>
                  </a:cubicBezTo>
                  <a:cubicBezTo>
                    <a:pt x="1696673" y="231045"/>
                    <a:pt x="1689242" y="223276"/>
                    <a:pt x="1687553" y="214493"/>
                  </a:cubicBezTo>
                  <a:cubicBezTo>
                    <a:pt x="1603782" y="160110"/>
                    <a:pt x="1506838" y="134776"/>
                    <a:pt x="1417663" y="91877"/>
                  </a:cubicBezTo>
                  <a:cubicBezTo>
                    <a:pt x="1350444" y="59450"/>
                    <a:pt x="1275118" y="42899"/>
                    <a:pt x="1211614" y="0"/>
                  </a:cubicBezTo>
                  <a:cubicBezTo>
                    <a:pt x="1202494" y="3378"/>
                    <a:pt x="1073798" y="248610"/>
                    <a:pt x="1072109" y="257054"/>
                  </a:cubicBezTo>
                  <a:cubicBezTo>
                    <a:pt x="1066367" y="285090"/>
                    <a:pt x="966045" y="383724"/>
                    <a:pt x="960640" y="380008"/>
                  </a:cubicBezTo>
                  <a:cubicBezTo>
                    <a:pt x="946791" y="370212"/>
                    <a:pt x="914026" y="340487"/>
                    <a:pt x="895448" y="316167"/>
                  </a:cubicBezTo>
                  <a:cubicBezTo>
                    <a:pt x="884639" y="301980"/>
                    <a:pt x="695141" y="5067"/>
                    <a:pt x="669808" y="12160"/>
                  </a:cubicBezTo>
                  <a:cubicBezTo>
                    <a:pt x="640420" y="42899"/>
                    <a:pt x="604953" y="60126"/>
                    <a:pt x="563405" y="69584"/>
                  </a:cubicBezTo>
                  <a:cubicBezTo>
                    <a:pt x="527600" y="77353"/>
                    <a:pt x="492133" y="89175"/>
                    <a:pt x="461394" y="110793"/>
                  </a:cubicBezTo>
                  <a:cubicBezTo>
                    <a:pt x="429305" y="133425"/>
                    <a:pt x="397215" y="155043"/>
                    <a:pt x="354654" y="150314"/>
                  </a:cubicBezTo>
                  <a:cubicBezTo>
                    <a:pt x="346210" y="149301"/>
                    <a:pt x="268519" y="195915"/>
                    <a:pt x="239132" y="214156"/>
                  </a:cubicBezTo>
                  <a:cubicBezTo>
                    <a:pt x="232714" y="229018"/>
                    <a:pt x="233052" y="226991"/>
                    <a:pt x="220216" y="234423"/>
                  </a:cubicBezTo>
                  <a:cubicBezTo>
                    <a:pt x="143201" y="353661"/>
                    <a:pt x="54026" y="903237"/>
                    <a:pt x="18896" y="997816"/>
                  </a:cubicBezTo>
                  <a:cubicBezTo>
                    <a:pt x="-3735" y="1058280"/>
                    <a:pt x="-5086" y="1115365"/>
                    <a:pt x="9776" y="1175491"/>
                  </a:cubicBezTo>
                  <a:cubicBezTo>
                    <a:pt x="13830" y="1192380"/>
                    <a:pt x="17207" y="1209269"/>
                    <a:pt x="19910" y="1226496"/>
                  </a:cubicBezTo>
                  <a:cubicBezTo>
                    <a:pt x="24976" y="1258586"/>
                    <a:pt x="37474" y="1286960"/>
                    <a:pt x="60444" y="1309929"/>
                  </a:cubicBezTo>
                  <a:cubicBezTo>
                    <a:pt x="78684" y="1328170"/>
                    <a:pt x="86116" y="1349450"/>
                    <a:pt x="83413" y="1374784"/>
                  </a:cubicBezTo>
                  <a:cubicBezTo>
                    <a:pt x="83413" y="1374784"/>
                    <a:pt x="83413" y="1374784"/>
                    <a:pt x="83413" y="1374784"/>
                  </a:cubicBezTo>
                  <a:cubicBezTo>
                    <a:pt x="83751" y="1376811"/>
                    <a:pt x="87129" y="1377486"/>
                    <a:pt x="88480" y="1375797"/>
                  </a:cubicBezTo>
                  <a:cubicBezTo>
                    <a:pt x="88480" y="1354517"/>
                    <a:pt x="1710523" y="1380864"/>
                    <a:pt x="1752408" y="1381540"/>
                  </a:cubicBezTo>
                  <a:cubicBezTo>
                    <a:pt x="1814222" y="1382553"/>
                    <a:pt x="1831112" y="1346072"/>
                    <a:pt x="1843609" y="1334250"/>
                  </a:cubicBezTo>
                  <a:cubicBezTo>
                    <a:pt x="1921300" y="1261626"/>
                    <a:pt x="1917247" y="1184611"/>
                    <a:pt x="1929407" y="1091045"/>
                  </a:cubicBezTo>
                  <a:cubicBezTo>
                    <a:pt x="1930083" y="1085640"/>
                    <a:pt x="1906438" y="1002207"/>
                    <a:pt x="1904073" y="996127"/>
                  </a:cubicBezTo>
                  <a:close/>
                  <a:moveTo>
                    <a:pt x="1607836" y="333056"/>
                  </a:moveTo>
                  <a:cubicBezTo>
                    <a:pt x="1608174" y="332380"/>
                    <a:pt x="1608849" y="331705"/>
                    <a:pt x="1609187" y="331029"/>
                  </a:cubicBezTo>
                  <a:cubicBezTo>
                    <a:pt x="1608849" y="331705"/>
                    <a:pt x="1608511" y="332380"/>
                    <a:pt x="1607836" y="333056"/>
                  </a:cubicBezTo>
                  <a:close/>
                </a:path>
              </a:pathLst>
            </a:custGeom>
            <a:gradFill>
              <a:gsLst>
                <a:gs pos="41000">
                  <a:schemeClr val="accent1"/>
                </a:gs>
                <a:gs pos="0">
                  <a:schemeClr val="accent1"/>
                </a:gs>
                <a:gs pos="100000">
                  <a:schemeClr val="accent1">
                    <a:lumMod val="75000"/>
                  </a:schemeClr>
                </a:gs>
              </a:gsLst>
              <a:lin ang="5400000" scaled="0"/>
            </a:grad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E8BB43FA-3B65-440C-BB14-1F91B1640F95}"/>
                </a:ext>
              </a:extLst>
            </p:cNvPr>
            <p:cNvSpPr/>
            <p:nvPr/>
          </p:nvSpPr>
          <p:spPr>
            <a:xfrm>
              <a:off x="749796" y="4157992"/>
              <a:ext cx="1927171" cy="1091779"/>
            </a:xfrm>
            <a:custGeom>
              <a:avLst/>
              <a:gdLst>
                <a:gd name="connsiteX0" fmla="*/ 1637918 w 1680817"/>
                <a:gd name="connsiteY0" fmla="*/ 952215 h 952215"/>
                <a:gd name="connsiteX1" fmla="*/ 42899 w 1680817"/>
                <a:gd name="connsiteY1" fmla="*/ 952215 h 952215"/>
                <a:gd name="connsiteX2" fmla="*/ 0 w 1680817"/>
                <a:gd name="connsiteY2" fmla="*/ 909317 h 952215"/>
                <a:gd name="connsiteX3" fmla="*/ 0 w 1680817"/>
                <a:gd name="connsiteY3" fmla="*/ 42899 h 952215"/>
                <a:gd name="connsiteX4" fmla="*/ 42899 w 1680817"/>
                <a:gd name="connsiteY4" fmla="*/ 0 h 952215"/>
                <a:gd name="connsiteX5" fmla="*/ 1637918 w 1680817"/>
                <a:gd name="connsiteY5" fmla="*/ 0 h 952215"/>
                <a:gd name="connsiteX6" fmla="*/ 1680817 w 1680817"/>
                <a:gd name="connsiteY6" fmla="*/ 42899 h 952215"/>
                <a:gd name="connsiteX7" fmla="*/ 1680817 w 1680817"/>
                <a:gd name="connsiteY7" fmla="*/ 909654 h 952215"/>
                <a:gd name="connsiteX8" fmla="*/ 1637918 w 1680817"/>
                <a:gd name="connsiteY8" fmla="*/ 952215 h 9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817" h="952215">
                  <a:moveTo>
                    <a:pt x="1637918" y="952215"/>
                  </a:moveTo>
                  <a:lnTo>
                    <a:pt x="42899" y="952215"/>
                  </a:lnTo>
                  <a:cubicBezTo>
                    <a:pt x="19254" y="952215"/>
                    <a:pt x="0" y="932962"/>
                    <a:pt x="0" y="909317"/>
                  </a:cubicBezTo>
                  <a:lnTo>
                    <a:pt x="0" y="42899"/>
                  </a:lnTo>
                  <a:cubicBezTo>
                    <a:pt x="0" y="19254"/>
                    <a:pt x="19254" y="0"/>
                    <a:pt x="42899" y="0"/>
                  </a:cubicBezTo>
                  <a:lnTo>
                    <a:pt x="1637918" y="0"/>
                  </a:lnTo>
                  <a:cubicBezTo>
                    <a:pt x="1661563" y="0"/>
                    <a:pt x="1680817" y="19254"/>
                    <a:pt x="1680817" y="42899"/>
                  </a:cubicBezTo>
                  <a:lnTo>
                    <a:pt x="1680817" y="909654"/>
                  </a:lnTo>
                  <a:cubicBezTo>
                    <a:pt x="1680817" y="933299"/>
                    <a:pt x="1661563" y="952215"/>
                    <a:pt x="1637918" y="952215"/>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753FF864-44F7-4E06-BC87-8D60CF9A2ABD}"/>
                </a:ext>
              </a:extLst>
            </p:cNvPr>
            <p:cNvSpPr/>
            <p:nvPr/>
          </p:nvSpPr>
          <p:spPr>
            <a:xfrm>
              <a:off x="1421937" y="3364816"/>
              <a:ext cx="314681" cy="494960"/>
            </a:xfrm>
            <a:custGeom>
              <a:avLst/>
              <a:gdLst>
                <a:gd name="connsiteX0" fmla="*/ 72460 w 274455"/>
                <a:gd name="connsiteY0" fmla="*/ 0 h 431688"/>
                <a:gd name="connsiteX1" fmla="*/ 193387 w 274455"/>
                <a:gd name="connsiteY1" fmla="*/ 286779 h 431688"/>
                <a:gd name="connsiteX2" fmla="*/ 215005 w 274455"/>
                <a:gd name="connsiteY2" fmla="*/ 321571 h 431688"/>
                <a:gd name="connsiteX3" fmla="*/ 274455 w 274455"/>
                <a:gd name="connsiteY3" fmla="*/ 431689 h 431688"/>
                <a:gd name="connsiteX4" fmla="*/ 174809 w 274455"/>
                <a:gd name="connsiteY4" fmla="*/ 340825 h 431688"/>
                <a:gd name="connsiteX5" fmla="*/ 131910 w 274455"/>
                <a:gd name="connsiteY5" fmla="*/ 302655 h 431688"/>
                <a:gd name="connsiteX6" fmla="*/ 83269 w 274455"/>
                <a:gd name="connsiteY6" fmla="*/ 326300 h 431688"/>
                <a:gd name="connsiteX7" fmla="*/ 16726 w 274455"/>
                <a:gd name="connsiteY7" fmla="*/ 425609 h 431688"/>
                <a:gd name="connsiteX8" fmla="*/ 1863 w 274455"/>
                <a:gd name="connsiteY8" fmla="*/ 266850 h 431688"/>
                <a:gd name="connsiteX9" fmla="*/ 4228 w 274455"/>
                <a:gd name="connsiteY9" fmla="*/ 101335 h 431688"/>
                <a:gd name="connsiteX10" fmla="*/ 850 w 274455"/>
                <a:gd name="connsiteY10" fmla="*/ 79042 h 431688"/>
                <a:gd name="connsiteX11" fmla="*/ 72460 w 274455"/>
                <a:gd name="connsiteY11" fmla="*/ 0 h 4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455" h="431688">
                  <a:moveTo>
                    <a:pt x="72460" y="0"/>
                  </a:moveTo>
                  <a:cubicBezTo>
                    <a:pt x="56922" y="119238"/>
                    <a:pt x="125155" y="203009"/>
                    <a:pt x="193387" y="286779"/>
                  </a:cubicBezTo>
                  <a:cubicBezTo>
                    <a:pt x="202170" y="297588"/>
                    <a:pt x="217708" y="307046"/>
                    <a:pt x="215005" y="321571"/>
                  </a:cubicBezTo>
                  <a:cubicBezTo>
                    <a:pt x="205547" y="374941"/>
                    <a:pt x="241353" y="402302"/>
                    <a:pt x="274455" y="431689"/>
                  </a:cubicBezTo>
                  <a:cubicBezTo>
                    <a:pt x="231219" y="412773"/>
                    <a:pt x="180214" y="402977"/>
                    <a:pt x="174809" y="340825"/>
                  </a:cubicBezTo>
                  <a:cubicBezTo>
                    <a:pt x="172782" y="317518"/>
                    <a:pt x="153866" y="306371"/>
                    <a:pt x="131910" y="302655"/>
                  </a:cubicBezTo>
                  <a:cubicBezTo>
                    <a:pt x="110292" y="298940"/>
                    <a:pt x="94078" y="306709"/>
                    <a:pt x="83269" y="326300"/>
                  </a:cubicBezTo>
                  <a:cubicBezTo>
                    <a:pt x="64016" y="360079"/>
                    <a:pt x="44086" y="393181"/>
                    <a:pt x="16726" y="425609"/>
                  </a:cubicBezTo>
                  <a:cubicBezTo>
                    <a:pt x="11659" y="372577"/>
                    <a:pt x="3552" y="319882"/>
                    <a:pt x="1863" y="266850"/>
                  </a:cubicBezTo>
                  <a:cubicBezTo>
                    <a:pt x="-164" y="211791"/>
                    <a:pt x="-1852" y="156394"/>
                    <a:pt x="4228" y="101335"/>
                  </a:cubicBezTo>
                  <a:cubicBezTo>
                    <a:pt x="4903" y="94242"/>
                    <a:pt x="2201" y="86473"/>
                    <a:pt x="850" y="79042"/>
                  </a:cubicBezTo>
                  <a:cubicBezTo>
                    <a:pt x="27535" y="54383"/>
                    <a:pt x="36655" y="15200"/>
                    <a:pt x="72460"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B92A49AB-2EDC-494D-98E4-02A9BD309329}"/>
                </a:ext>
              </a:extLst>
            </p:cNvPr>
            <p:cNvSpPr/>
            <p:nvPr/>
          </p:nvSpPr>
          <p:spPr>
            <a:xfrm>
              <a:off x="1812142" y="3364816"/>
              <a:ext cx="261640" cy="463977"/>
            </a:xfrm>
            <a:custGeom>
              <a:avLst/>
              <a:gdLst>
                <a:gd name="connsiteX0" fmla="*/ 0 w 228194"/>
                <a:gd name="connsiteY0" fmla="*/ 404666 h 404666"/>
                <a:gd name="connsiteX1" fmla="*/ 48303 w 228194"/>
                <a:gd name="connsiteY1" fmla="*/ 301642 h 404666"/>
                <a:gd name="connsiteX2" fmla="*/ 60464 w 228194"/>
                <a:gd name="connsiteY2" fmla="*/ 272592 h 404666"/>
                <a:gd name="connsiteX3" fmla="*/ 138492 w 228194"/>
                <a:gd name="connsiteY3" fmla="*/ 0 h 404666"/>
                <a:gd name="connsiteX4" fmla="*/ 202671 w 228194"/>
                <a:gd name="connsiteY4" fmla="*/ 66544 h 404666"/>
                <a:gd name="connsiteX5" fmla="*/ 218547 w 228194"/>
                <a:gd name="connsiteY5" fmla="*/ 389466 h 404666"/>
                <a:gd name="connsiteX6" fmla="*/ 168892 w 228194"/>
                <a:gd name="connsiteY6" fmla="*/ 305020 h 404666"/>
                <a:gd name="connsiteX7" fmla="*/ 120589 w 228194"/>
                <a:gd name="connsiteY7" fmla="*/ 275632 h 404666"/>
                <a:gd name="connsiteX8" fmla="*/ 82420 w 228194"/>
                <a:gd name="connsiteY8" fmla="*/ 316842 h 404666"/>
                <a:gd name="connsiteX9" fmla="*/ 0 w 228194"/>
                <a:gd name="connsiteY9" fmla="*/ 404666 h 40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94" h="404666">
                  <a:moveTo>
                    <a:pt x="0" y="404666"/>
                  </a:moveTo>
                  <a:cubicBezTo>
                    <a:pt x="28374" y="375954"/>
                    <a:pt x="56410" y="347580"/>
                    <a:pt x="48303" y="301642"/>
                  </a:cubicBezTo>
                  <a:cubicBezTo>
                    <a:pt x="46277" y="290833"/>
                    <a:pt x="53370" y="281037"/>
                    <a:pt x="60464" y="272592"/>
                  </a:cubicBezTo>
                  <a:cubicBezTo>
                    <a:pt x="128021" y="193551"/>
                    <a:pt x="160110" y="104375"/>
                    <a:pt x="138492" y="0"/>
                  </a:cubicBezTo>
                  <a:cubicBezTo>
                    <a:pt x="174635" y="7769"/>
                    <a:pt x="180377" y="45263"/>
                    <a:pt x="202671" y="66544"/>
                  </a:cubicBezTo>
                  <a:cubicBezTo>
                    <a:pt x="226654" y="171257"/>
                    <a:pt x="237463" y="276646"/>
                    <a:pt x="218547" y="389466"/>
                  </a:cubicBezTo>
                  <a:cubicBezTo>
                    <a:pt x="195915" y="360416"/>
                    <a:pt x="182066" y="332718"/>
                    <a:pt x="168892" y="305020"/>
                  </a:cubicBezTo>
                  <a:cubicBezTo>
                    <a:pt x="159097" y="284077"/>
                    <a:pt x="144910" y="272930"/>
                    <a:pt x="120589" y="275632"/>
                  </a:cubicBezTo>
                  <a:cubicBezTo>
                    <a:pt x="95593" y="278672"/>
                    <a:pt x="86473" y="294548"/>
                    <a:pt x="82420" y="316842"/>
                  </a:cubicBezTo>
                  <a:cubicBezTo>
                    <a:pt x="73975" y="363794"/>
                    <a:pt x="46952" y="393519"/>
                    <a:pt x="0" y="404666"/>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87858C4F-7418-4DA0-B2BA-5CEF3B5B0338}"/>
                </a:ext>
              </a:extLst>
            </p:cNvPr>
            <p:cNvSpPr/>
            <p:nvPr/>
          </p:nvSpPr>
          <p:spPr>
            <a:xfrm>
              <a:off x="1506568" y="3309820"/>
              <a:ext cx="463245" cy="263572"/>
            </a:xfrm>
            <a:custGeom>
              <a:avLst/>
              <a:gdLst>
                <a:gd name="connsiteX0" fmla="*/ 402639 w 404028"/>
                <a:gd name="connsiteY0" fmla="*/ 36481 h 229879"/>
                <a:gd name="connsiteX1" fmla="*/ 330016 w 404028"/>
                <a:gd name="connsiteY1" fmla="*/ 155381 h 229879"/>
                <a:gd name="connsiteX2" fmla="*/ 264148 w 404028"/>
                <a:gd name="connsiteY2" fmla="*/ 212467 h 229879"/>
                <a:gd name="connsiteX3" fmla="*/ 139167 w 404028"/>
                <a:gd name="connsiteY3" fmla="*/ 209089 h 229879"/>
                <a:gd name="connsiteX4" fmla="*/ 21618 w 404028"/>
                <a:gd name="connsiteY4" fmla="*/ 73975 h 229879"/>
                <a:gd name="connsiteX5" fmla="*/ 0 w 404028"/>
                <a:gd name="connsiteY5" fmla="*/ 48641 h 229879"/>
                <a:gd name="connsiteX6" fmla="*/ 5404 w 404028"/>
                <a:gd name="connsiteY6" fmla="*/ 5067 h 229879"/>
                <a:gd name="connsiteX7" fmla="*/ 111131 w 404028"/>
                <a:gd name="connsiteY7" fmla="*/ 148625 h 229879"/>
                <a:gd name="connsiteX8" fmla="*/ 317180 w 404028"/>
                <a:gd name="connsiteY8" fmla="*/ 130047 h 229879"/>
                <a:gd name="connsiteX9" fmla="*/ 402977 w 404028"/>
                <a:gd name="connsiteY9" fmla="*/ 0 h 229879"/>
                <a:gd name="connsiteX10" fmla="*/ 402639 w 404028"/>
                <a:gd name="connsiteY10" fmla="*/ 36481 h 229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4028" h="229879">
                  <a:moveTo>
                    <a:pt x="402639" y="36481"/>
                  </a:moveTo>
                  <a:cubicBezTo>
                    <a:pt x="383723" y="79379"/>
                    <a:pt x="359403" y="118562"/>
                    <a:pt x="330016" y="155381"/>
                  </a:cubicBezTo>
                  <a:cubicBezTo>
                    <a:pt x="311438" y="178350"/>
                    <a:pt x="289819" y="197266"/>
                    <a:pt x="264148" y="212467"/>
                  </a:cubicBezTo>
                  <a:cubicBezTo>
                    <a:pt x="221249" y="238138"/>
                    <a:pt x="181390" y="234085"/>
                    <a:pt x="139167" y="209089"/>
                  </a:cubicBezTo>
                  <a:cubicBezTo>
                    <a:pt x="84784" y="176661"/>
                    <a:pt x="49316" y="129372"/>
                    <a:pt x="21618" y="73975"/>
                  </a:cubicBezTo>
                  <a:cubicBezTo>
                    <a:pt x="16551" y="64179"/>
                    <a:pt x="15538" y="49654"/>
                    <a:pt x="0" y="48641"/>
                  </a:cubicBezTo>
                  <a:cubicBezTo>
                    <a:pt x="1689" y="32090"/>
                    <a:pt x="4391" y="25334"/>
                    <a:pt x="5404" y="5067"/>
                  </a:cubicBezTo>
                  <a:cubicBezTo>
                    <a:pt x="37156" y="48303"/>
                    <a:pt x="74313" y="114509"/>
                    <a:pt x="111131" y="148625"/>
                  </a:cubicBezTo>
                  <a:cubicBezTo>
                    <a:pt x="170919" y="203684"/>
                    <a:pt x="259081" y="185782"/>
                    <a:pt x="317180" y="130047"/>
                  </a:cubicBezTo>
                  <a:cubicBezTo>
                    <a:pt x="353323" y="95255"/>
                    <a:pt x="380683" y="54721"/>
                    <a:pt x="402977" y="0"/>
                  </a:cubicBezTo>
                  <a:cubicBezTo>
                    <a:pt x="405004" y="14187"/>
                    <a:pt x="403653" y="26685"/>
                    <a:pt x="402639" y="36481"/>
                  </a:cubicBezTo>
                  <a:close/>
                </a:path>
              </a:pathLst>
            </a:custGeom>
            <a:solidFill>
              <a:schemeClr val="bg1">
                <a:lumMod val="75000"/>
              </a:schemeClr>
            </a:solidFill>
            <a:ln w="3378"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897A76DB-3212-476E-8AA9-D866AB2B3DC1}"/>
                </a:ext>
              </a:extLst>
            </p:cNvPr>
            <p:cNvSpPr/>
            <p:nvPr/>
          </p:nvSpPr>
          <p:spPr>
            <a:xfrm>
              <a:off x="2395793" y="3686656"/>
              <a:ext cx="217271" cy="477532"/>
            </a:xfrm>
            <a:custGeom>
              <a:avLst/>
              <a:gdLst>
                <a:gd name="connsiteX0" fmla="*/ 189497 w 189497"/>
                <a:gd name="connsiteY0" fmla="*/ 19254 h 416488"/>
                <a:gd name="connsiteX1" fmla="*/ 41885 w 189497"/>
                <a:gd name="connsiteY1" fmla="*/ 233747 h 416488"/>
                <a:gd name="connsiteX2" fmla="*/ 26685 w 189497"/>
                <a:gd name="connsiteY2" fmla="*/ 362105 h 416488"/>
                <a:gd name="connsiteX3" fmla="*/ 19929 w 189497"/>
                <a:gd name="connsiteY3" fmla="*/ 416489 h 416488"/>
                <a:gd name="connsiteX4" fmla="*/ 338 w 189497"/>
                <a:gd name="connsiteY4" fmla="*/ 416489 h 416488"/>
                <a:gd name="connsiteX5" fmla="*/ 0 w 189497"/>
                <a:gd name="connsiteY5" fmla="*/ 411084 h 416488"/>
                <a:gd name="connsiteX6" fmla="*/ 13849 w 189497"/>
                <a:gd name="connsiteY6" fmla="*/ 305357 h 416488"/>
                <a:gd name="connsiteX7" fmla="*/ 122616 w 189497"/>
                <a:gd name="connsiteY7" fmla="*/ 57761 h 416488"/>
                <a:gd name="connsiteX8" fmla="*/ 169905 w 189497"/>
                <a:gd name="connsiteY8" fmla="*/ 0 h 416488"/>
                <a:gd name="connsiteX9" fmla="*/ 189497 w 189497"/>
                <a:gd name="connsiteY9" fmla="*/ 19254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497" h="416488">
                  <a:moveTo>
                    <a:pt x="189497" y="19254"/>
                  </a:moveTo>
                  <a:cubicBezTo>
                    <a:pt x="126331" y="81068"/>
                    <a:pt x="72624" y="149976"/>
                    <a:pt x="41885" y="233747"/>
                  </a:cubicBezTo>
                  <a:cubicBezTo>
                    <a:pt x="27023" y="274619"/>
                    <a:pt x="30401" y="319207"/>
                    <a:pt x="26685" y="362105"/>
                  </a:cubicBezTo>
                  <a:cubicBezTo>
                    <a:pt x="24996" y="380346"/>
                    <a:pt x="27023" y="398924"/>
                    <a:pt x="19929" y="416489"/>
                  </a:cubicBezTo>
                  <a:cubicBezTo>
                    <a:pt x="13511" y="416489"/>
                    <a:pt x="7093" y="416489"/>
                    <a:pt x="338" y="416489"/>
                  </a:cubicBezTo>
                  <a:cubicBezTo>
                    <a:pt x="338" y="414800"/>
                    <a:pt x="0" y="413111"/>
                    <a:pt x="0" y="411084"/>
                  </a:cubicBezTo>
                  <a:cubicBezTo>
                    <a:pt x="9120" y="376292"/>
                    <a:pt x="12836" y="340825"/>
                    <a:pt x="13849" y="305357"/>
                  </a:cubicBezTo>
                  <a:cubicBezTo>
                    <a:pt x="16551" y="208075"/>
                    <a:pt x="63503" y="130385"/>
                    <a:pt x="122616" y="57761"/>
                  </a:cubicBezTo>
                  <a:cubicBezTo>
                    <a:pt x="138154" y="38507"/>
                    <a:pt x="154030" y="19254"/>
                    <a:pt x="169905" y="0"/>
                  </a:cubicBezTo>
                  <a:cubicBezTo>
                    <a:pt x="176323" y="6418"/>
                    <a:pt x="182741" y="12836"/>
                    <a:pt x="189497" y="19254"/>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78773161-6526-4627-964B-0AE5C4023B26}"/>
                </a:ext>
              </a:extLst>
            </p:cNvPr>
            <p:cNvSpPr/>
            <p:nvPr/>
          </p:nvSpPr>
          <p:spPr>
            <a:xfrm>
              <a:off x="908199" y="3686656"/>
              <a:ext cx="194420" cy="477532"/>
            </a:xfrm>
            <a:custGeom>
              <a:avLst/>
              <a:gdLst>
                <a:gd name="connsiteX0" fmla="*/ 162474 w 169567"/>
                <a:gd name="connsiteY0" fmla="*/ 416489 h 416488"/>
                <a:gd name="connsiteX1" fmla="*/ 147612 w 169567"/>
                <a:gd name="connsiteY1" fmla="*/ 313464 h 416488"/>
                <a:gd name="connsiteX2" fmla="*/ 19254 w 169567"/>
                <a:gd name="connsiteY2" fmla="*/ 42223 h 416488"/>
                <a:gd name="connsiteX3" fmla="*/ 0 w 169567"/>
                <a:gd name="connsiteY3" fmla="*/ 20267 h 416488"/>
                <a:gd name="connsiteX4" fmla="*/ 18916 w 169567"/>
                <a:gd name="connsiteY4" fmla="*/ 0 h 416488"/>
                <a:gd name="connsiteX5" fmla="*/ 61139 w 169567"/>
                <a:gd name="connsiteY5" fmla="*/ 57423 h 416488"/>
                <a:gd name="connsiteX6" fmla="*/ 169568 w 169567"/>
                <a:gd name="connsiteY6" fmla="*/ 416489 h 416488"/>
                <a:gd name="connsiteX7" fmla="*/ 162474 w 169567"/>
                <a:gd name="connsiteY7" fmla="*/ 416489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67" h="416488">
                  <a:moveTo>
                    <a:pt x="162474" y="416489"/>
                  </a:moveTo>
                  <a:cubicBezTo>
                    <a:pt x="157408" y="382035"/>
                    <a:pt x="150990" y="347918"/>
                    <a:pt x="147612" y="313464"/>
                  </a:cubicBezTo>
                  <a:cubicBezTo>
                    <a:pt x="136803" y="207738"/>
                    <a:pt x="92215" y="118225"/>
                    <a:pt x="19254" y="42223"/>
                  </a:cubicBezTo>
                  <a:cubicBezTo>
                    <a:pt x="12498" y="35130"/>
                    <a:pt x="6418" y="27698"/>
                    <a:pt x="0" y="20267"/>
                  </a:cubicBezTo>
                  <a:cubicBezTo>
                    <a:pt x="6418" y="13511"/>
                    <a:pt x="12836" y="6756"/>
                    <a:pt x="18916" y="0"/>
                  </a:cubicBezTo>
                  <a:cubicBezTo>
                    <a:pt x="32765" y="19254"/>
                    <a:pt x="45601" y="39521"/>
                    <a:pt x="61139" y="57423"/>
                  </a:cubicBezTo>
                  <a:cubicBezTo>
                    <a:pt x="149976" y="161461"/>
                    <a:pt x="163150" y="287793"/>
                    <a:pt x="169568" y="416489"/>
                  </a:cubicBezTo>
                  <a:cubicBezTo>
                    <a:pt x="166866" y="416489"/>
                    <a:pt x="164501" y="416489"/>
                    <a:pt x="162474" y="416489"/>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F55A266C-60C8-4C6B-B007-264F1C4065A9}"/>
                </a:ext>
              </a:extLst>
            </p:cNvPr>
            <p:cNvSpPr/>
            <p:nvPr/>
          </p:nvSpPr>
          <p:spPr>
            <a:xfrm>
              <a:off x="1752842" y="3873331"/>
              <a:ext cx="29864" cy="284660"/>
            </a:xfrm>
            <a:custGeom>
              <a:avLst/>
              <a:gdLst>
                <a:gd name="connsiteX0" fmla="*/ 38 w 26046"/>
                <a:gd name="connsiteY0" fmla="*/ 0 h 248271"/>
                <a:gd name="connsiteX1" fmla="*/ 6456 w 26046"/>
                <a:gd name="connsiteY1" fmla="*/ 2027 h 248271"/>
                <a:gd name="connsiteX2" fmla="*/ 18278 w 26046"/>
                <a:gd name="connsiteY2" fmla="*/ 102011 h 248271"/>
                <a:gd name="connsiteX3" fmla="*/ 26047 w 26046"/>
                <a:gd name="connsiteY3" fmla="*/ 248272 h 248271"/>
                <a:gd name="connsiteX4" fmla="*/ 1051 w 26046"/>
                <a:gd name="connsiteY4" fmla="*/ 207062 h 248271"/>
                <a:gd name="connsiteX5" fmla="*/ 38 w 26046"/>
                <a:gd name="connsiteY5" fmla="*/ 0 h 24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46" h="248271">
                  <a:moveTo>
                    <a:pt x="38" y="0"/>
                  </a:moveTo>
                  <a:cubicBezTo>
                    <a:pt x="2064" y="676"/>
                    <a:pt x="4429" y="1351"/>
                    <a:pt x="6456" y="2027"/>
                  </a:cubicBezTo>
                  <a:cubicBezTo>
                    <a:pt x="16589" y="34454"/>
                    <a:pt x="14900" y="68570"/>
                    <a:pt x="18278" y="102011"/>
                  </a:cubicBezTo>
                  <a:cubicBezTo>
                    <a:pt x="23007" y="150652"/>
                    <a:pt x="23682" y="199293"/>
                    <a:pt x="26047" y="248272"/>
                  </a:cubicBezTo>
                  <a:cubicBezTo>
                    <a:pt x="-1314" y="246245"/>
                    <a:pt x="1389" y="224289"/>
                    <a:pt x="1051" y="207062"/>
                  </a:cubicBezTo>
                  <a:cubicBezTo>
                    <a:pt x="-300" y="138154"/>
                    <a:pt x="38" y="69246"/>
                    <a:pt x="38"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02C9F1F6-1467-415A-A1F4-4CB1DEF1647B}"/>
                </a:ext>
              </a:extLst>
            </p:cNvPr>
            <p:cNvSpPr/>
            <p:nvPr/>
          </p:nvSpPr>
          <p:spPr>
            <a:xfrm>
              <a:off x="1750601" y="2984969"/>
              <a:ext cx="214859" cy="115954"/>
            </a:xfrm>
            <a:custGeom>
              <a:avLst/>
              <a:gdLst>
                <a:gd name="connsiteX0" fmla="*/ 140484 w 187393"/>
                <a:gd name="connsiteY0" fmla="*/ 3301 h 101131"/>
                <a:gd name="connsiteX1" fmla="*/ 186761 w 187393"/>
                <a:gd name="connsiteY1" fmla="*/ 24919 h 101131"/>
                <a:gd name="connsiteX2" fmla="*/ 145213 w 187393"/>
                <a:gd name="connsiteY2" fmla="*/ 93152 h 101131"/>
                <a:gd name="connsiteX3" fmla="*/ 48269 w 187393"/>
                <a:gd name="connsiteY3" fmla="*/ 99907 h 101131"/>
                <a:gd name="connsiteX4" fmla="*/ 8411 w 187393"/>
                <a:gd name="connsiteY4" fmla="*/ 71533 h 101131"/>
                <a:gd name="connsiteX5" fmla="*/ 34758 w 187393"/>
                <a:gd name="connsiteY5" fmla="*/ 17826 h 101131"/>
                <a:gd name="connsiteX6" fmla="*/ 140484 w 187393"/>
                <a:gd name="connsiteY6" fmla="*/ 3301 h 10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393" h="101131">
                  <a:moveTo>
                    <a:pt x="140484" y="3301"/>
                  </a:moveTo>
                  <a:cubicBezTo>
                    <a:pt x="156698" y="1274"/>
                    <a:pt x="183721" y="-9873"/>
                    <a:pt x="186761" y="24919"/>
                  </a:cubicBezTo>
                  <a:cubicBezTo>
                    <a:pt x="190476" y="65791"/>
                    <a:pt x="177979" y="87072"/>
                    <a:pt x="145213" y="93152"/>
                  </a:cubicBezTo>
                  <a:cubicBezTo>
                    <a:pt x="113124" y="99232"/>
                    <a:pt x="81034" y="103285"/>
                    <a:pt x="48269" y="99907"/>
                  </a:cubicBezTo>
                  <a:cubicBezTo>
                    <a:pt x="28678" y="97881"/>
                    <a:pt x="16855" y="88423"/>
                    <a:pt x="8411" y="71533"/>
                  </a:cubicBezTo>
                  <a:cubicBezTo>
                    <a:pt x="-7803" y="38430"/>
                    <a:pt x="-1385" y="23568"/>
                    <a:pt x="34758" y="17826"/>
                  </a:cubicBezTo>
                  <a:cubicBezTo>
                    <a:pt x="70225" y="11746"/>
                    <a:pt x="105692" y="8030"/>
                    <a:pt x="140484" y="3301"/>
                  </a:cubicBezTo>
                  <a:close/>
                </a:path>
              </a:pathLst>
            </a:custGeom>
            <a:solidFill>
              <a:srgbClr val="FDFDFD"/>
            </a:solidFill>
            <a:ln w="3378" cap="flat">
              <a:no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87672D63-8401-41CD-8C4E-F66E1EC860B7}"/>
                </a:ext>
              </a:extLst>
            </p:cNvPr>
            <p:cNvSpPr/>
            <p:nvPr/>
          </p:nvSpPr>
          <p:spPr>
            <a:xfrm>
              <a:off x="1465443" y="3006082"/>
              <a:ext cx="203906" cy="103788"/>
            </a:xfrm>
            <a:custGeom>
              <a:avLst/>
              <a:gdLst>
                <a:gd name="connsiteX0" fmla="*/ 145648 w 177840"/>
                <a:gd name="connsiteY0" fmla="*/ 3465 h 90521"/>
                <a:gd name="connsiteX1" fmla="*/ 177399 w 177840"/>
                <a:gd name="connsiteY1" fmla="*/ 34879 h 90521"/>
                <a:gd name="connsiteX2" fmla="*/ 145310 w 177840"/>
                <a:gd name="connsiteY2" fmla="*/ 84534 h 90521"/>
                <a:gd name="connsiteX3" fmla="*/ 64579 w 177840"/>
                <a:gd name="connsiteY3" fmla="*/ 89600 h 90521"/>
                <a:gd name="connsiteX4" fmla="*/ 400 w 177840"/>
                <a:gd name="connsiteY4" fmla="*/ 25421 h 90521"/>
                <a:gd name="connsiteX5" fmla="*/ 22694 w 177840"/>
                <a:gd name="connsiteY5" fmla="*/ 87 h 90521"/>
                <a:gd name="connsiteX6" fmla="*/ 145648 w 177840"/>
                <a:gd name="connsiteY6" fmla="*/ 3465 h 9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840" h="90521">
                  <a:moveTo>
                    <a:pt x="145648" y="3465"/>
                  </a:moveTo>
                  <a:cubicBezTo>
                    <a:pt x="164226" y="5492"/>
                    <a:pt x="180777" y="11234"/>
                    <a:pt x="177399" y="34879"/>
                  </a:cubicBezTo>
                  <a:cubicBezTo>
                    <a:pt x="174359" y="56160"/>
                    <a:pt x="173684" y="80142"/>
                    <a:pt x="145310" y="84534"/>
                  </a:cubicBezTo>
                  <a:cubicBezTo>
                    <a:pt x="118625" y="88587"/>
                    <a:pt x="91602" y="92303"/>
                    <a:pt x="64579" y="89600"/>
                  </a:cubicBezTo>
                  <a:cubicBezTo>
                    <a:pt x="26410" y="85547"/>
                    <a:pt x="4791" y="63253"/>
                    <a:pt x="400" y="25421"/>
                  </a:cubicBezTo>
                  <a:cubicBezTo>
                    <a:pt x="-1626" y="6843"/>
                    <a:pt x="3778" y="-926"/>
                    <a:pt x="22694" y="87"/>
                  </a:cubicBezTo>
                  <a:cubicBezTo>
                    <a:pt x="39583" y="763"/>
                    <a:pt x="121665" y="1101"/>
                    <a:pt x="145648" y="3465"/>
                  </a:cubicBezTo>
                  <a:close/>
                </a:path>
              </a:pathLst>
            </a:custGeom>
            <a:solidFill>
              <a:srgbClr val="FDFDFD"/>
            </a:solidFill>
            <a:ln w="3378"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35FD75BE-493D-4829-A33D-C2657EC9D496}"/>
                </a:ext>
              </a:extLst>
            </p:cNvPr>
            <p:cNvSpPr/>
            <p:nvPr/>
          </p:nvSpPr>
          <p:spPr>
            <a:xfrm>
              <a:off x="1594060" y="4625912"/>
              <a:ext cx="286029" cy="281153"/>
            </a:xfrm>
            <a:custGeom>
              <a:avLst/>
              <a:gdLst>
                <a:gd name="connsiteX0" fmla="*/ 247965 w 249465"/>
                <a:gd name="connsiteY0" fmla="*/ 65469 h 245213"/>
                <a:gd name="connsiteX1" fmla="*/ 231076 w 249465"/>
                <a:gd name="connsiteY1" fmla="*/ 163765 h 245213"/>
                <a:gd name="connsiteX2" fmla="*/ 127038 w 249465"/>
                <a:gd name="connsiteY2" fmla="*/ 245171 h 245213"/>
                <a:gd name="connsiteX3" fmla="*/ 24351 w 249465"/>
                <a:gd name="connsiteY3" fmla="*/ 175587 h 245213"/>
                <a:gd name="connsiteX4" fmla="*/ 31 w 249465"/>
                <a:gd name="connsiteY4" fmla="*/ 52633 h 245213"/>
                <a:gd name="connsiteX5" fmla="*/ 23000 w 249465"/>
                <a:gd name="connsiteY5" fmla="*/ 33380 h 245213"/>
                <a:gd name="connsiteX6" fmla="*/ 113864 w 249465"/>
                <a:gd name="connsiteY6" fmla="*/ 4330 h 245213"/>
                <a:gd name="connsiteX7" fmla="*/ 136158 w 249465"/>
                <a:gd name="connsiteY7" fmla="*/ 6695 h 245213"/>
                <a:gd name="connsiteX8" fmla="*/ 214862 w 249465"/>
                <a:gd name="connsiteY8" fmla="*/ 32366 h 245213"/>
                <a:gd name="connsiteX9" fmla="*/ 247965 w 249465"/>
                <a:gd name="connsiteY9" fmla="*/ 65469 h 24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465" h="245213">
                  <a:moveTo>
                    <a:pt x="247965" y="65469"/>
                  </a:moveTo>
                  <a:cubicBezTo>
                    <a:pt x="244249" y="102288"/>
                    <a:pt x="242898" y="134040"/>
                    <a:pt x="231076" y="163765"/>
                  </a:cubicBezTo>
                  <a:cubicBezTo>
                    <a:pt x="211822" y="211055"/>
                    <a:pt x="176355" y="243820"/>
                    <a:pt x="127038" y="245171"/>
                  </a:cubicBezTo>
                  <a:cubicBezTo>
                    <a:pt x="81775" y="246522"/>
                    <a:pt x="46645" y="215784"/>
                    <a:pt x="24351" y="175587"/>
                  </a:cubicBezTo>
                  <a:cubicBezTo>
                    <a:pt x="3071" y="137418"/>
                    <a:pt x="1382" y="94857"/>
                    <a:pt x="31" y="52633"/>
                  </a:cubicBezTo>
                  <a:cubicBezTo>
                    <a:pt x="-645" y="35407"/>
                    <a:pt x="9827" y="33718"/>
                    <a:pt x="23000" y="33380"/>
                  </a:cubicBezTo>
                  <a:cubicBezTo>
                    <a:pt x="56103" y="32704"/>
                    <a:pt x="87855" y="27638"/>
                    <a:pt x="113864" y="4330"/>
                  </a:cubicBezTo>
                  <a:cubicBezTo>
                    <a:pt x="122985" y="-3776"/>
                    <a:pt x="129065" y="952"/>
                    <a:pt x="136158" y="6695"/>
                  </a:cubicBezTo>
                  <a:cubicBezTo>
                    <a:pt x="159128" y="25273"/>
                    <a:pt x="186150" y="33380"/>
                    <a:pt x="214862" y="32366"/>
                  </a:cubicBezTo>
                  <a:cubicBezTo>
                    <a:pt x="244587" y="31015"/>
                    <a:pt x="253370" y="43851"/>
                    <a:pt x="247965" y="65469"/>
                  </a:cubicBezTo>
                  <a:close/>
                </a:path>
              </a:pathLst>
            </a:custGeom>
            <a:solidFill>
              <a:srgbClr val="DCDCDC"/>
            </a:solidFill>
            <a:ln w="3378"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368ADAC6-3790-4C0A-ACF6-7DDFD1C0C264}"/>
                </a:ext>
              </a:extLst>
            </p:cNvPr>
            <p:cNvSpPr/>
            <p:nvPr/>
          </p:nvSpPr>
          <p:spPr>
            <a:xfrm>
              <a:off x="1776123" y="2913453"/>
              <a:ext cx="188224" cy="58760"/>
            </a:xfrm>
            <a:custGeom>
              <a:avLst/>
              <a:gdLst>
                <a:gd name="connsiteX0" fmla="*/ 0 w 164163"/>
                <a:gd name="connsiteY0" fmla="*/ 50812 h 51249"/>
                <a:gd name="connsiteX1" fmla="*/ 164164 w 164163"/>
                <a:gd name="connsiteY1" fmla="*/ 8589 h 51249"/>
                <a:gd name="connsiteX2" fmla="*/ 0 w 164163"/>
                <a:gd name="connsiteY2" fmla="*/ 50812 h 51249"/>
              </a:gdLst>
              <a:ahLst/>
              <a:cxnLst>
                <a:cxn ang="0">
                  <a:pos x="connsiteX0" y="connsiteY0"/>
                </a:cxn>
                <a:cxn ang="0">
                  <a:pos x="connsiteX1" y="connsiteY1"/>
                </a:cxn>
                <a:cxn ang="0">
                  <a:pos x="connsiteX2" y="connsiteY2"/>
                </a:cxn>
              </a:cxnLst>
              <a:rect l="l" t="t" r="r" b="b"/>
              <a:pathLst>
                <a:path w="164163" h="51249">
                  <a:moveTo>
                    <a:pt x="0" y="50812"/>
                  </a:moveTo>
                  <a:cubicBezTo>
                    <a:pt x="51006" y="23451"/>
                    <a:pt x="98295" y="-18096"/>
                    <a:pt x="164164" y="8589"/>
                  </a:cubicBezTo>
                  <a:cubicBezTo>
                    <a:pt x="104376" y="3860"/>
                    <a:pt x="60126" y="56554"/>
                    <a:pt x="0" y="50812"/>
                  </a:cubicBezTo>
                  <a:close/>
                </a:path>
              </a:pathLst>
            </a:custGeom>
            <a:solidFill>
              <a:srgbClr val="3F3F3F"/>
            </a:solidFill>
            <a:ln w="3378"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035E4DAC-2983-491B-B967-407082523EB2}"/>
                </a:ext>
              </a:extLst>
            </p:cNvPr>
            <p:cNvSpPr/>
            <p:nvPr/>
          </p:nvSpPr>
          <p:spPr>
            <a:xfrm>
              <a:off x="1441502" y="2927659"/>
              <a:ext cx="192484" cy="48572"/>
            </a:xfrm>
            <a:custGeom>
              <a:avLst/>
              <a:gdLst>
                <a:gd name="connsiteX0" fmla="*/ 0 w 167878"/>
                <a:gd name="connsiteY0" fmla="*/ 15115 h 42363"/>
                <a:gd name="connsiteX1" fmla="*/ 167879 w 167878"/>
                <a:gd name="connsiteY1" fmla="*/ 40449 h 42363"/>
                <a:gd name="connsiteX2" fmla="*/ 0 w 167878"/>
                <a:gd name="connsiteY2" fmla="*/ 15115 h 42363"/>
              </a:gdLst>
              <a:ahLst/>
              <a:cxnLst>
                <a:cxn ang="0">
                  <a:pos x="connsiteX0" y="connsiteY0"/>
                </a:cxn>
                <a:cxn ang="0">
                  <a:pos x="connsiteX1" y="connsiteY1"/>
                </a:cxn>
                <a:cxn ang="0">
                  <a:pos x="connsiteX2" y="connsiteY2"/>
                </a:cxn>
              </a:cxnLst>
              <a:rect l="l" t="t" r="r" b="b"/>
              <a:pathLst>
                <a:path w="167878" h="42363">
                  <a:moveTo>
                    <a:pt x="0" y="15115"/>
                  </a:moveTo>
                  <a:cubicBezTo>
                    <a:pt x="36143" y="-12584"/>
                    <a:pt x="102349" y="-1099"/>
                    <a:pt x="167879" y="40449"/>
                  </a:cubicBezTo>
                  <a:cubicBezTo>
                    <a:pt x="106402" y="52947"/>
                    <a:pt x="58774" y="-423"/>
                    <a:pt x="0" y="15115"/>
                  </a:cubicBezTo>
                  <a:close/>
                </a:path>
              </a:pathLst>
            </a:custGeom>
            <a:solidFill>
              <a:srgbClr val="3E3E3E"/>
            </a:solidFill>
            <a:ln w="3378"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FC7AC792-084F-4C5C-9BEA-AA50345856D5}"/>
                </a:ext>
              </a:extLst>
            </p:cNvPr>
            <p:cNvSpPr/>
            <p:nvPr/>
          </p:nvSpPr>
          <p:spPr>
            <a:xfrm>
              <a:off x="750958" y="5299344"/>
              <a:ext cx="1924847" cy="75135"/>
            </a:xfrm>
            <a:custGeom>
              <a:avLst/>
              <a:gdLst>
                <a:gd name="connsiteX0" fmla="*/ 1631838 w 1678790"/>
                <a:gd name="connsiteY0" fmla="*/ 65530 h 65530"/>
                <a:gd name="connsiteX1" fmla="*/ 46952 w 1678790"/>
                <a:gd name="connsiteY1" fmla="*/ 65530 h 65530"/>
                <a:gd name="connsiteX2" fmla="*/ 0 w 1678790"/>
                <a:gd name="connsiteY2" fmla="*/ 18578 h 65530"/>
                <a:gd name="connsiteX3" fmla="*/ 0 w 1678790"/>
                <a:gd name="connsiteY3" fmla="*/ 13511 h 65530"/>
                <a:gd name="connsiteX4" fmla="*/ 13511 w 1678790"/>
                <a:gd name="connsiteY4" fmla="*/ 0 h 65530"/>
                <a:gd name="connsiteX5" fmla="*/ 1665279 w 1678790"/>
                <a:gd name="connsiteY5" fmla="*/ 0 h 65530"/>
                <a:gd name="connsiteX6" fmla="*/ 1678790 w 1678790"/>
                <a:gd name="connsiteY6" fmla="*/ 13511 h 65530"/>
                <a:gd name="connsiteX7" fmla="*/ 1678790 w 1678790"/>
                <a:gd name="connsiteY7" fmla="*/ 18578 h 65530"/>
                <a:gd name="connsiteX8" fmla="*/ 1631838 w 1678790"/>
                <a:gd name="connsiteY8" fmla="*/ 65530 h 6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8790" h="65530">
                  <a:moveTo>
                    <a:pt x="1631838" y="65530"/>
                  </a:moveTo>
                  <a:lnTo>
                    <a:pt x="46952" y="65530"/>
                  </a:lnTo>
                  <a:cubicBezTo>
                    <a:pt x="20943" y="65530"/>
                    <a:pt x="0" y="44587"/>
                    <a:pt x="0" y="18578"/>
                  </a:cubicBezTo>
                  <a:lnTo>
                    <a:pt x="0" y="13511"/>
                  </a:lnTo>
                  <a:cubicBezTo>
                    <a:pt x="0" y="6080"/>
                    <a:pt x="6080" y="0"/>
                    <a:pt x="13511" y="0"/>
                  </a:cubicBezTo>
                  <a:lnTo>
                    <a:pt x="1665279" y="0"/>
                  </a:lnTo>
                  <a:cubicBezTo>
                    <a:pt x="1672710" y="0"/>
                    <a:pt x="1678790" y="6080"/>
                    <a:pt x="1678790" y="13511"/>
                  </a:cubicBezTo>
                  <a:lnTo>
                    <a:pt x="1678790" y="18578"/>
                  </a:lnTo>
                  <a:cubicBezTo>
                    <a:pt x="1678790" y="44587"/>
                    <a:pt x="1657848" y="65530"/>
                    <a:pt x="1631838" y="65530"/>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48" name="TextBox 47">
            <a:extLst>
              <a:ext uri="{FF2B5EF4-FFF2-40B4-BE49-F238E27FC236}">
                <a16:creationId xmlns="" xmlns:a16="http://schemas.microsoft.com/office/drawing/2014/main" id="{3D3C2FA5-36A0-4A16-82C4-993B3B8C37C9}"/>
              </a:ext>
            </a:extLst>
          </p:cNvPr>
          <p:cNvSpPr txBox="1"/>
          <p:nvPr/>
        </p:nvSpPr>
        <p:spPr>
          <a:xfrm>
            <a:off x="389187" y="4080412"/>
            <a:ext cx="4079893" cy="623248"/>
          </a:xfrm>
          <a:prstGeom prst="rect">
            <a:avLst/>
          </a:prstGeom>
          <a:noFill/>
        </p:spPr>
        <p:txBody>
          <a:bodyPr wrap="square" lIns="68580" tIns="34290" rIns="68580" bIns="34290" rtlCol="0">
            <a:spAutoFit/>
          </a:bodyPr>
          <a:lstStyle/>
          <a:p>
            <a:r>
              <a:rPr lang="en-US" altLang="ko-KR" sz="3600" dirty="0" err="1">
                <a:solidFill>
                  <a:schemeClr val="bg1"/>
                </a:solidFill>
                <a:latin typeface="+mj-lt"/>
                <a:cs typeface="Arial" pitchFamily="34" charset="0"/>
              </a:rPr>
              <a:t>PELATIH</a:t>
            </a:r>
            <a:r>
              <a:rPr lang="en-US" altLang="ko-KR" sz="3600" dirty="0">
                <a:solidFill>
                  <a:schemeClr val="bg1"/>
                </a:solidFill>
                <a:latin typeface="+mj-lt"/>
                <a:cs typeface="Arial" pitchFamily="34" charset="0"/>
              </a:rPr>
              <a:t> </a:t>
            </a:r>
            <a:r>
              <a:rPr lang="en-US" altLang="ko-KR" sz="3600" dirty="0" err="1">
                <a:solidFill>
                  <a:schemeClr val="bg1"/>
                </a:solidFill>
                <a:latin typeface="+mj-lt"/>
                <a:cs typeface="Arial" pitchFamily="34" charset="0"/>
              </a:rPr>
              <a:t>AHLI</a:t>
            </a:r>
            <a:r>
              <a:rPr lang="en-US" altLang="ko-KR" sz="3600" dirty="0">
                <a:solidFill>
                  <a:schemeClr val="bg1"/>
                </a:solidFill>
                <a:latin typeface="+mj-lt"/>
                <a:cs typeface="Arial" pitchFamily="34" charset="0"/>
              </a:rPr>
              <a:t> GP</a:t>
            </a:r>
            <a:endParaRPr lang="ko-KR" altLang="en-US" sz="3600" dirty="0">
              <a:solidFill>
                <a:schemeClr val="bg1"/>
              </a:solidFill>
              <a:latin typeface="+mj-lt"/>
              <a:cs typeface="Arial" pitchFamily="34" charset="0"/>
            </a:endParaRPr>
          </a:p>
        </p:txBody>
      </p:sp>
      <p:sp>
        <p:nvSpPr>
          <p:cNvPr id="84" name="Freeform: Shape 83">
            <a:extLst>
              <a:ext uri="{FF2B5EF4-FFF2-40B4-BE49-F238E27FC236}">
                <a16:creationId xmlns="" xmlns:a16="http://schemas.microsoft.com/office/drawing/2014/main" id="{70AE430B-27E0-4150-833A-285AD7C96A5D}"/>
              </a:ext>
            </a:extLst>
          </p:cNvPr>
          <p:cNvSpPr/>
          <p:nvPr/>
        </p:nvSpPr>
        <p:spPr>
          <a:xfrm>
            <a:off x="2590479" y="3637300"/>
            <a:ext cx="550837" cy="310403"/>
          </a:xfrm>
          <a:custGeom>
            <a:avLst/>
            <a:gdLst>
              <a:gd name="connsiteX0" fmla="*/ 0 w 734449"/>
              <a:gd name="connsiteY0" fmla="*/ 337449 h 413871"/>
              <a:gd name="connsiteX1" fmla="*/ 734449 w 734449"/>
              <a:gd name="connsiteY1" fmla="*/ 337449 h 413871"/>
              <a:gd name="connsiteX2" fmla="*/ 367225 w 734449"/>
              <a:gd name="connsiteY2" fmla="*/ 413871 h 413871"/>
              <a:gd name="connsiteX3" fmla="*/ 0 w 734449"/>
              <a:gd name="connsiteY3" fmla="*/ 337449 h 413871"/>
              <a:gd name="connsiteX4" fmla="*/ 536941 w 734449"/>
              <a:gd name="connsiteY4" fmla="*/ 89325 h 413871"/>
              <a:gd name="connsiteX5" fmla="*/ 528009 w 734449"/>
              <a:gd name="connsiteY5" fmla="*/ 97265 h 413871"/>
              <a:gd name="connsiteX6" fmla="*/ 520069 w 734449"/>
              <a:gd name="connsiteY6" fmla="*/ 189567 h 413871"/>
              <a:gd name="connsiteX7" fmla="*/ 527016 w 734449"/>
              <a:gd name="connsiteY7" fmla="*/ 200485 h 413871"/>
              <a:gd name="connsiteX8" fmla="*/ 596491 w 734449"/>
              <a:gd name="connsiteY8" fmla="*/ 160785 h 413871"/>
              <a:gd name="connsiteX9" fmla="*/ 590536 w 734449"/>
              <a:gd name="connsiteY9" fmla="*/ 110167 h 413871"/>
              <a:gd name="connsiteX10" fmla="*/ 536941 w 734449"/>
              <a:gd name="connsiteY10" fmla="*/ 89325 h 413871"/>
              <a:gd name="connsiteX11" fmla="*/ 208425 w 734449"/>
              <a:gd name="connsiteY11" fmla="*/ 0 h 413871"/>
              <a:gd name="connsiteX12" fmla="*/ 523046 w 734449"/>
              <a:gd name="connsiteY12" fmla="*/ 0 h 413871"/>
              <a:gd name="connsiteX13" fmla="*/ 528009 w 734449"/>
              <a:gd name="connsiteY13" fmla="*/ 50617 h 413871"/>
              <a:gd name="connsiteX14" fmla="*/ 535949 w 734449"/>
              <a:gd name="connsiteY14" fmla="*/ 53595 h 413871"/>
              <a:gd name="connsiteX15" fmla="*/ 607409 w 734449"/>
              <a:gd name="connsiteY15" fmla="*/ 81385 h 413871"/>
              <a:gd name="connsiteX16" fmla="*/ 617334 w 734449"/>
              <a:gd name="connsiteY16" fmla="*/ 185598 h 413871"/>
              <a:gd name="connsiteX17" fmla="*/ 523046 w 734449"/>
              <a:gd name="connsiteY17" fmla="*/ 233238 h 413871"/>
              <a:gd name="connsiteX18" fmla="*/ 503196 w 734449"/>
              <a:gd name="connsiteY18" fmla="*/ 252094 h 413871"/>
              <a:gd name="connsiteX19" fmla="*/ 462504 w 734449"/>
              <a:gd name="connsiteY19" fmla="*/ 319584 h 413871"/>
              <a:gd name="connsiteX20" fmla="*/ 446624 w 734449"/>
              <a:gd name="connsiteY20" fmla="*/ 329509 h 413871"/>
              <a:gd name="connsiteX21" fmla="*/ 268967 w 734449"/>
              <a:gd name="connsiteY21" fmla="*/ 328517 h 413871"/>
              <a:gd name="connsiteX22" fmla="*/ 262020 w 734449"/>
              <a:gd name="connsiteY22" fmla="*/ 319584 h 413871"/>
              <a:gd name="connsiteX23" fmla="*/ 200485 w 734449"/>
              <a:gd name="connsiteY23" fmla="*/ 139942 h 413871"/>
              <a:gd name="connsiteX24" fmla="*/ 199492 w 734449"/>
              <a:gd name="connsiteY24" fmla="*/ 22828 h 413871"/>
              <a:gd name="connsiteX25" fmla="*/ 208425 w 734449"/>
              <a:gd name="connsiteY25" fmla="*/ 0 h 41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4449" h="413871">
                <a:moveTo>
                  <a:pt x="0" y="337449"/>
                </a:moveTo>
                <a:lnTo>
                  <a:pt x="734449" y="337449"/>
                </a:lnTo>
                <a:cubicBezTo>
                  <a:pt x="622297" y="387074"/>
                  <a:pt x="498234" y="413871"/>
                  <a:pt x="367225" y="413871"/>
                </a:cubicBezTo>
                <a:cubicBezTo>
                  <a:pt x="236215" y="413871"/>
                  <a:pt x="112153" y="386081"/>
                  <a:pt x="0" y="337449"/>
                </a:cubicBezTo>
                <a:close/>
                <a:moveTo>
                  <a:pt x="536941" y="89325"/>
                </a:moveTo>
                <a:cubicBezTo>
                  <a:pt x="529994" y="88333"/>
                  <a:pt x="528009" y="90317"/>
                  <a:pt x="528009" y="97265"/>
                </a:cubicBezTo>
                <a:cubicBezTo>
                  <a:pt x="528009" y="128033"/>
                  <a:pt x="524039" y="158800"/>
                  <a:pt x="520069" y="189567"/>
                </a:cubicBezTo>
                <a:cubicBezTo>
                  <a:pt x="520069" y="194530"/>
                  <a:pt x="515107" y="202470"/>
                  <a:pt x="527016" y="200485"/>
                </a:cubicBezTo>
                <a:cubicBezTo>
                  <a:pt x="554807" y="195523"/>
                  <a:pt x="580611" y="185598"/>
                  <a:pt x="596491" y="160785"/>
                </a:cubicBezTo>
                <a:cubicBezTo>
                  <a:pt x="607409" y="143913"/>
                  <a:pt x="605424" y="123070"/>
                  <a:pt x="590536" y="110167"/>
                </a:cubicBezTo>
                <a:cubicBezTo>
                  <a:pt x="574657" y="96273"/>
                  <a:pt x="556791" y="91310"/>
                  <a:pt x="536941" y="89325"/>
                </a:cubicBezTo>
                <a:close/>
                <a:moveTo>
                  <a:pt x="208425" y="0"/>
                </a:moveTo>
                <a:cubicBezTo>
                  <a:pt x="309659" y="0"/>
                  <a:pt x="421811" y="0"/>
                  <a:pt x="523046" y="0"/>
                </a:cubicBezTo>
                <a:cubicBezTo>
                  <a:pt x="529994" y="5955"/>
                  <a:pt x="523046" y="44663"/>
                  <a:pt x="528009" y="50617"/>
                </a:cubicBezTo>
                <a:cubicBezTo>
                  <a:pt x="529001" y="55580"/>
                  <a:pt x="532971" y="53595"/>
                  <a:pt x="535949" y="53595"/>
                </a:cubicBezTo>
                <a:cubicBezTo>
                  <a:pt x="566716" y="53595"/>
                  <a:pt x="591529" y="69475"/>
                  <a:pt x="607409" y="81385"/>
                </a:cubicBezTo>
                <a:cubicBezTo>
                  <a:pt x="641154" y="108183"/>
                  <a:pt x="647109" y="154830"/>
                  <a:pt x="617334" y="185598"/>
                </a:cubicBezTo>
                <a:cubicBezTo>
                  <a:pt x="592521" y="214380"/>
                  <a:pt x="560761" y="230260"/>
                  <a:pt x="523046" y="233238"/>
                </a:cubicBezTo>
                <a:cubicBezTo>
                  <a:pt x="513121" y="234230"/>
                  <a:pt x="508159" y="242170"/>
                  <a:pt x="503196" y="252094"/>
                </a:cubicBezTo>
                <a:cubicBezTo>
                  <a:pt x="490294" y="275914"/>
                  <a:pt x="485332" y="280876"/>
                  <a:pt x="462504" y="319584"/>
                </a:cubicBezTo>
                <a:cubicBezTo>
                  <a:pt x="460519" y="327524"/>
                  <a:pt x="453571" y="329509"/>
                  <a:pt x="446624" y="329509"/>
                </a:cubicBezTo>
                <a:cubicBezTo>
                  <a:pt x="387074" y="329509"/>
                  <a:pt x="328516" y="332487"/>
                  <a:pt x="268967" y="328517"/>
                </a:cubicBezTo>
                <a:cubicBezTo>
                  <a:pt x="264997" y="326532"/>
                  <a:pt x="263012" y="323554"/>
                  <a:pt x="262020" y="319584"/>
                </a:cubicBezTo>
                <a:cubicBezTo>
                  <a:pt x="231252" y="246139"/>
                  <a:pt x="207432" y="220335"/>
                  <a:pt x="200485" y="139942"/>
                </a:cubicBezTo>
                <a:cubicBezTo>
                  <a:pt x="198500" y="108183"/>
                  <a:pt x="197506" y="38708"/>
                  <a:pt x="199492" y="22828"/>
                </a:cubicBezTo>
                <a:cubicBezTo>
                  <a:pt x="198500" y="19850"/>
                  <a:pt x="198500" y="0"/>
                  <a:pt x="208425" y="0"/>
                </a:cubicBezTo>
                <a:close/>
              </a:path>
            </a:pathLst>
          </a:custGeom>
          <a:gradFill>
            <a:gsLst>
              <a:gs pos="41000">
                <a:schemeClr val="bg1">
                  <a:lumMod val="95000"/>
                </a:schemeClr>
              </a:gs>
              <a:gs pos="0">
                <a:schemeClr val="bg1">
                  <a:lumMod val="95000"/>
                </a:schemeClr>
              </a:gs>
              <a:gs pos="100000">
                <a:schemeClr val="bg1">
                  <a:lumMod val="65000"/>
                </a:schemeClr>
              </a:gs>
            </a:gsLst>
            <a:lin ang="9000000" scaled="0"/>
          </a:gra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dirty="0"/>
          </a:p>
        </p:txBody>
      </p:sp>
      <p:grpSp>
        <p:nvGrpSpPr>
          <p:cNvPr id="64" name="Group 63">
            <a:extLst>
              <a:ext uri="{FF2B5EF4-FFF2-40B4-BE49-F238E27FC236}">
                <a16:creationId xmlns="" xmlns:a16="http://schemas.microsoft.com/office/drawing/2014/main" id="{C0288E66-8C88-497F-B4A8-AE4C3DE0B569}"/>
              </a:ext>
            </a:extLst>
          </p:cNvPr>
          <p:cNvGrpSpPr/>
          <p:nvPr/>
        </p:nvGrpSpPr>
        <p:grpSpPr>
          <a:xfrm flipH="1">
            <a:off x="230425" y="2722012"/>
            <a:ext cx="1042727" cy="1241619"/>
            <a:chOff x="-269682" y="2392932"/>
            <a:chExt cx="3796368" cy="4520497"/>
          </a:xfrm>
        </p:grpSpPr>
        <p:grpSp>
          <p:nvGrpSpPr>
            <p:cNvPr id="65" name="Group 64">
              <a:extLst>
                <a:ext uri="{FF2B5EF4-FFF2-40B4-BE49-F238E27FC236}">
                  <a16:creationId xmlns="" xmlns:a16="http://schemas.microsoft.com/office/drawing/2014/main" id="{CDB9EABD-23CC-4300-B10E-F49EABE46FC7}"/>
                </a:ext>
              </a:extLst>
            </p:cNvPr>
            <p:cNvGrpSpPr/>
            <p:nvPr/>
          </p:nvGrpSpPr>
          <p:grpSpPr>
            <a:xfrm>
              <a:off x="-269682" y="3351579"/>
              <a:ext cx="1684167" cy="2225289"/>
              <a:chOff x="4414182" y="2417791"/>
              <a:chExt cx="1684167" cy="2225289"/>
            </a:xfrm>
          </p:grpSpPr>
          <p:sp>
            <p:nvSpPr>
              <p:cNvPr id="78" name="Freeform: Shape 77">
                <a:extLst>
                  <a:ext uri="{FF2B5EF4-FFF2-40B4-BE49-F238E27FC236}">
                    <a16:creationId xmlns="" xmlns:a16="http://schemas.microsoft.com/office/drawing/2014/main" id="{5082A34F-CC75-4474-9541-A3B835AD6D73}"/>
                  </a:ext>
                </a:extLst>
              </p:cNvPr>
              <p:cNvSpPr/>
              <p:nvPr/>
            </p:nvSpPr>
            <p:spPr>
              <a:xfrm>
                <a:off x="4414182" y="2417791"/>
                <a:ext cx="1684167" cy="2225289"/>
              </a:xfrm>
              <a:custGeom>
                <a:avLst/>
                <a:gdLst>
                  <a:gd name="connsiteX0" fmla="*/ 0 w 1268858"/>
                  <a:gd name="connsiteY0" fmla="*/ 1006972 h 1676542"/>
                  <a:gd name="connsiteX1" fmla="*/ 10536 w 1268858"/>
                  <a:gd name="connsiteY1" fmla="*/ 997353 h 1676542"/>
                  <a:gd name="connsiteX2" fmla="*/ 1076469 w 1268858"/>
                  <a:gd name="connsiteY2" fmla="*/ 1216311 h 1676542"/>
                  <a:gd name="connsiteX3" fmla="*/ 1099372 w 1268858"/>
                  <a:gd name="connsiteY3" fmla="*/ 1230053 h 1676542"/>
                  <a:gd name="connsiteX4" fmla="*/ 1169457 w 1268858"/>
                  <a:gd name="connsiteY4" fmla="*/ 1252957 h 1676542"/>
                  <a:gd name="connsiteX5" fmla="*/ 1116779 w 1268858"/>
                  <a:gd name="connsiteY5" fmla="*/ 1124697 h 1676542"/>
                  <a:gd name="connsiteX6" fmla="*/ 953706 w 1268858"/>
                  <a:gd name="connsiteY6" fmla="*/ 945591 h 1676542"/>
                  <a:gd name="connsiteX7" fmla="*/ 944544 w 1268858"/>
                  <a:gd name="connsiteY7" fmla="*/ 913984 h 1676542"/>
                  <a:gd name="connsiteX8" fmla="*/ 940880 w 1268858"/>
                  <a:gd name="connsiteY8" fmla="*/ 901158 h 1676542"/>
                  <a:gd name="connsiteX9" fmla="*/ 875833 w 1268858"/>
                  <a:gd name="connsiteY9" fmla="*/ 859473 h 1676542"/>
                  <a:gd name="connsiteX10" fmla="*/ 820865 w 1268858"/>
                  <a:gd name="connsiteY10" fmla="*/ 848937 h 1676542"/>
                  <a:gd name="connsiteX11" fmla="*/ 182771 w 1268858"/>
                  <a:gd name="connsiteY11" fmla="*/ 195727 h 1676542"/>
                  <a:gd name="connsiteX12" fmla="*/ 171777 w 1268858"/>
                  <a:gd name="connsiteY12" fmla="*/ 11582 h 1676542"/>
                  <a:gd name="connsiteX13" fmla="*/ 180938 w 1268858"/>
                  <a:gd name="connsiteY13" fmla="*/ 1505 h 1676542"/>
                  <a:gd name="connsiteX14" fmla="*/ 229952 w 1268858"/>
                  <a:gd name="connsiteY14" fmla="*/ 62886 h 1676542"/>
                  <a:gd name="connsiteX15" fmla="*/ 425549 w 1268858"/>
                  <a:gd name="connsiteY15" fmla="*/ 299251 h 1676542"/>
                  <a:gd name="connsiteX16" fmla="*/ 636720 w 1268858"/>
                  <a:gd name="connsiteY16" fmla="*/ 553481 h 1676542"/>
                  <a:gd name="connsiteX17" fmla="*/ 842852 w 1268858"/>
                  <a:gd name="connsiteY17" fmla="*/ 802214 h 1676542"/>
                  <a:gd name="connsiteX18" fmla="*/ 877666 w 1268858"/>
                  <a:gd name="connsiteY18" fmla="*/ 842983 h 1676542"/>
                  <a:gd name="connsiteX19" fmla="*/ 886369 w 1268858"/>
                  <a:gd name="connsiteY19" fmla="*/ 815498 h 1676542"/>
                  <a:gd name="connsiteX20" fmla="*/ 917976 w 1268858"/>
                  <a:gd name="connsiteY20" fmla="*/ 871383 h 1676542"/>
                  <a:gd name="connsiteX21" fmla="*/ 1003177 w 1268858"/>
                  <a:gd name="connsiteY21" fmla="*/ 916732 h 1676542"/>
                  <a:gd name="connsiteX22" fmla="*/ 987145 w 1268858"/>
                  <a:gd name="connsiteY22" fmla="*/ 850312 h 1676542"/>
                  <a:gd name="connsiteX23" fmla="*/ 986687 w 1268858"/>
                  <a:gd name="connsiteY23" fmla="*/ 828324 h 1676542"/>
                  <a:gd name="connsiteX24" fmla="*/ 974777 w 1268858"/>
                  <a:gd name="connsiteY24" fmla="*/ 782059 h 1676542"/>
                  <a:gd name="connsiteX25" fmla="*/ 1097998 w 1268858"/>
                  <a:gd name="connsiteY25" fmla="*/ 157707 h 1676542"/>
                  <a:gd name="connsiteX26" fmla="*/ 1107618 w 1268858"/>
                  <a:gd name="connsiteY26" fmla="*/ 151752 h 1676542"/>
                  <a:gd name="connsiteX27" fmla="*/ 1109450 w 1268858"/>
                  <a:gd name="connsiteY27" fmla="*/ 173282 h 1676542"/>
                  <a:gd name="connsiteX28" fmla="*/ 1040281 w 1268858"/>
                  <a:gd name="connsiteY28" fmla="*/ 574094 h 1676542"/>
                  <a:gd name="connsiteX29" fmla="*/ 1003635 w 1268858"/>
                  <a:gd name="connsiteY29" fmla="*/ 788472 h 1676542"/>
                  <a:gd name="connsiteX30" fmla="*/ 1003177 w 1268858"/>
                  <a:gd name="connsiteY30" fmla="*/ 806337 h 1676542"/>
                  <a:gd name="connsiteX31" fmla="*/ 1010965 w 1268858"/>
                  <a:gd name="connsiteY31" fmla="*/ 888790 h 1676542"/>
                  <a:gd name="connsiteX32" fmla="*/ 1048068 w 1268858"/>
                  <a:gd name="connsiteY32" fmla="*/ 948339 h 1676542"/>
                  <a:gd name="connsiteX33" fmla="*/ 1067766 w 1268858"/>
                  <a:gd name="connsiteY33" fmla="*/ 944216 h 1676542"/>
                  <a:gd name="connsiteX34" fmla="*/ 1076011 w 1268858"/>
                  <a:gd name="connsiteY34" fmla="*/ 930016 h 1676542"/>
                  <a:gd name="connsiteX35" fmla="*/ 1087463 w 1268858"/>
                  <a:gd name="connsiteY35" fmla="*/ 919939 h 1676542"/>
                  <a:gd name="connsiteX36" fmla="*/ 1094334 w 1268858"/>
                  <a:gd name="connsiteY36" fmla="*/ 933223 h 1676542"/>
                  <a:gd name="connsiteX37" fmla="*/ 1100289 w 1268858"/>
                  <a:gd name="connsiteY37" fmla="*/ 975823 h 1676542"/>
                  <a:gd name="connsiteX38" fmla="*/ 1117237 w 1268858"/>
                  <a:gd name="connsiteY38" fmla="*/ 1023921 h 1676542"/>
                  <a:gd name="connsiteX39" fmla="*/ 1233587 w 1268858"/>
                  <a:gd name="connsiteY39" fmla="*/ 1274944 h 1676542"/>
                  <a:gd name="connsiteX40" fmla="*/ 1270691 w 1268858"/>
                  <a:gd name="connsiteY40" fmla="*/ 1503522 h 1676542"/>
                  <a:gd name="connsiteX41" fmla="*/ 1267027 w 1268858"/>
                  <a:gd name="connsiteY41" fmla="*/ 1656518 h 1676542"/>
                  <a:gd name="connsiteX42" fmla="*/ 1262446 w 1268858"/>
                  <a:gd name="connsiteY42" fmla="*/ 1673467 h 1676542"/>
                  <a:gd name="connsiteX43" fmla="*/ 1258323 w 1268858"/>
                  <a:gd name="connsiteY43" fmla="*/ 1676673 h 1676542"/>
                  <a:gd name="connsiteX44" fmla="*/ 1214349 w 1268858"/>
                  <a:gd name="connsiteY44" fmla="*/ 1676215 h 1676542"/>
                  <a:gd name="connsiteX45" fmla="*/ 1212516 w 1268858"/>
                  <a:gd name="connsiteY45" fmla="*/ 1674383 h 1676542"/>
                  <a:gd name="connsiteX46" fmla="*/ 1218471 w 1268858"/>
                  <a:gd name="connsiteY46" fmla="*/ 1514058 h 1676542"/>
                  <a:gd name="connsiteX47" fmla="*/ 1208852 w 1268858"/>
                  <a:gd name="connsiteY47" fmla="*/ 1410533 h 1676542"/>
                  <a:gd name="connsiteX48" fmla="*/ 1198316 w 1268858"/>
                  <a:gd name="connsiteY48" fmla="*/ 1388088 h 1676542"/>
                  <a:gd name="connsiteX49" fmla="*/ 1176787 w 1268858"/>
                  <a:gd name="connsiteY49" fmla="*/ 1353733 h 1676542"/>
                  <a:gd name="connsiteX50" fmla="*/ 1198316 w 1268858"/>
                  <a:gd name="connsiteY50" fmla="*/ 1358313 h 1676542"/>
                  <a:gd name="connsiteX51" fmla="*/ 1176328 w 1268858"/>
                  <a:gd name="connsiteY51" fmla="*/ 1272654 h 1676542"/>
                  <a:gd name="connsiteX52" fmla="*/ 1164419 w 1268858"/>
                  <a:gd name="connsiteY52" fmla="*/ 1264409 h 1676542"/>
                  <a:gd name="connsiteX53" fmla="*/ 1083798 w 1268858"/>
                  <a:gd name="connsiteY53" fmla="*/ 1239673 h 1676542"/>
                  <a:gd name="connsiteX54" fmla="*/ 862549 w 1268858"/>
                  <a:gd name="connsiteY54" fmla="*/ 1192033 h 1676542"/>
                  <a:gd name="connsiteX55" fmla="*/ 125970 w 1268858"/>
                  <a:gd name="connsiteY55" fmla="*/ 1036747 h 1676542"/>
                  <a:gd name="connsiteX56" fmla="*/ 16491 w 1268858"/>
                  <a:gd name="connsiteY56" fmla="*/ 1013843 h 1676542"/>
                  <a:gd name="connsiteX57" fmla="*/ 0 w 1268858"/>
                  <a:gd name="connsiteY57" fmla="*/ 1006972 h 167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68858" h="1676542">
                    <a:moveTo>
                      <a:pt x="0" y="1006972"/>
                    </a:moveTo>
                    <a:cubicBezTo>
                      <a:pt x="458" y="1000559"/>
                      <a:pt x="6413" y="1000101"/>
                      <a:pt x="10536" y="997353"/>
                    </a:cubicBezTo>
                    <a:cubicBezTo>
                      <a:pt x="368290" y="784807"/>
                      <a:pt x="831859" y="879628"/>
                      <a:pt x="1076469" y="1216311"/>
                    </a:cubicBezTo>
                    <a:cubicBezTo>
                      <a:pt x="1082424" y="1224556"/>
                      <a:pt x="1089295" y="1228679"/>
                      <a:pt x="1099372" y="1230053"/>
                    </a:cubicBezTo>
                    <a:cubicBezTo>
                      <a:pt x="1122734" y="1233718"/>
                      <a:pt x="1145180" y="1241505"/>
                      <a:pt x="1169457" y="1252957"/>
                    </a:cubicBezTo>
                    <a:cubicBezTo>
                      <a:pt x="1154799" y="1206692"/>
                      <a:pt x="1137850" y="1165007"/>
                      <a:pt x="1116779" y="1124697"/>
                    </a:cubicBezTo>
                    <a:cubicBezTo>
                      <a:pt x="1077843" y="1050947"/>
                      <a:pt x="1027913" y="987275"/>
                      <a:pt x="953706" y="945591"/>
                    </a:cubicBezTo>
                    <a:cubicBezTo>
                      <a:pt x="940422" y="937803"/>
                      <a:pt x="937673" y="928184"/>
                      <a:pt x="944544" y="913984"/>
                    </a:cubicBezTo>
                    <a:cubicBezTo>
                      <a:pt x="948209" y="906654"/>
                      <a:pt x="945002" y="904822"/>
                      <a:pt x="940880" y="901158"/>
                    </a:cubicBezTo>
                    <a:cubicBezTo>
                      <a:pt x="920724" y="884667"/>
                      <a:pt x="898279" y="871383"/>
                      <a:pt x="875833" y="859473"/>
                    </a:cubicBezTo>
                    <a:cubicBezTo>
                      <a:pt x="859801" y="851228"/>
                      <a:pt x="839188" y="852602"/>
                      <a:pt x="820865" y="848937"/>
                    </a:cubicBezTo>
                    <a:cubicBezTo>
                      <a:pt x="496550" y="785724"/>
                      <a:pt x="237739" y="520958"/>
                      <a:pt x="182771" y="195727"/>
                    </a:cubicBezTo>
                    <a:cubicBezTo>
                      <a:pt x="172235" y="134804"/>
                      <a:pt x="168570" y="73422"/>
                      <a:pt x="171777" y="11582"/>
                    </a:cubicBezTo>
                    <a:cubicBezTo>
                      <a:pt x="172235" y="7001"/>
                      <a:pt x="168112" y="-3992"/>
                      <a:pt x="180938" y="1505"/>
                    </a:cubicBezTo>
                    <a:cubicBezTo>
                      <a:pt x="195139" y="23950"/>
                      <a:pt x="213461" y="42731"/>
                      <a:pt x="229952" y="62886"/>
                    </a:cubicBezTo>
                    <a:cubicBezTo>
                      <a:pt x="294540" y="142133"/>
                      <a:pt x="360503" y="220463"/>
                      <a:pt x="425549" y="299251"/>
                    </a:cubicBezTo>
                    <a:cubicBezTo>
                      <a:pt x="495634" y="383995"/>
                      <a:pt x="566177" y="468738"/>
                      <a:pt x="636720" y="553481"/>
                    </a:cubicBezTo>
                    <a:cubicBezTo>
                      <a:pt x="705431" y="636392"/>
                      <a:pt x="774600" y="718845"/>
                      <a:pt x="842852" y="802214"/>
                    </a:cubicBezTo>
                    <a:cubicBezTo>
                      <a:pt x="854304" y="815956"/>
                      <a:pt x="865298" y="829698"/>
                      <a:pt x="877666" y="842983"/>
                    </a:cubicBezTo>
                    <a:cubicBezTo>
                      <a:pt x="885453" y="834737"/>
                      <a:pt x="874001" y="821453"/>
                      <a:pt x="886369" y="815498"/>
                    </a:cubicBezTo>
                    <a:cubicBezTo>
                      <a:pt x="880414" y="843899"/>
                      <a:pt x="895530" y="856725"/>
                      <a:pt x="917976" y="871383"/>
                    </a:cubicBezTo>
                    <a:cubicBezTo>
                      <a:pt x="945002" y="888332"/>
                      <a:pt x="973861" y="901158"/>
                      <a:pt x="1003177" y="916732"/>
                    </a:cubicBezTo>
                    <a:cubicBezTo>
                      <a:pt x="994932" y="894745"/>
                      <a:pt x="988519" y="873215"/>
                      <a:pt x="987145" y="850312"/>
                    </a:cubicBezTo>
                    <a:cubicBezTo>
                      <a:pt x="986687" y="842983"/>
                      <a:pt x="984396" y="834737"/>
                      <a:pt x="986687" y="828324"/>
                    </a:cubicBezTo>
                    <a:cubicBezTo>
                      <a:pt x="992184" y="810001"/>
                      <a:pt x="983022" y="796717"/>
                      <a:pt x="974777" y="782059"/>
                    </a:cubicBezTo>
                    <a:cubicBezTo>
                      <a:pt x="856594" y="571346"/>
                      <a:pt x="908815" y="306122"/>
                      <a:pt x="1097998" y="157707"/>
                    </a:cubicBezTo>
                    <a:cubicBezTo>
                      <a:pt x="1101205" y="155417"/>
                      <a:pt x="1104411" y="153584"/>
                      <a:pt x="1107618" y="151752"/>
                    </a:cubicBezTo>
                    <a:cubicBezTo>
                      <a:pt x="1112199" y="158623"/>
                      <a:pt x="1110366" y="165952"/>
                      <a:pt x="1109450" y="173282"/>
                    </a:cubicBezTo>
                    <a:cubicBezTo>
                      <a:pt x="1086546" y="307038"/>
                      <a:pt x="1063185" y="440337"/>
                      <a:pt x="1040281" y="574094"/>
                    </a:cubicBezTo>
                    <a:cubicBezTo>
                      <a:pt x="1027913" y="645554"/>
                      <a:pt x="1015545" y="717013"/>
                      <a:pt x="1003635" y="788472"/>
                    </a:cubicBezTo>
                    <a:cubicBezTo>
                      <a:pt x="1002719" y="794427"/>
                      <a:pt x="1001803" y="800382"/>
                      <a:pt x="1003177" y="806337"/>
                    </a:cubicBezTo>
                    <a:cubicBezTo>
                      <a:pt x="1001345" y="834279"/>
                      <a:pt x="1003177" y="861763"/>
                      <a:pt x="1010965" y="888790"/>
                    </a:cubicBezTo>
                    <a:cubicBezTo>
                      <a:pt x="1017836" y="912151"/>
                      <a:pt x="1028371" y="932764"/>
                      <a:pt x="1048068" y="948339"/>
                    </a:cubicBezTo>
                    <a:cubicBezTo>
                      <a:pt x="1056772" y="955210"/>
                      <a:pt x="1062727" y="955210"/>
                      <a:pt x="1067766" y="944216"/>
                    </a:cubicBezTo>
                    <a:cubicBezTo>
                      <a:pt x="1070056" y="939178"/>
                      <a:pt x="1072804" y="934597"/>
                      <a:pt x="1076011" y="930016"/>
                    </a:cubicBezTo>
                    <a:cubicBezTo>
                      <a:pt x="1079217" y="925893"/>
                      <a:pt x="1081050" y="919022"/>
                      <a:pt x="1087463" y="919939"/>
                    </a:cubicBezTo>
                    <a:cubicBezTo>
                      <a:pt x="1094334" y="920855"/>
                      <a:pt x="1093418" y="928184"/>
                      <a:pt x="1094334" y="933223"/>
                    </a:cubicBezTo>
                    <a:cubicBezTo>
                      <a:pt x="1096624" y="947423"/>
                      <a:pt x="1098914" y="961623"/>
                      <a:pt x="1100289" y="975823"/>
                    </a:cubicBezTo>
                    <a:cubicBezTo>
                      <a:pt x="1101663" y="993230"/>
                      <a:pt x="1106244" y="1009263"/>
                      <a:pt x="1117237" y="1023921"/>
                    </a:cubicBezTo>
                    <a:cubicBezTo>
                      <a:pt x="1173122" y="1099503"/>
                      <a:pt x="1208852" y="1185162"/>
                      <a:pt x="1233587" y="1274944"/>
                    </a:cubicBezTo>
                    <a:cubicBezTo>
                      <a:pt x="1254201" y="1349610"/>
                      <a:pt x="1267943" y="1425650"/>
                      <a:pt x="1270691" y="1503522"/>
                    </a:cubicBezTo>
                    <a:cubicBezTo>
                      <a:pt x="1272524" y="1554826"/>
                      <a:pt x="1272066" y="1605672"/>
                      <a:pt x="1267027" y="1656518"/>
                    </a:cubicBezTo>
                    <a:cubicBezTo>
                      <a:pt x="1266569" y="1662473"/>
                      <a:pt x="1266111" y="1668428"/>
                      <a:pt x="1262446" y="1673467"/>
                    </a:cubicBezTo>
                    <a:cubicBezTo>
                      <a:pt x="1261530" y="1674841"/>
                      <a:pt x="1260156" y="1675757"/>
                      <a:pt x="1258323" y="1676673"/>
                    </a:cubicBezTo>
                    <a:cubicBezTo>
                      <a:pt x="1243665" y="1678964"/>
                      <a:pt x="1229007" y="1679880"/>
                      <a:pt x="1214349" y="1676215"/>
                    </a:cubicBezTo>
                    <a:cubicBezTo>
                      <a:pt x="1213890" y="1675757"/>
                      <a:pt x="1212974" y="1674841"/>
                      <a:pt x="1212516" y="1674383"/>
                    </a:cubicBezTo>
                    <a:cubicBezTo>
                      <a:pt x="1218471" y="1621247"/>
                      <a:pt x="1220762" y="1567652"/>
                      <a:pt x="1218471" y="1514058"/>
                    </a:cubicBezTo>
                    <a:cubicBezTo>
                      <a:pt x="1217097" y="1479244"/>
                      <a:pt x="1212974" y="1444889"/>
                      <a:pt x="1208852" y="1410533"/>
                    </a:cubicBezTo>
                    <a:cubicBezTo>
                      <a:pt x="1207477" y="1401830"/>
                      <a:pt x="1202439" y="1394959"/>
                      <a:pt x="1198316" y="1388088"/>
                    </a:cubicBezTo>
                    <a:cubicBezTo>
                      <a:pt x="1191445" y="1376636"/>
                      <a:pt x="1184116" y="1365184"/>
                      <a:pt x="1176787" y="1353733"/>
                    </a:cubicBezTo>
                    <a:cubicBezTo>
                      <a:pt x="1184574" y="1351900"/>
                      <a:pt x="1190071" y="1358313"/>
                      <a:pt x="1198316" y="1358313"/>
                    </a:cubicBezTo>
                    <a:cubicBezTo>
                      <a:pt x="1193277" y="1328997"/>
                      <a:pt x="1185490" y="1300596"/>
                      <a:pt x="1176328" y="1272654"/>
                    </a:cubicBezTo>
                    <a:cubicBezTo>
                      <a:pt x="1174496" y="1267615"/>
                      <a:pt x="1168999" y="1266241"/>
                      <a:pt x="1164419" y="1264409"/>
                    </a:cubicBezTo>
                    <a:cubicBezTo>
                      <a:pt x="1139225" y="1251583"/>
                      <a:pt x="1111740" y="1244253"/>
                      <a:pt x="1083798" y="1239673"/>
                    </a:cubicBezTo>
                    <a:cubicBezTo>
                      <a:pt x="1010507" y="1222266"/>
                      <a:pt x="936299" y="1207608"/>
                      <a:pt x="862549" y="1192033"/>
                    </a:cubicBezTo>
                    <a:cubicBezTo>
                      <a:pt x="616107" y="1139813"/>
                      <a:pt x="371038" y="1088051"/>
                      <a:pt x="125970" y="1036747"/>
                    </a:cubicBezTo>
                    <a:cubicBezTo>
                      <a:pt x="89324" y="1028960"/>
                      <a:pt x="53136" y="1021631"/>
                      <a:pt x="16491" y="1013843"/>
                    </a:cubicBezTo>
                    <a:cubicBezTo>
                      <a:pt x="10536" y="1012011"/>
                      <a:pt x="5039" y="1010637"/>
                      <a:pt x="0" y="1006972"/>
                    </a:cubicBezTo>
                    <a:close/>
                  </a:path>
                </a:pathLst>
              </a:custGeom>
              <a:solidFill>
                <a:schemeClr val="accent4"/>
              </a:solidFill>
              <a:ln w="4572" cap="flat">
                <a:noFill/>
                <a:prstDash val="solid"/>
                <a:miter/>
              </a:ln>
            </p:spPr>
            <p:txBody>
              <a:bodyPr rtlCol="0" anchor="ctr"/>
              <a:lstStyle/>
              <a:p>
                <a:endParaRPr lang="en-US"/>
              </a:p>
            </p:txBody>
          </p:sp>
          <p:sp>
            <p:nvSpPr>
              <p:cNvPr id="79" name="Freeform: Shape 78">
                <a:extLst>
                  <a:ext uri="{FF2B5EF4-FFF2-40B4-BE49-F238E27FC236}">
                    <a16:creationId xmlns="" xmlns:a16="http://schemas.microsoft.com/office/drawing/2014/main" id="{5E59F43A-2B8B-4C5E-A719-D65618F20F37}"/>
                  </a:ext>
                </a:extLst>
              </p:cNvPr>
              <p:cNvSpPr/>
              <p:nvPr/>
            </p:nvSpPr>
            <p:spPr>
              <a:xfrm>
                <a:off x="4649538" y="2419787"/>
                <a:ext cx="936324" cy="1124805"/>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4">
                  <a:lumMod val="75000"/>
                </a:schemeClr>
              </a:solidFill>
              <a:ln w="4572" cap="flat">
                <a:noFill/>
                <a:prstDash val="solid"/>
                <a:miter/>
              </a:ln>
            </p:spPr>
            <p:txBody>
              <a:bodyPr rtlCol="0" anchor="ctr"/>
              <a:lstStyle/>
              <a:p>
                <a:endParaRPr lang="en-US"/>
              </a:p>
            </p:txBody>
          </p:sp>
          <p:sp>
            <p:nvSpPr>
              <p:cNvPr id="80" name="Freeform: Shape 79">
                <a:extLst>
                  <a:ext uri="{FF2B5EF4-FFF2-40B4-BE49-F238E27FC236}">
                    <a16:creationId xmlns="" xmlns:a16="http://schemas.microsoft.com/office/drawing/2014/main" id="{EA24427C-B806-48EC-97B3-41F33A6B78E7}"/>
                  </a:ext>
                </a:extLst>
              </p:cNvPr>
              <p:cNvSpPr/>
              <p:nvPr/>
            </p:nvSpPr>
            <p:spPr>
              <a:xfrm>
                <a:off x="4414182" y="3754353"/>
                <a:ext cx="1434886" cy="462082"/>
              </a:xfrm>
              <a:custGeom>
                <a:avLst/>
                <a:gdLst>
                  <a:gd name="connsiteX0" fmla="*/ 0 w 1081049"/>
                  <a:gd name="connsiteY0" fmla="*/ 0 h 348134"/>
                  <a:gd name="connsiteX1" fmla="*/ 92989 w 1081049"/>
                  <a:gd name="connsiteY1" fmla="*/ 18323 h 348134"/>
                  <a:gd name="connsiteX2" fmla="*/ 317444 w 1081049"/>
                  <a:gd name="connsiteY2" fmla="*/ 65504 h 348134"/>
                  <a:gd name="connsiteX3" fmla="*/ 547396 w 1081049"/>
                  <a:gd name="connsiteY3" fmla="*/ 114060 h 348134"/>
                  <a:gd name="connsiteX4" fmla="*/ 812161 w 1081049"/>
                  <a:gd name="connsiteY4" fmla="*/ 169945 h 348134"/>
                  <a:gd name="connsiteX5" fmla="*/ 1058146 w 1081049"/>
                  <a:gd name="connsiteY5" fmla="*/ 222165 h 348134"/>
                  <a:gd name="connsiteX6" fmla="*/ 1082882 w 1081049"/>
                  <a:gd name="connsiteY6" fmla="*/ 232242 h 348134"/>
                  <a:gd name="connsiteX7" fmla="*/ 589538 w 1081049"/>
                  <a:gd name="connsiteY7" fmla="*/ 344928 h 348134"/>
                  <a:gd name="connsiteX8" fmla="*/ 10078 w 1081049"/>
                  <a:gd name="connsiteY8" fmla="*/ 16033 h 348134"/>
                  <a:gd name="connsiteX9" fmla="*/ 0 w 1081049"/>
                  <a:gd name="connsiteY9" fmla="*/ 0 h 34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1049" h="348134">
                    <a:moveTo>
                      <a:pt x="0" y="0"/>
                    </a:moveTo>
                    <a:cubicBezTo>
                      <a:pt x="31607" y="3665"/>
                      <a:pt x="61840" y="11910"/>
                      <a:pt x="92989" y="18323"/>
                    </a:cubicBezTo>
                    <a:cubicBezTo>
                      <a:pt x="167654" y="33439"/>
                      <a:pt x="242778" y="49472"/>
                      <a:pt x="317444" y="65504"/>
                    </a:cubicBezTo>
                    <a:cubicBezTo>
                      <a:pt x="393942" y="81537"/>
                      <a:pt x="470898" y="98027"/>
                      <a:pt x="547396" y="114060"/>
                    </a:cubicBezTo>
                    <a:cubicBezTo>
                      <a:pt x="635804" y="132841"/>
                      <a:pt x="723754" y="151164"/>
                      <a:pt x="812161" y="169945"/>
                    </a:cubicBezTo>
                    <a:cubicBezTo>
                      <a:pt x="894156" y="187351"/>
                      <a:pt x="976151" y="204300"/>
                      <a:pt x="1058146" y="222165"/>
                    </a:cubicBezTo>
                    <a:cubicBezTo>
                      <a:pt x="1066849" y="223997"/>
                      <a:pt x="1077843" y="220791"/>
                      <a:pt x="1082882" y="232242"/>
                    </a:cubicBezTo>
                    <a:cubicBezTo>
                      <a:pt x="930802" y="323399"/>
                      <a:pt x="765896" y="362793"/>
                      <a:pt x="589538" y="344928"/>
                    </a:cubicBezTo>
                    <a:cubicBezTo>
                      <a:pt x="348593" y="320192"/>
                      <a:pt x="155744" y="209339"/>
                      <a:pt x="10078" y="16033"/>
                    </a:cubicBezTo>
                    <a:cubicBezTo>
                      <a:pt x="6413" y="10994"/>
                      <a:pt x="458" y="7329"/>
                      <a:pt x="0" y="0"/>
                    </a:cubicBezTo>
                    <a:close/>
                  </a:path>
                </a:pathLst>
              </a:custGeom>
              <a:solidFill>
                <a:schemeClr val="accent4">
                  <a:lumMod val="75000"/>
                </a:schemeClr>
              </a:solidFill>
              <a:ln w="4572" cap="flat">
                <a:noFill/>
                <a:prstDash val="solid"/>
                <a:miter/>
              </a:ln>
            </p:spPr>
            <p:txBody>
              <a:bodyPr rtlCol="0" anchor="ctr"/>
              <a:lstStyle/>
              <a:p>
                <a:endParaRPr lang="en-US"/>
              </a:p>
            </p:txBody>
          </p:sp>
          <p:sp>
            <p:nvSpPr>
              <p:cNvPr id="81" name="Freeform: Shape 80">
                <a:extLst>
                  <a:ext uri="{FF2B5EF4-FFF2-40B4-BE49-F238E27FC236}">
                    <a16:creationId xmlns="" xmlns:a16="http://schemas.microsoft.com/office/drawing/2014/main" id="{DAC5E076-33EE-428D-866C-A7F9819E8B54}"/>
                  </a:ext>
                </a:extLst>
              </p:cNvPr>
              <p:cNvSpPr/>
              <p:nvPr/>
            </p:nvSpPr>
            <p:spPr>
              <a:xfrm>
                <a:off x="5736242" y="2619213"/>
                <a:ext cx="255361" cy="869444"/>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a:p>
            </p:txBody>
          </p:sp>
        </p:grpSp>
        <p:sp>
          <p:nvSpPr>
            <p:cNvPr id="66" name="Freeform: Shape 65">
              <a:extLst>
                <a:ext uri="{FF2B5EF4-FFF2-40B4-BE49-F238E27FC236}">
                  <a16:creationId xmlns="" xmlns:a16="http://schemas.microsoft.com/office/drawing/2014/main" id="{6DC4577F-AE76-45D0-B2D8-B4C17AAC94D4}"/>
                </a:ext>
              </a:extLst>
            </p:cNvPr>
            <p:cNvSpPr/>
            <p:nvPr/>
          </p:nvSpPr>
          <p:spPr>
            <a:xfrm>
              <a:off x="2719458" y="4345289"/>
              <a:ext cx="139841" cy="12159"/>
            </a:xfrm>
            <a:custGeom>
              <a:avLst/>
              <a:gdLst>
                <a:gd name="connsiteX0" fmla="*/ 104440 w 105356"/>
                <a:gd name="connsiteY0" fmla="*/ 11396 h 9161"/>
                <a:gd name="connsiteX1" fmla="*/ 69169 w 105356"/>
                <a:gd name="connsiteY1" fmla="*/ 9564 h 9161"/>
                <a:gd name="connsiteX2" fmla="*/ 0 w 105356"/>
                <a:gd name="connsiteY2" fmla="*/ 6357 h 9161"/>
                <a:gd name="connsiteX3" fmla="*/ 5039 w 105356"/>
                <a:gd name="connsiteY3" fmla="*/ 3609 h 9161"/>
                <a:gd name="connsiteX4" fmla="*/ 95279 w 105356"/>
                <a:gd name="connsiteY4" fmla="*/ 4983 h 9161"/>
                <a:gd name="connsiteX5" fmla="*/ 105357 w 105356"/>
                <a:gd name="connsiteY5" fmla="*/ 6357 h 9161"/>
                <a:gd name="connsiteX6" fmla="*/ 104440 w 105356"/>
                <a:gd name="connsiteY6" fmla="*/ 11396 h 9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356" h="9161">
                  <a:moveTo>
                    <a:pt x="104440" y="11396"/>
                  </a:moveTo>
                  <a:cubicBezTo>
                    <a:pt x="92989" y="6816"/>
                    <a:pt x="81079" y="9564"/>
                    <a:pt x="69169" y="9564"/>
                  </a:cubicBezTo>
                  <a:cubicBezTo>
                    <a:pt x="46265" y="9106"/>
                    <a:pt x="22904" y="10022"/>
                    <a:pt x="0" y="6357"/>
                  </a:cubicBezTo>
                  <a:cubicBezTo>
                    <a:pt x="1832" y="5441"/>
                    <a:pt x="3206" y="3609"/>
                    <a:pt x="5039" y="3609"/>
                  </a:cubicBezTo>
                  <a:cubicBezTo>
                    <a:pt x="35271" y="-514"/>
                    <a:pt x="65504" y="-2346"/>
                    <a:pt x="95279" y="4983"/>
                  </a:cubicBezTo>
                  <a:cubicBezTo>
                    <a:pt x="98485" y="5899"/>
                    <a:pt x="102150" y="5899"/>
                    <a:pt x="105357" y="6357"/>
                  </a:cubicBezTo>
                  <a:cubicBezTo>
                    <a:pt x="109479" y="8648"/>
                    <a:pt x="106731" y="10022"/>
                    <a:pt x="104440" y="11396"/>
                  </a:cubicBezTo>
                  <a:close/>
                </a:path>
              </a:pathLst>
            </a:custGeom>
            <a:solidFill>
              <a:srgbClr val="006000"/>
            </a:solidFill>
            <a:ln w="4572" cap="flat">
              <a:noFill/>
              <a:prstDash val="solid"/>
              <a:miter/>
            </a:ln>
          </p:spPr>
          <p:txBody>
            <a:bodyPr rtlCol="0" anchor="ctr"/>
            <a:lstStyle/>
            <a:p>
              <a:endParaRPr lang="en-US"/>
            </a:p>
          </p:txBody>
        </p:sp>
        <p:grpSp>
          <p:nvGrpSpPr>
            <p:cNvPr id="67" name="Group 66">
              <a:extLst>
                <a:ext uri="{FF2B5EF4-FFF2-40B4-BE49-F238E27FC236}">
                  <a16:creationId xmlns="" xmlns:a16="http://schemas.microsoft.com/office/drawing/2014/main" id="{5CF00E2F-7848-4EC1-9035-76CD65C300E7}"/>
                </a:ext>
              </a:extLst>
            </p:cNvPr>
            <p:cNvGrpSpPr/>
            <p:nvPr/>
          </p:nvGrpSpPr>
          <p:grpSpPr>
            <a:xfrm>
              <a:off x="1216277" y="2392932"/>
              <a:ext cx="2310409" cy="3185932"/>
              <a:chOff x="5900141" y="1459144"/>
              <a:chExt cx="2310409" cy="3185932"/>
            </a:xfrm>
          </p:grpSpPr>
          <p:sp>
            <p:nvSpPr>
              <p:cNvPr id="73" name="Freeform: Shape 72">
                <a:extLst>
                  <a:ext uri="{FF2B5EF4-FFF2-40B4-BE49-F238E27FC236}">
                    <a16:creationId xmlns="" xmlns:a16="http://schemas.microsoft.com/office/drawing/2014/main" id="{C1362C9A-3DA4-4E17-B905-36B593CF85BF}"/>
                  </a:ext>
                </a:extLst>
              </p:cNvPr>
              <p:cNvSpPr/>
              <p:nvPr/>
            </p:nvSpPr>
            <p:spPr>
              <a:xfrm>
                <a:off x="6793296" y="2856334"/>
                <a:ext cx="1416645" cy="510722"/>
              </a:xfrm>
              <a:custGeom>
                <a:avLst/>
                <a:gdLst>
                  <a:gd name="connsiteX0" fmla="*/ 76956 w 1067307"/>
                  <a:gd name="connsiteY0" fmla="*/ 336683 h 384780"/>
                  <a:gd name="connsiteX1" fmla="*/ 5039 w 1067307"/>
                  <a:gd name="connsiteY1" fmla="*/ 304618 h 384780"/>
                  <a:gd name="connsiteX2" fmla="*/ 0 w 1067307"/>
                  <a:gd name="connsiteY2" fmla="*/ 297747 h 384780"/>
                  <a:gd name="connsiteX3" fmla="*/ 32981 w 1067307"/>
                  <a:gd name="connsiteY3" fmla="*/ 284004 h 384780"/>
                  <a:gd name="connsiteX4" fmla="*/ 496092 w 1067307"/>
                  <a:gd name="connsiteY4" fmla="*/ 156202 h 384780"/>
                  <a:gd name="connsiteX5" fmla="*/ 862091 w 1067307"/>
                  <a:gd name="connsiteY5" fmla="*/ 55885 h 384780"/>
                  <a:gd name="connsiteX6" fmla="*/ 1059062 w 1067307"/>
                  <a:gd name="connsiteY6" fmla="*/ 916 h 384780"/>
                  <a:gd name="connsiteX7" fmla="*/ 1067766 w 1067307"/>
                  <a:gd name="connsiteY7" fmla="*/ 0 h 384780"/>
                  <a:gd name="connsiteX8" fmla="*/ 945460 w 1067307"/>
                  <a:gd name="connsiteY8" fmla="*/ 156661 h 384780"/>
                  <a:gd name="connsiteX9" fmla="*/ 453949 w 1067307"/>
                  <a:gd name="connsiteY9" fmla="*/ 386613 h 384780"/>
                  <a:gd name="connsiteX10" fmla="*/ 76956 w 1067307"/>
                  <a:gd name="connsiteY10" fmla="*/ 336683 h 3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7307" h="384780">
                    <a:moveTo>
                      <a:pt x="76956" y="336683"/>
                    </a:moveTo>
                    <a:cubicBezTo>
                      <a:pt x="52220" y="327521"/>
                      <a:pt x="27942" y="316986"/>
                      <a:pt x="5039" y="304618"/>
                    </a:cubicBezTo>
                    <a:cubicBezTo>
                      <a:pt x="2290" y="303244"/>
                      <a:pt x="458" y="300953"/>
                      <a:pt x="0" y="297747"/>
                    </a:cubicBezTo>
                    <a:cubicBezTo>
                      <a:pt x="8245" y="286295"/>
                      <a:pt x="21529" y="287211"/>
                      <a:pt x="32981" y="284004"/>
                    </a:cubicBezTo>
                    <a:cubicBezTo>
                      <a:pt x="187352" y="240946"/>
                      <a:pt x="341722" y="198345"/>
                      <a:pt x="496092" y="156202"/>
                    </a:cubicBezTo>
                    <a:cubicBezTo>
                      <a:pt x="617939" y="122763"/>
                      <a:pt x="740244" y="89782"/>
                      <a:pt x="862091" y="55885"/>
                    </a:cubicBezTo>
                    <a:cubicBezTo>
                      <a:pt x="928054" y="38020"/>
                      <a:pt x="993558" y="19239"/>
                      <a:pt x="1059062" y="916"/>
                    </a:cubicBezTo>
                    <a:cubicBezTo>
                      <a:pt x="1061811" y="0"/>
                      <a:pt x="1065017" y="0"/>
                      <a:pt x="1067766" y="0"/>
                    </a:cubicBezTo>
                    <a:cubicBezTo>
                      <a:pt x="1034784" y="58175"/>
                      <a:pt x="993100" y="109937"/>
                      <a:pt x="945460" y="156661"/>
                    </a:cubicBezTo>
                    <a:cubicBezTo>
                      <a:pt x="808497" y="290876"/>
                      <a:pt x="644049" y="366457"/>
                      <a:pt x="453949" y="386613"/>
                    </a:cubicBezTo>
                    <a:cubicBezTo>
                      <a:pt x="235449" y="402187"/>
                      <a:pt x="80621" y="337599"/>
                      <a:pt x="76956" y="336683"/>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04F386C5-C72A-4424-887C-E444939E3B7B}"/>
                  </a:ext>
                </a:extLst>
              </p:cNvPr>
              <p:cNvSpPr/>
              <p:nvPr/>
            </p:nvSpPr>
            <p:spPr>
              <a:xfrm>
                <a:off x="5900141" y="1459144"/>
                <a:ext cx="2310409" cy="3185932"/>
              </a:xfrm>
              <a:custGeom>
                <a:avLst/>
                <a:gdLst>
                  <a:gd name="connsiteX0" fmla="*/ 529989 w 1740672"/>
                  <a:gd name="connsiteY0" fmla="*/ 0 h 2400296"/>
                  <a:gd name="connsiteX1" fmla="*/ 533196 w 1740672"/>
                  <a:gd name="connsiteY1" fmla="*/ 5955 h 2400296"/>
                  <a:gd name="connsiteX2" fmla="*/ 535028 w 1740672"/>
                  <a:gd name="connsiteY2" fmla="*/ 26568 h 2400296"/>
                  <a:gd name="connsiteX3" fmla="*/ 535028 w 1740672"/>
                  <a:gd name="connsiteY3" fmla="*/ 1082424 h 2400296"/>
                  <a:gd name="connsiteX4" fmla="*/ 532280 w 1740672"/>
                  <a:gd name="connsiteY4" fmla="*/ 1111740 h 2400296"/>
                  <a:gd name="connsiteX5" fmla="*/ 547854 w 1740672"/>
                  <a:gd name="connsiteY5" fmla="*/ 1193277 h 2400296"/>
                  <a:gd name="connsiteX6" fmla="*/ 561138 w 1740672"/>
                  <a:gd name="connsiteY6" fmla="*/ 1242291 h 2400296"/>
                  <a:gd name="connsiteX7" fmla="*/ 599158 w 1740672"/>
                  <a:gd name="connsiteY7" fmla="*/ 1193735 h 2400296"/>
                  <a:gd name="connsiteX8" fmla="*/ 632139 w 1740672"/>
                  <a:gd name="connsiteY8" fmla="*/ 1151593 h 2400296"/>
                  <a:gd name="connsiteX9" fmla="*/ 661914 w 1740672"/>
                  <a:gd name="connsiteY9" fmla="*/ 1144263 h 2400296"/>
                  <a:gd name="connsiteX10" fmla="*/ 671991 w 1740672"/>
                  <a:gd name="connsiteY10" fmla="*/ 1178161 h 2400296"/>
                  <a:gd name="connsiteX11" fmla="*/ 663746 w 1740672"/>
                  <a:gd name="connsiteY11" fmla="*/ 1190529 h 2400296"/>
                  <a:gd name="connsiteX12" fmla="*/ 539609 w 1740672"/>
                  <a:gd name="connsiteY12" fmla="*/ 1352228 h 2400296"/>
                  <a:gd name="connsiteX13" fmla="*/ 530905 w 1740672"/>
                  <a:gd name="connsiteY13" fmla="*/ 1364596 h 2400296"/>
                  <a:gd name="connsiteX14" fmla="*/ 547396 w 1740672"/>
                  <a:gd name="connsiteY14" fmla="*/ 1361847 h 2400296"/>
                  <a:gd name="connsiteX15" fmla="*/ 655043 w 1740672"/>
                  <a:gd name="connsiteY15" fmla="*/ 1341692 h 2400296"/>
                  <a:gd name="connsiteX16" fmla="*/ 681153 w 1740672"/>
                  <a:gd name="connsiteY16" fmla="*/ 1326576 h 2400296"/>
                  <a:gd name="connsiteX17" fmla="*/ 1252827 w 1740672"/>
                  <a:gd name="connsiteY17" fmla="*/ 962867 h 2400296"/>
                  <a:gd name="connsiteX18" fmla="*/ 1734718 w 1740672"/>
                  <a:gd name="connsiteY18" fmla="*/ 1045778 h 2400296"/>
                  <a:gd name="connsiteX19" fmla="*/ 1744338 w 1740672"/>
                  <a:gd name="connsiteY19" fmla="*/ 1049443 h 2400296"/>
                  <a:gd name="connsiteX20" fmla="*/ 1744338 w 1740672"/>
                  <a:gd name="connsiteY20" fmla="*/ 1052649 h 2400296"/>
                  <a:gd name="connsiteX21" fmla="*/ 1743422 w 1740672"/>
                  <a:gd name="connsiteY21" fmla="*/ 1053565 h 2400296"/>
                  <a:gd name="connsiteX22" fmla="*/ 1742047 w 1740672"/>
                  <a:gd name="connsiteY22" fmla="*/ 1053107 h 2400296"/>
                  <a:gd name="connsiteX23" fmla="*/ 1724641 w 1740672"/>
                  <a:gd name="connsiteY23" fmla="*/ 1061352 h 2400296"/>
                  <a:gd name="connsiteX24" fmla="*/ 1357267 w 1740672"/>
                  <a:gd name="connsiteY24" fmla="*/ 1162586 h 2400296"/>
                  <a:gd name="connsiteX25" fmla="*/ 1068682 w 1740672"/>
                  <a:gd name="connsiteY25" fmla="*/ 1242291 h 2400296"/>
                  <a:gd name="connsiteX26" fmla="*/ 693979 w 1740672"/>
                  <a:gd name="connsiteY26" fmla="*/ 1345815 h 2400296"/>
                  <a:gd name="connsiteX27" fmla="*/ 676114 w 1740672"/>
                  <a:gd name="connsiteY27" fmla="*/ 1353144 h 2400296"/>
                  <a:gd name="connsiteX28" fmla="*/ 629849 w 1740672"/>
                  <a:gd name="connsiteY28" fmla="*/ 1360931 h 2400296"/>
                  <a:gd name="connsiteX29" fmla="*/ 527241 w 1740672"/>
                  <a:gd name="connsiteY29" fmla="*/ 1385667 h 2400296"/>
                  <a:gd name="connsiteX30" fmla="*/ 516705 w 1740672"/>
                  <a:gd name="connsiteY30" fmla="*/ 1393454 h 2400296"/>
                  <a:gd name="connsiteX31" fmla="*/ 429213 w 1740672"/>
                  <a:gd name="connsiteY31" fmla="*/ 1521257 h 2400296"/>
                  <a:gd name="connsiteX32" fmla="*/ 510292 w 1740672"/>
                  <a:gd name="connsiteY32" fmla="*/ 1509347 h 2400296"/>
                  <a:gd name="connsiteX33" fmla="*/ 522202 w 1740672"/>
                  <a:gd name="connsiteY33" fmla="*/ 1503850 h 2400296"/>
                  <a:gd name="connsiteX34" fmla="*/ 767270 w 1740672"/>
                  <a:gd name="connsiteY34" fmla="*/ 1387958 h 2400296"/>
                  <a:gd name="connsiteX35" fmla="*/ 1080592 w 1740672"/>
                  <a:gd name="connsiteY35" fmla="*/ 1444300 h 2400296"/>
                  <a:gd name="connsiteX36" fmla="*/ 1167167 w 1740672"/>
                  <a:gd name="connsiteY36" fmla="*/ 1506140 h 2400296"/>
                  <a:gd name="connsiteX37" fmla="*/ 1182742 w 1740672"/>
                  <a:gd name="connsiteY37" fmla="*/ 1521715 h 2400296"/>
                  <a:gd name="connsiteX38" fmla="*/ 1168999 w 1740672"/>
                  <a:gd name="connsiteY38" fmla="*/ 1523547 h 2400296"/>
                  <a:gd name="connsiteX39" fmla="*/ 1074637 w 1740672"/>
                  <a:gd name="connsiteY39" fmla="*/ 1525837 h 2400296"/>
                  <a:gd name="connsiteX40" fmla="*/ 1049443 w 1740672"/>
                  <a:gd name="connsiteY40" fmla="*/ 1527211 h 2400296"/>
                  <a:gd name="connsiteX41" fmla="*/ 821323 w 1740672"/>
                  <a:gd name="connsiteY41" fmla="*/ 1527211 h 2400296"/>
                  <a:gd name="connsiteX42" fmla="*/ 529531 w 1740672"/>
                  <a:gd name="connsiteY42" fmla="*/ 1524005 h 2400296"/>
                  <a:gd name="connsiteX43" fmla="*/ 516247 w 1740672"/>
                  <a:gd name="connsiteY43" fmla="*/ 1523547 h 2400296"/>
                  <a:gd name="connsiteX44" fmla="*/ 485556 w 1740672"/>
                  <a:gd name="connsiteY44" fmla="*/ 1525837 h 2400296"/>
                  <a:gd name="connsiteX45" fmla="*/ 416387 w 1740672"/>
                  <a:gd name="connsiteY45" fmla="*/ 1542786 h 2400296"/>
                  <a:gd name="connsiteX46" fmla="*/ 404935 w 1740672"/>
                  <a:gd name="connsiteY46" fmla="*/ 1553322 h 2400296"/>
                  <a:gd name="connsiteX47" fmla="*/ 259727 w 1740672"/>
                  <a:gd name="connsiteY47" fmla="*/ 1858397 h 2400296"/>
                  <a:gd name="connsiteX48" fmla="*/ 272095 w 1740672"/>
                  <a:gd name="connsiteY48" fmla="*/ 1875346 h 2400296"/>
                  <a:gd name="connsiteX49" fmla="*/ 298663 w 1740672"/>
                  <a:gd name="connsiteY49" fmla="*/ 1876262 h 2400296"/>
                  <a:gd name="connsiteX50" fmla="*/ 301869 w 1740672"/>
                  <a:gd name="connsiteY50" fmla="*/ 1877636 h 2400296"/>
                  <a:gd name="connsiteX51" fmla="*/ 250107 w 1740672"/>
                  <a:gd name="connsiteY51" fmla="*/ 1914740 h 2400296"/>
                  <a:gd name="connsiteX52" fmla="*/ 238197 w 1740672"/>
                  <a:gd name="connsiteY52" fmla="*/ 1930773 h 2400296"/>
                  <a:gd name="connsiteX53" fmla="*/ 206590 w 1740672"/>
                  <a:gd name="connsiteY53" fmla="*/ 2211113 h 2400296"/>
                  <a:gd name="connsiteX54" fmla="*/ 207965 w 1740672"/>
                  <a:gd name="connsiteY54" fmla="*/ 2215235 h 2400296"/>
                  <a:gd name="connsiteX55" fmla="*/ 244610 w 1740672"/>
                  <a:gd name="connsiteY55" fmla="*/ 2193248 h 2400296"/>
                  <a:gd name="connsiteX56" fmla="*/ 213003 w 1740672"/>
                  <a:gd name="connsiteY56" fmla="*/ 2275243 h 2400296"/>
                  <a:gd name="connsiteX57" fmla="*/ 207049 w 1740672"/>
                  <a:gd name="connsiteY57" fmla="*/ 2310056 h 2400296"/>
                  <a:gd name="connsiteX58" fmla="*/ 208423 w 1740672"/>
                  <a:gd name="connsiteY58" fmla="*/ 2393425 h 2400296"/>
                  <a:gd name="connsiteX59" fmla="*/ 197887 w 1740672"/>
                  <a:gd name="connsiteY59" fmla="*/ 2402587 h 2400296"/>
                  <a:gd name="connsiteX60" fmla="*/ 162616 w 1740672"/>
                  <a:gd name="connsiteY60" fmla="*/ 2401670 h 2400296"/>
                  <a:gd name="connsiteX61" fmla="*/ 158493 w 1740672"/>
                  <a:gd name="connsiteY61" fmla="*/ 2398922 h 2400296"/>
                  <a:gd name="connsiteX62" fmla="*/ 155744 w 1740672"/>
                  <a:gd name="connsiteY62" fmla="*/ 2387470 h 2400296"/>
                  <a:gd name="connsiteX63" fmla="*/ 152538 w 1740672"/>
                  <a:gd name="connsiteY63" fmla="*/ 2183628 h 2400296"/>
                  <a:gd name="connsiteX64" fmla="*/ 208881 w 1740672"/>
                  <a:gd name="connsiteY64" fmla="*/ 1846946 h 2400296"/>
                  <a:gd name="connsiteX65" fmla="*/ 301411 w 1740672"/>
                  <a:gd name="connsiteY65" fmla="*/ 1630736 h 2400296"/>
                  <a:gd name="connsiteX66" fmla="*/ 305076 w 1740672"/>
                  <a:gd name="connsiteY66" fmla="*/ 1595006 h 2400296"/>
                  <a:gd name="connsiteX67" fmla="*/ 290876 w 1740672"/>
                  <a:gd name="connsiteY67" fmla="*/ 1528128 h 2400296"/>
                  <a:gd name="connsiteX68" fmla="*/ 278508 w 1740672"/>
                  <a:gd name="connsiteY68" fmla="*/ 1505224 h 2400296"/>
                  <a:gd name="connsiteX69" fmla="*/ 127802 w 1740672"/>
                  <a:gd name="connsiteY69" fmla="*/ 1332989 h 2400296"/>
                  <a:gd name="connsiteX70" fmla="*/ 65046 w 1740672"/>
                  <a:gd name="connsiteY70" fmla="*/ 1218013 h 2400296"/>
                  <a:gd name="connsiteX71" fmla="*/ 0 w 1740672"/>
                  <a:gd name="connsiteY71" fmla="*/ 870336 h 2400296"/>
                  <a:gd name="connsiteX72" fmla="*/ 149790 w 1740672"/>
                  <a:gd name="connsiteY72" fmla="*/ 418678 h 2400296"/>
                  <a:gd name="connsiteX73" fmla="*/ 161699 w 1740672"/>
                  <a:gd name="connsiteY73" fmla="*/ 410890 h 2400296"/>
                  <a:gd name="connsiteX74" fmla="*/ 178190 w 1740672"/>
                  <a:gd name="connsiteY74" fmla="*/ 534570 h 2400296"/>
                  <a:gd name="connsiteX75" fmla="*/ 259269 w 1740672"/>
                  <a:gd name="connsiteY75" fmla="*/ 1182741 h 2400296"/>
                  <a:gd name="connsiteX76" fmla="*/ 297289 w 1740672"/>
                  <a:gd name="connsiteY76" fmla="*/ 1486901 h 2400296"/>
                  <a:gd name="connsiteX77" fmla="*/ 301869 w 1740672"/>
                  <a:gd name="connsiteY77" fmla="*/ 1502476 h 2400296"/>
                  <a:gd name="connsiteX78" fmla="*/ 310573 w 1740672"/>
                  <a:gd name="connsiteY78" fmla="*/ 1532250 h 2400296"/>
                  <a:gd name="connsiteX79" fmla="*/ 322483 w 1740672"/>
                  <a:gd name="connsiteY79" fmla="*/ 1587677 h 2400296"/>
                  <a:gd name="connsiteX80" fmla="*/ 352715 w 1740672"/>
                  <a:gd name="connsiteY80" fmla="*/ 1536831 h 2400296"/>
                  <a:gd name="connsiteX81" fmla="*/ 534570 w 1740672"/>
                  <a:gd name="connsiteY81" fmla="*/ 1275272 h 2400296"/>
                  <a:gd name="connsiteX82" fmla="*/ 542815 w 1740672"/>
                  <a:gd name="connsiteY82" fmla="*/ 1234045 h 2400296"/>
                  <a:gd name="connsiteX83" fmla="*/ 523576 w 1740672"/>
                  <a:gd name="connsiteY83" fmla="*/ 1148386 h 2400296"/>
                  <a:gd name="connsiteX84" fmla="*/ 490595 w 1740672"/>
                  <a:gd name="connsiteY84" fmla="*/ 1080133 h 2400296"/>
                  <a:gd name="connsiteX85" fmla="*/ 450743 w 1740672"/>
                  <a:gd name="connsiteY85" fmla="*/ 1026539 h 2400296"/>
                  <a:gd name="connsiteX86" fmla="*/ 306450 w 1740672"/>
                  <a:gd name="connsiteY86" fmla="*/ 553809 h 2400296"/>
                  <a:gd name="connsiteX87" fmla="*/ 522660 w 1740672"/>
                  <a:gd name="connsiteY87" fmla="*/ 9161 h 2400296"/>
                  <a:gd name="connsiteX88" fmla="*/ 527699 w 1740672"/>
                  <a:gd name="connsiteY88" fmla="*/ 2290 h 2400296"/>
                  <a:gd name="connsiteX89" fmla="*/ 529989 w 1740672"/>
                  <a:gd name="connsiteY89" fmla="*/ 0 h 24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672" h="2400296">
                    <a:moveTo>
                      <a:pt x="529989" y="0"/>
                    </a:moveTo>
                    <a:cubicBezTo>
                      <a:pt x="530905" y="1832"/>
                      <a:pt x="531821" y="3665"/>
                      <a:pt x="533196" y="5955"/>
                    </a:cubicBezTo>
                    <a:cubicBezTo>
                      <a:pt x="534570" y="12826"/>
                      <a:pt x="535028" y="19697"/>
                      <a:pt x="535028" y="26568"/>
                    </a:cubicBezTo>
                    <a:cubicBezTo>
                      <a:pt x="535028" y="378367"/>
                      <a:pt x="535028" y="730625"/>
                      <a:pt x="535028" y="1082424"/>
                    </a:cubicBezTo>
                    <a:cubicBezTo>
                      <a:pt x="535028" y="1092501"/>
                      <a:pt x="534570" y="1102121"/>
                      <a:pt x="532280" y="1111740"/>
                    </a:cubicBezTo>
                    <a:cubicBezTo>
                      <a:pt x="538234" y="1138767"/>
                      <a:pt x="539609" y="1166709"/>
                      <a:pt x="547854" y="1193277"/>
                    </a:cubicBezTo>
                    <a:cubicBezTo>
                      <a:pt x="552893" y="1208851"/>
                      <a:pt x="556557" y="1224884"/>
                      <a:pt x="561138" y="1242291"/>
                    </a:cubicBezTo>
                    <a:cubicBezTo>
                      <a:pt x="574422" y="1225342"/>
                      <a:pt x="586790" y="1209310"/>
                      <a:pt x="599158" y="1193735"/>
                    </a:cubicBezTo>
                    <a:cubicBezTo>
                      <a:pt x="610152" y="1179535"/>
                      <a:pt x="621145" y="1165793"/>
                      <a:pt x="632139" y="1151593"/>
                    </a:cubicBezTo>
                    <a:cubicBezTo>
                      <a:pt x="639926" y="1141057"/>
                      <a:pt x="649546" y="1136934"/>
                      <a:pt x="661914" y="1144263"/>
                    </a:cubicBezTo>
                    <a:cubicBezTo>
                      <a:pt x="673366" y="1151134"/>
                      <a:pt x="677946" y="1166251"/>
                      <a:pt x="671991" y="1178161"/>
                    </a:cubicBezTo>
                    <a:cubicBezTo>
                      <a:pt x="669701" y="1182741"/>
                      <a:pt x="666495" y="1186406"/>
                      <a:pt x="663746" y="1190529"/>
                    </a:cubicBezTo>
                    <a:cubicBezTo>
                      <a:pt x="622520" y="1244581"/>
                      <a:pt x="580835" y="1298634"/>
                      <a:pt x="539609" y="1352228"/>
                    </a:cubicBezTo>
                    <a:cubicBezTo>
                      <a:pt x="536402" y="1356351"/>
                      <a:pt x="534112" y="1360015"/>
                      <a:pt x="530905" y="1364596"/>
                    </a:cubicBezTo>
                    <a:cubicBezTo>
                      <a:pt x="537318" y="1366428"/>
                      <a:pt x="542357" y="1363680"/>
                      <a:pt x="547396" y="1361847"/>
                    </a:cubicBezTo>
                    <a:cubicBezTo>
                      <a:pt x="582209" y="1348563"/>
                      <a:pt x="618397" y="1343983"/>
                      <a:pt x="655043" y="1341692"/>
                    </a:cubicBezTo>
                    <a:cubicBezTo>
                      <a:pt x="666953" y="1340776"/>
                      <a:pt x="674282" y="1337112"/>
                      <a:pt x="681153" y="1326576"/>
                    </a:cubicBezTo>
                    <a:cubicBezTo>
                      <a:pt x="817658" y="1120902"/>
                      <a:pt x="1008216" y="998597"/>
                      <a:pt x="1252827" y="962867"/>
                    </a:cubicBezTo>
                    <a:cubicBezTo>
                      <a:pt x="1421855" y="938589"/>
                      <a:pt x="1582638" y="968364"/>
                      <a:pt x="1734718" y="1045778"/>
                    </a:cubicBezTo>
                    <a:cubicBezTo>
                      <a:pt x="1737925" y="1047152"/>
                      <a:pt x="1741131" y="1048068"/>
                      <a:pt x="1744338" y="1049443"/>
                    </a:cubicBezTo>
                    <a:cubicBezTo>
                      <a:pt x="1744338" y="1050359"/>
                      <a:pt x="1744338" y="1051275"/>
                      <a:pt x="1744338" y="1052649"/>
                    </a:cubicBezTo>
                    <a:lnTo>
                      <a:pt x="1743422" y="1053565"/>
                    </a:lnTo>
                    <a:lnTo>
                      <a:pt x="1742047" y="1053107"/>
                    </a:lnTo>
                    <a:cubicBezTo>
                      <a:pt x="1737008" y="1057230"/>
                      <a:pt x="1731054" y="1059520"/>
                      <a:pt x="1724641" y="1061352"/>
                    </a:cubicBezTo>
                    <a:cubicBezTo>
                      <a:pt x="1601877" y="1094334"/>
                      <a:pt x="1479572" y="1128689"/>
                      <a:pt x="1357267" y="1162586"/>
                    </a:cubicBezTo>
                    <a:cubicBezTo>
                      <a:pt x="1261072" y="1189154"/>
                      <a:pt x="1164877" y="1215723"/>
                      <a:pt x="1068682" y="1242291"/>
                    </a:cubicBezTo>
                    <a:cubicBezTo>
                      <a:pt x="943628" y="1276646"/>
                      <a:pt x="819033" y="1311002"/>
                      <a:pt x="693979" y="1345815"/>
                    </a:cubicBezTo>
                    <a:cubicBezTo>
                      <a:pt x="687566" y="1347647"/>
                      <a:pt x="681611" y="1349021"/>
                      <a:pt x="676114" y="1353144"/>
                    </a:cubicBezTo>
                    <a:cubicBezTo>
                      <a:pt x="661914" y="1361847"/>
                      <a:pt x="644965" y="1359557"/>
                      <a:pt x="629849" y="1360931"/>
                    </a:cubicBezTo>
                    <a:cubicBezTo>
                      <a:pt x="594119" y="1363680"/>
                      <a:pt x="561138" y="1376048"/>
                      <a:pt x="527241" y="1385667"/>
                    </a:cubicBezTo>
                    <a:cubicBezTo>
                      <a:pt x="522660" y="1387041"/>
                      <a:pt x="519453" y="1389790"/>
                      <a:pt x="516705" y="1393454"/>
                    </a:cubicBezTo>
                    <a:cubicBezTo>
                      <a:pt x="486472" y="1434681"/>
                      <a:pt x="457156" y="1476365"/>
                      <a:pt x="429213" y="1521257"/>
                    </a:cubicBezTo>
                    <a:cubicBezTo>
                      <a:pt x="457156" y="1513469"/>
                      <a:pt x="482808" y="1506598"/>
                      <a:pt x="510292" y="1509347"/>
                    </a:cubicBezTo>
                    <a:cubicBezTo>
                      <a:pt x="514873" y="1509805"/>
                      <a:pt x="518537" y="1507056"/>
                      <a:pt x="522202" y="1503850"/>
                    </a:cubicBezTo>
                    <a:cubicBezTo>
                      <a:pt x="593203" y="1442926"/>
                      <a:pt x="675198" y="1405364"/>
                      <a:pt x="767270" y="1387958"/>
                    </a:cubicBezTo>
                    <a:cubicBezTo>
                      <a:pt x="938131" y="1363222"/>
                      <a:pt x="1078759" y="1441094"/>
                      <a:pt x="1080592" y="1444300"/>
                    </a:cubicBezTo>
                    <a:cubicBezTo>
                      <a:pt x="1110366" y="1463998"/>
                      <a:pt x="1140599" y="1481862"/>
                      <a:pt x="1167167" y="1506140"/>
                    </a:cubicBezTo>
                    <a:cubicBezTo>
                      <a:pt x="1172664" y="1511179"/>
                      <a:pt x="1177703" y="1516218"/>
                      <a:pt x="1182742" y="1521715"/>
                    </a:cubicBezTo>
                    <a:cubicBezTo>
                      <a:pt x="1178619" y="1526295"/>
                      <a:pt x="1173580" y="1524005"/>
                      <a:pt x="1168999" y="1523547"/>
                    </a:cubicBezTo>
                    <a:cubicBezTo>
                      <a:pt x="1137393" y="1519424"/>
                      <a:pt x="1106244" y="1517592"/>
                      <a:pt x="1074637" y="1525837"/>
                    </a:cubicBezTo>
                    <a:cubicBezTo>
                      <a:pt x="1066391" y="1527211"/>
                      <a:pt x="1057688" y="1527211"/>
                      <a:pt x="1049443" y="1527211"/>
                    </a:cubicBezTo>
                    <a:cubicBezTo>
                      <a:pt x="973403" y="1527211"/>
                      <a:pt x="897363" y="1526753"/>
                      <a:pt x="821323" y="1527211"/>
                    </a:cubicBezTo>
                    <a:cubicBezTo>
                      <a:pt x="724212" y="1528128"/>
                      <a:pt x="626642" y="1521715"/>
                      <a:pt x="529531" y="1524005"/>
                    </a:cubicBezTo>
                    <a:cubicBezTo>
                      <a:pt x="524950" y="1524005"/>
                      <a:pt x="520828" y="1522631"/>
                      <a:pt x="516247" y="1523547"/>
                    </a:cubicBezTo>
                    <a:cubicBezTo>
                      <a:pt x="506169" y="1528128"/>
                      <a:pt x="495634" y="1524463"/>
                      <a:pt x="485556" y="1525837"/>
                    </a:cubicBezTo>
                    <a:cubicBezTo>
                      <a:pt x="461737" y="1529044"/>
                      <a:pt x="438833" y="1535457"/>
                      <a:pt x="416387" y="1542786"/>
                    </a:cubicBezTo>
                    <a:cubicBezTo>
                      <a:pt x="410432" y="1544618"/>
                      <a:pt x="407684" y="1548741"/>
                      <a:pt x="404935" y="1553322"/>
                    </a:cubicBezTo>
                    <a:cubicBezTo>
                      <a:pt x="345844" y="1649975"/>
                      <a:pt x="294998" y="1750750"/>
                      <a:pt x="259727" y="1858397"/>
                    </a:cubicBezTo>
                    <a:cubicBezTo>
                      <a:pt x="254230" y="1874888"/>
                      <a:pt x="254230" y="1874888"/>
                      <a:pt x="272095" y="1875346"/>
                    </a:cubicBezTo>
                    <a:cubicBezTo>
                      <a:pt x="280798" y="1875804"/>
                      <a:pt x="289960" y="1875804"/>
                      <a:pt x="298663" y="1876262"/>
                    </a:cubicBezTo>
                    <a:cubicBezTo>
                      <a:pt x="299121" y="1876262"/>
                      <a:pt x="299579" y="1876720"/>
                      <a:pt x="301869" y="1877636"/>
                    </a:cubicBezTo>
                    <a:cubicBezTo>
                      <a:pt x="284005" y="1890462"/>
                      <a:pt x="267056" y="1902830"/>
                      <a:pt x="250107" y="1914740"/>
                    </a:cubicBezTo>
                    <a:cubicBezTo>
                      <a:pt x="244152" y="1918863"/>
                      <a:pt x="240030" y="1923443"/>
                      <a:pt x="238197" y="1930773"/>
                    </a:cubicBezTo>
                    <a:cubicBezTo>
                      <a:pt x="215752" y="2022845"/>
                      <a:pt x="206132" y="2116292"/>
                      <a:pt x="206590" y="2211113"/>
                    </a:cubicBezTo>
                    <a:cubicBezTo>
                      <a:pt x="206590" y="2212029"/>
                      <a:pt x="207049" y="2212945"/>
                      <a:pt x="207965" y="2215235"/>
                    </a:cubicBezTo>
                    <a:cubicBezTo>
                      <a:pt x="219416" y="2208364"/>
                      <a:pt x="230410" y="2201951"/>
                      <a:pt x="244610" y="2193248"/>
                    </a:cubicBezTo>
                    <a:cubicBezTo>
                      <a:pt x="233159" y="2223022"/>
                      <a:pt x="223539" y="2249133"/>
                      <a:pt x="213003" y="2275243"/>
                    </a:cubicBezTo>
                    <a:cubicBezTo>
                      <a:pt x="208423" y="2286695"/>
                      <a:pt x="206590" y="2297688"/>
                      <a:pt x="207049" y="2310056"/>
                    </a:cubicBezTo>
                    <a:cubicBezTo>
                      <a:pt x="207965" y="2337999"/>
                      <a:pt x="207965" y="2365483"/>
                      <a:pt x="208423" y="2393425"/>
                    </a:cubicBezTo>
                    <a:cubicBezTo>
                      <a:pt x="208881" y="2401212"/>
                      <a:pt x="202926" y="2402129"/>
                      <a:pt x="197887" y="2402587"/>
                    </a:cubicBezTo>
                    <a:cubicBezTo>
                      <a:pt x="185977" y="2403045"/>
                      <a:pt x="174525" y="2404419"/>
                      <a:pt x="162616" y="2401670"/>
                    </a:cubicBezTo>
                    <a:cubicBezTo>
                      <a:pt x="161241" y="2401212"/>
                      <a:pt x="159867" y="2400296"/>
                      <a:pt x="158493" y="2398922"/>
                    </a:cubicBezTo>
                    <a:cubicBezTo>
                      <a:pt x="156203" y="2395258"/>
                      <a:pt x="155744" y="2391593"/>
                      <a:pt x="155744" y="2387470"/>
                    </a:cubicBezTo>
                    <a:cubicBezTo>
                      <a:pt x="154828" y="2319676"/>
                      <a:pt x="150706" y="2251423"/>
                      <a:pt x="152538" y="2183628"/>
                    </a:cubicBezTo>
                    <a:cubicBezTo>
                      <a:pt x="156203" y="2069110"/>
                      <a:pt x="172693" y="1956425"/>
                      <a:pt x="208881" y="1846946"/>
                    </a:cubicBezTo>
                    <a:cubicBezTo>
                      <a:pt x="233617" y="1772280"/>
                      <a:pt x="264766" y="1700363"/>
                      <a:pt x="301411" y="1630736"/>
                    </a:cubicBezTo>
                    <a:cubicBezTo>
                      <a:pt x="307824" y="1618826"/>
                      <a:pt x="309199" y="1607832"/>
                      <a:pt x="305076" y="1595006"/>
                    </a:cubicBezTo>
                    <a:cubicBezTo>
                      <a:pt x="298205" y="1573019"/>
                      <a:pt x="293624" y="1550573"/>
                      <a:pt x="290876" y="1528128"/>
                    </a:cubicBezTo>
                    <a:cubicBezTo>
                      <a:pt x="289501" y="1518508"/>
                      <a:pt x="285837" y="1511637"/>
                      <a:pt x="278508" y="1505224"/>
                    </a:cubicBezTo>
                    <a:cubicBezTo>
                      <a:pt x="219416" y="1455294"/>
                      <a:pt x="170403" y="1397577"/>
                      <a:pt x="127802" y="1332989"/>
                    </a:cubicBezTo>
                    <a:cubicBezTo>
                      <a:pt x="103524" y="1296343"/>
                      <a:pt x="82911" y="1257865"/>
                      <a:pt x="65046" y="1218013"/>
                    </a:cubicBezTo>
                    <a:cubicBezTo>
                      <a:pt x="47181" y="1175870"/>
                      <a:pt x="0" y="972944"/>
                      <a:pt x="0" y="870336"/>
                    </a:cubicBezTo>
                    <a:cubicBezTo>
                      <a:pt x="4123" y="704514"/>
                      <a:pt x="54511" y="554267"/>
                      <a:pt x="149790" y="418678"/>
                    </a:cubicBezTo>
                    <a:cubicBezTo>
                      <a:pt x="155286" y="411348"/>
                      <a:pt x="155286" y="411348"/>
                      <a:pt x="161699" y="410890"/>
                    </a:cubicBezTo>
                    <a:cubicBezTo>
                      <a:pt x="169028" y="452117"/>
                      <a:pt x="173151" y="493343"/>
                      <a:pt x="178190" y="534570"/>
                    </a:cubicBezTo>
                    <a:cubicBezTo>
                      <a:pt x="205216" y="750780"/>
                      <a:pt x="232701" y="966532"/>
                      <a:pt x="259269" y="1182741"/>
                    </a:cubicBezTo>
                    <a:cubicBezTo>
                      <a:pt x="271637" y="1283975"/>
                      <a:pt x="284463" y="1385667"/>
                      <a:pt x="297289" y="1486901"/>
                    </a:cubicBezTo>
                    <a:cubicBezTo>
                      <a:pt x="298205" y="1492398"/>
                      <a:pt x="298663" y="1497895"/>
                      <a:pt x="301869" y="1502476"/>
                    </a:cubicBezTo>
                    <a:cubicBezTo>
                      <a:pt x="308282" y="1511179"/>
                      <a:pt x="309199" y="1521715"/>
                      <a:pt x="310573" y="1532250"/>
                    </a:cubicBezTo>
                    <a:cubicBezTo>
                      <a:pt x="313321" y="1550573"/>
                      <a:pt x="317444" y="1568438"/>
                      <a:pt x="322483" y="1587677"/>
                    </a:cubicBezTo>
                    <a:cubicBezTo>
                      <a:pt x="334392" y="1570728"/>
                      <a:pt x="342638" y="1553322"/>
                      <a:pt x="352715" y="1536831"/>
                    </a:cubicBezTo>
                    <a:cubicBezTo>
                      <a:pt x="407684" y="1445675"/>
                      <a:pt x="469524" y="1359099"/>
                      <a:pt x="534570" y="1275272"/>
                    </a:cubicBezTo>
                    <a:cubicBezTo>
                      <a:pt x="544647" y="1261988"/>
                      <a:pt x="546938" y="1249162"/>
                      <a:pt x="542815" y="1234045"/>
                    </a:cubicBezTo>
                    <a:cubicBezTo>
                      <a:pt x="535028" y="1205645"/>
                      <a:pt x="523576" y="1177703"/>
                      <a:pt x="523576" y="1148386"/>
                    </a:cubicBezTo>
                    <a:cubicBezTo>
                      <a:pt x="523576" y="1118611"/>
                      <a:pt x="508002" y="1099830"/>
                      <a:pt x="490595" y="1080133"/>
                    </a:cubicBezTo>
                    <a:cubicBezTo>
                      <a:pt x="475937" y="1063643"/>
                      <a:pt x="461737" y="1046236"/>
                      <a:pt x="450743" y="1026539"/>
                    </a:cubicBezTo>
                    <a:cubicBezTo>
                      <a:pt x="371954" y="888201"/>
                      <a:pt x="307824" y="726044"/>
                      <a:pt x="306450" y="553809"/>
                    </a:cubicBezTo>
                    <a:cubicBezTo>
                      <a:pt x="309657" y="344928"/>
                      <a:pt x="382032" y="163532"/>
                      <a:pt x="522660" y="9161"/>
                    </a:cubicBezTo>
                    <a:cubicBezTo>
                      <a:pt x="524492" y="6871"/>
                      <a:pt x="525867" y="4581"/>
                      <a:pt x="527699" y="2290"/>
                    </a:cubicBezTo>
                    <a:cubicBezTo>
                      <a:pt x="527699" y="0"/>
                      <a:pt x="528615" y="0"/>
                      <a:pt x="529989" y="0"/>
                    </a:cubicBezTo>
                    <a:close/>
                  </a:path>
                </a:pathLst>
              </a:custGeom>
              <a:solidFill>
                <a:schemeClr val="accent3"/>
              </a:solidFill>
              <a:ln w="4572" cap="flat">
                <a:noFill/>
                <a:prstDash val="solid"/>
                <a:miter/>
              </a:ln>
            </p:spPr>
            <p:txBody>
              <a:bodyPr rtlCol="0" anchor="ctr"/>
              <a:lstStyle/>
              <a:p>
                <a:endParaRPr lang="en-US"/>
              </a:p>
            </p:txBody>
          </p:sp>
          <p:sp>
            <p:nvSpPr>
              <p:cNvPr id="75" name="Freeform: Shape 74">
                <a:extLst>
                  <a:ext uri="{FF2B5EF4-FFF2-40B4-BE49-F238E27FC236}">
                    <a16:creationId xmlns="" xmlns:a16="http://schemas.microsoft.com/office/drawing/2014/main" id="{7CC8E4C3-3A33-4DDD-B90E-2D5A3D75E454}"/>
                  </a:ext>
                </a:extLst>
              </p:cNvPr>
              <p:cNvSpPr/>
              <p:nvPr/>
            </p:nvSpPr>
            <p:spPr>
              <a:xfrm>
                <a:off x="6109274" y="2001482"/>
                <a:ext cx="395202" cy="1453126"/>
              </a:xfrm>
              <a:custGeom>
                <a:avLst/>
                <a:gdLst>
                  <a:gd name="connsiteX0" fmla="*/ 142932 w 297746"/>
                  <a:gd name="connsiteY0" fmla="*/ 1094334 h 1094791"/>
                  <a:gd name="connsiteX1" fmla="*/ 134229 w 297746"/>
                  <a:gd name="connsiteY1" fmla="*/ 1086546 h 1094791"/>
                  <a:gd name="connsiteX2" fmla="*/ 119112 w 297746"/>
                  <a:gd name="connsiteY2" fmla="*/ 957370 h 1094791"/>
                  <a:gd name="connsiteX3" fmla="*/ 102164 w 297746"/>
                  <a:gd name="connsiteY3" fmla="*/ 826820 h 1094791"/>
                  <a:gd name="connsiteX4" fmla="*/ 89338 w 297746"/>
                  <a:gd name="connsiteY4" fmla="*/ 722837 h 1094791"/>
                  <a:gd name="connsiteX5" fmla="*/ 75596 w 297746"/>
                  <a:gd name="connsiteY5" fmla="*/ 612900 h 1094791"/>
                  <a:gd name="connsiteX6" fmla="*/ 62770 w 297746"/>
                  <a:gd name="connsiteY6" fmla="*/ 507085 h 1094791"/>
                  <a:gd name="connsiteX7" fmla="*/ 49027 w 297746"/>
                  <a:gd name="connsiteY7" fmla="*/ 398522 h 1094791"/>
                  <a:gd name="connsiteX8" fmla="*/ 35743 w 297746"/>
                  <a:gd name="connsiteY8" fmla="*/ 291334 h 1094791"/>
                  <a:gd name="connsiteX9" fmla="*/ 25666 w 297746"/>
                  <a:gd name="connsiteY9" fmla="*/ 212087 h 1094791"/>
                  <a:gd name="connsiteX10" fmla="*/ 11924 w 297746"/>
                  <a:gd name="connsiteY10" fmla="*/ 100776 h 1094791"/>
                  <a:gd name="connsiteX11" fmla="*/ 1388 w 297746"/>
                  <a:gd name="connsiteY11" fmla="*/ 20155 h 1094791"/>
                  <a:gd name="connsiteX12" fmla="*/ 2762 w 297746"/>
                  <a:gd name="connsiteY12" fmla="*/ 0 h 1094791"/>
                  <a:gd name="connsiteX13" fmla="*/ 146597 w 297746"/>
                  <a:gd name="connsiteY13" fmla="*/ 154370 h 1094791"/>
                  <a:gd name="connsiteX14" fmla="*/ 255618 w 297746"/>
                  <a:gd name="connsiteY14" fmla="*/ 370580 h 1094791"/>
                  <a:gd name="connsiteX15" fmla="*/ 289973 w 297746"/>
                  <a:gd name="connsiteY15" fmla="*/ 532279 h 1094791"/>
                  <a:gd name="connsiteX16" fmla="*/ 295928 w 297746"/>
                  <a:gd name="connsiteY16" fmla="*/ 617939 h 1094791"/>
                  <a:gd name="connsiteX17" fmla="*/ 299135 w 297746"/>
                  <a:gd name="connsiteY17" fmla="*/ 663288 h 1094791"/>
                  <a:gd name="connsiteX18" fmla="*/ 221721 w 297746"/>
                  <a:gd name="connsiteY18" fmla="*/ 970196 h 1094791"/>
                  <a:gd name="connsiteX19" fmla="*/ 158507 w 297746"/>
                  <a:gd name="connsiteY19" fmla="*/ 1081508 h 1094791"/>
                  <a:gd name="connsiteX20" fmla="*/ 142932 w 297746"/>
                  <a:gd name="connsiteY20" fmla="*/ 1094334 h 10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7746" h="1094791">
                    <a:moveTo>
                      <a:pt x="142932" y="1094334"/>
                    </a:moveTo>
                    <a:cubicBezTo>
                      <a:pt x="135145" y="1097082"/>
                      <a:pt x="134687" y="1090669"/>
                      <a:pt x="134229" y="1086546"/>
                    </a:cubicBezTo>
                    <a:cubicBezTo>
                      <a:pt x="129190" y="1043488"/>
                      <a:pt x="124151" y="1000429"/>
                      <a:pt x="119112" y="957370"/>
                    </a:cubicBezTo>
                    <a:cubicBezTo>
                      <a:pt x="113616" y="913853"/>
                      <a:pt x="107661" y="870336"/>
                      <a:pt x="102164" y="826820"/>
                    </a:cubicBezTo>
                    <a:cubicBezTo>
                      <a:pt x="97583" y="792006"/>
                      <a:pt x="93918" y="757193"/>
                      <a:pt x="89338" y="722837"/>
                    </a:cubicBezTo>
                    <a:cubicBezTo>
                      <a:pt x="84757" y="686192"/>
                      <a:pt x="80176" y="649546"/>
                      <a:pt x="75596" y="612900"/>
                    </a:cubicBezTo>
                    <a:cubicBezTo>
                      <a:pt x="71015" y="577629"/>
                      <a:pt x="66892" y="542357"/>
                      <a:pt x="62770" y="507085"/>
                    </a:cubicBezTo>
                    <a:cubicBezTo>
                      <a:pt x="58189" y="470898"/>
                      <a:pt x="53608" y="434710"/>
                      <a:pt x="49027" y="398522"/>
                    </a:cubicBezTo>
                    <a:cubicBezTo>
                      <a:pt x="44447" y="362793"/>
                      <a:pt x="40324" y="327063"/>
                      <a:pt x="35743" y="291334"/>
                    </a:cubicBezTo>
                    <a:cubicBezTo>
                      <a:pt x="32537" y="264766"/>
                      <a:pt x="28872" y="238655"/>
                      <a:pt x="25666" y="212087"/>
                    </a:cubicBezTo>
                    <a:cubicBezTo>
                      <a:pt x="21085" y="174983"/>
                      <a:pt x="16504" y="137880"/>
                      <a:pt x="11924" y="100776"/>
                    </a:cubicBezTo>
                    <a:cubicBezTo>
                      <a:pt x="8717" y="73750"/>
                      <a:pt x="5053" y="47181"/>
                      <a:pt x="1388" y="20155"/>
                    </a:cubicBezTo>
                    <a:cubicBezTo>
                      <a:pt x="472" y="13284"/>
                      <a:pt x="-1819" y="6413"/>
                      <a:pt x="2762" y="0"/>
                    </a:cubicBezTo>
                    <a:cubicBezTo>
                      <a:pt x="58189" y="44433"/>
                      <a:pt x="105370" y="96653"/>
                      <a:pt x="146597" y="154370"/>
                    </a:cubicBezTo>
                    <a:cubicBezTo>
                      <a:pt x="193778" y="220791"/>
                      <a:pt x="229966" y="293166"/>
                      <a:pt x="255618" y="370580"/>
                    </a:cubicBezTo>
                    <a:cubicBezTo>
                      <a:pt x="273025" y="423258"/>
                      <a:pt x="284476" y="476853"/>
                      <a:pt x="289973" y="532279"/>
                    </a:cubicBezTo>
                    <a:cubicBezTo>
                      <a:pt x="292722" y="560680"/>
                      <a:pt x="295928" y="589080"/>
                      <a:pt x="295928" y="617939"/>
                    </a:cubicBezTo>
                    <a:cubicBezTo>
                      <a:pt x="302799" y="632597"/>
                      <a:pt x="300051" y="648630"/>
                      <a:pt x="299135" y="663288"/>
                    </a:cubicBezTo>
                    <a:cubicBezTo>
                      <a:pt x="292722" y="770477"/>
                      <a:pt x="268444" y="873085"/>
                      <a:pt x="221721" y="970196"/>
                    </a:cubicBezTo>
                    <a:cubicBezTo>
                      <a:pt x="202940" y="1008674"/>
                      <a:pt x="183242" y="1046236"/>
                      <a:pt x="158507" y="1081508"/>
                    </a:cubicBezTo>
                    <a:cubicBezTo>
                      <a:pt x="153926" y="1087004"/>
                      <a:pt x="151636" y="1094334"/>
                      <a:pt x="142932" y="1094334"/>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6" name="Freeform: Shape 75">
                <a:extLst>
                  <a:ext uri="{FF2B5EF4-FFF2-40B4-BE49-F238E27FC236}">
                    <a16:creationId xmlns="" xmlns:a16="http://schemas.microsoft.com/office/drawing/2014/main" id="{963CA59A-0B47-4241-B0A2-2085BCF4FE88}"/>
                  </a:ext>
                </a:extLst>
              </p:cNvPr>
              <p:cNvSpPr/>
              <p:nvPr/>
            </p:nvSpPr>
            <p:spPr>
              <a:xfrm>
                <a:off x="6582926" y="3472535"/>
                <a:ext cx="881603" cy="182401"/>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7" name="Freeform: Shape 76">
                <a:extLst>
                  <a:ext uri="{FF2B5EF4-FFF2-40B4-BE49-F238E27FC236}">
                    <a16:creationId xmlns="" xmlns:a16="http://schemas.microsoft.com/office/drawing/2014/main" id="{D3C63BA8-3A29-49D9-85A6-44E7CF1F8CA1}"/>
                  </a:ext>
                </a:extLst>
              </p:cNvPr>
              <p:cNvSpPr/>
              <p:nvPr/>
            </p:nvSpPr>
            <p:spPr>
              <a:xfrm>
                <a:off x="6602971" y="1467048"/>
                <a:ext cx="291841" cy="1465286"/>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82" name="Freeform: Shape 81">
                <a:extLst>
                  <a:ext uri="{FF2B5EF4-FFF2-40B4-BE49-F238E27FC236}">
                    <a16:creationId xmlns="" xmlns:a16="http://schemas.microsoft.com/office/drawing/2014/main" id="{10DC649E-2482-4616-B030-D0CCA5FA7180}"/>
                  </a:ext>
                </a:extLst>
              </p:cNvPr>
              <p:cNvSpPr/>
              <p:nvPr/>
            </p:nvSpPr>
            <p:spPr>
              <a:xfrm rot="2335388">
                <a:off x="7215700" y="1773625"/>
                <a:ext cx="291842" cy="1465287"/>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83" name="Freeform: Shape 82">
                <a:extLst>
                  <a:ext uri="{FF2B5EF4-FFF2-40B4-BE49-F238E27FC236}">
                    <a16:creationId xmlns="" xmlns:a16="http://schemas.microsoft.com/office/drawing/2014/main" id="{48D372CF-76D6-4B24-B5E2-80BDB2A30CE7}"/>
                  </a:ext>
                </a:extLst>
              </p:cNvPr>
              <p:cNvSpPr/>
              <p:nvPr/>
            </p:nvSpPr>
            <p:spPr>
              <a:xfrm rot="2330257" flipH="1">
                <a:off x="6990633" y="1614204"/>
                <a:ext cx="291842" cy="1465287"/>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solidFill>
              <a:ln w="4572" cap="flat">
                <a:noFill/>
                <a:prstDash val="solid"/>
                <a:miter/>
              </a:ln>
            </p:spPr>
            <p:txBody>
              <a:bodyPr rtlCol="0" anchor="ctr"/>
              <a:lstStyle/>
              <a:p>
                <a:endParaRPr lang="en-US"/>
              </a:p>
            </p:txBody>
          </p:sp>
        </p:grpSp>
        <p:grpSp>
          <p:nvGrpSpPr>
            <p:cNvPr id="68" name="Group 67">
              <a:extLst>
                <a:ext uri="{FF2B5EF4-FFF2-40B4-BE49-F238E27FC236}">
                  <a16:creationId xmlns="" xmlns:a16="http://schemas.microsoft.com/office/drawing/2014/main" id="{B321369E-FEFE-4254-B32B-05E45DDE364D}"/>
                </a:ext>
              </a:extLst>
            </p:cNvPr>
            <p:cNvGrpSpPr/>
            <p:nvPr/>
          </p:nvGrpSpPr>
          <p:grpSpPr>
            <a:xfrm>
              <a:off x="592728" y="5533167"/>
              <a:ext cx="1616244" cy="1380262"/>
              <a:chOff x="4983166" y="4633683"/>
              <a:chExt cx="2207049" cy="1884808"/>
            </a:xfrm>
          </p:grpSpPr>
          <p:sp>
            <p:nvSpPr>
              <p:cNvPr id="69" name="Freeform: Shape 68">
                <a:extLst>
                  <a:ext uri="{FF2B5EF4-FFF2-40B4-BE49-F238E27FC236}">
                    <a16:creationId xmlns="" xmlns:a16="http://schemas.microsoft.com/office/drawing/2014/main" id="{54237A75-4658-4BF6-9DE1-BF6513F4A72E}"/>
                  </a:ext>
                </a:extLst>
              </p:cNvPr>
              <p:cNvSpPr/>
              <p:nvPr/>
            </p:nvSpPr>
            <p:spPr>
              <a:xfrm>
                <a:off x="4983166" y="4633683"/>
                <a:ext cx="2207049" cy="1884808"/>
              </a:xfrm>
              <a:custGeom>
                <a:avLst/>
                <a:gdLst>
                  <a:gd name="connsiteX0" fmla="*/ 1539660 w 1662800"/>
                  <a:gd name="connsiteY0" fmla="*/ 2629 h 1420022"/>
                  <a:gd name="connsiteX1" fmla="*/ 847514 w 1662800"/>
                  <a:gd name="connsiteY1" fmla="*/ 1713 h 1420022"/>
                  <a:gd name="connsiteX2" fmla="*/ 110934 w 1662800"/>
                  <a:gd name="connsiteY2" fmla="*/ 4003 h 1420022"/>
                  <a:gd name="connsiteX3" fmla="*/ 81 w 1662800"/>
                  <a:gd name="connsiteY3" fmla="*/ 133638 h 1420022"/>
                  <a:gd name="connsiteX4" fmla="*/ 120554 w 1662800"/>
                  <a:gd name="connsiteY4" fmla="*/ 249988 h 1420022"/>
                  <a:gd name="connsiteX5" fmla="*/ 180103 w 1662800"/>
                  <a:gd name="connsiteY5" fmla="*/ 258233 h 1420022"/>
                  <a:gd name="connsiteX6" fmla="*/ 180103 w 1662800"/>
                  <a:gd name="connsiteY6" fmla="*/ 258233 h 1420022"/>
                  <a:gd name="connsiteX7" fmla="*/ 180103 w 1662800"/>
                  <a:gd name="connsiteY7" fmla="*/ 258233 h 1420022"/>
                  <a:gd name="connsiteX8" fmla="*/ 218581 w 1662800"/>
                  <a:gd name="connsiteY8" fmla="*/ 1255913 h 1420022"/>
                  <a:gd name="connsiteX9" fmla="*/ 367454 w 1662800"/>
                  <a:gd name="connsiteY9" fmla="*/ 1419445 h 1420022"/>
                  <a:gd name="connsiteX10" fmla="*/ 1279475 w 1662800"/>
                  <a:gd name="connsiteY10" fmla="*/ 1420819 h 1420022"/>
                  <a:gd name="connsiteX11" fmla="*/ 1443465 w 1662800"/>
                  <a:gd name="connsiteY11" fmla="*/ 1264617 h 1420022"/>
                  <a:gd name="connsiteX12" fmla="*/ 1483775 w 1662800"/>
                  <a:gd name="connsiteY12" fmla="*/ 249988 h 1420022"/>
                  <a:gd name="connsiteX13" fmla="*/ 1544699 w 1662800"/>
                  <a:gd name="connsiteY13" fmla="*/ 250446 h 1420022"/>
                  <a:gd name="connsiteX14" fmla="*/ 1664256 w 1662800"/>
                  <a:gd name="connsiteY14" fmla="*/ 129515 h 1420022"/>
                  <a:gd name="connsiteX15" fmla="*/ 1539660 w 1662800"/>
                  <a:gd name="connsiteY15" fmla="*/ 2629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2800" h="1420022">
                    <a:moveTo>
                      <a:pt x="1539660" y="2629"/>
                    </a:moveTo>
                    <a:cubicBezTo>
                      <a:pt x="1490646" y="1713"/>
                      <a:pt x="847514" y="1713"/>
                      <a:pt x="847514" y="1713"/>
                    </a:cubicBezTo>
                    <a:cubicBezTo>
                      <a:pt x="841559" y="-2868"/>
                      <a:pt x="120095" y="3087"/>
                      <a:pt x="110934" y="4003"/>
                    </a:cubicBezTo>
                    <a:cubicBezTo>
                      <a:pt x="44514" y="10416"/>
                      <a:pt x="-2210" y="65385"/>
                      <a:pt x="81" y="133638"/>
                    </a:cubicBezTo>
                    <a:cubicBezTo>
                      <a:pt x="2371" y="197310"/>
                      <a:pt x="55965" y="249072"/>
                      <a:pt x="120554" y="249988"/>
                    </a:cubicBezTo>
                    <a:cubicBezTo>
                      <a:pt x="137044" y="250446"/>
                      <a:pt x="181019" y="249988"/>
                      <a:pt x="180103" y="258233"/>
                    </a:cubicBezTo>
                    <a:cubicBezTo>
                      <a:pt x="180103" y="258233"/>
                      <a:pt x="180103" y="258233"/>
                      <a:pt x="180103" y="258233"/>
                    </a:cubicBezTo>
                    <a:cubicBezTo>
                      <a:pt x="180103" y="258233"/>
                      <a:pt x="180103" y="258233"/>
                      <a:pt x="180103" y="258233"/>
                    </a:cubicBezTo>
                    <a:cubicBezTo>
                      <a:pt x="179187" y="282053"/>
                      <a:pt x="213542" y="1117118"/>
                      <a:pt x="218581" y="1255913"/>
                    </a:cubicBezTo>
                    <a:cubicBezTo>
                      <a:pt x="221787" y="1343863"/>
                      <a:pt x="280421" y="1410742"/>
                      <a:pt x="367454" y="1419445"/>
                    </a:cubicBezTo>
                    <a:cubicBezTo>
                      <a:pt x="405932" y="1423110"/>
                      <a:pt x="1134267" y="1420819"/>
                      <a:pt x="1279475" y="1420819"/>
                    </a:cubicBezTo>
                    <a:cubicBezTo>
                      <a:pt x="1367425" y="1420819"/>
                      <a:pt x="1439800" y="1352109"/>
                      <a:pt x="1443465" y="1264617"/>
                    </a:cubicBezTo>
                    <a:cubicBezTo>
                      <a:pt x="1450794" y="1092382"/>
                      <a:pt x="1484692" y="276556"/>
                      <a:pt x="1483775" y="249988"/>
                    </a:cubicBezTo>
                    <a:cubicBezTo>
                      <a:pt x="1503931" y="249988"/>
                      <a:pt x="1524544" y="250904"/>
                      <a:pt x="1544699" y="250446"/>
                    </a:cubicBezTo>
                    <a:cubicBezTo>
                      <a:pt x="1610203" y="248614"/>
                      <a:pt x="1662882" y="195019"/>
                      <a:pt x="1664256" y="129515"/>
                    </a:cubicBezTo>
                    <a:cubicBezTo>
                      <a:pt x="1665172" y="59430"/>
                      <a:pt x="1611119" y="3545"/>
                      <a:pt x="1539660" y="2629"/>
                    </a:cubicBezTo>
                    <a:close/>
                  </a:path>
                </a:pathLst>
              </a:custGeom>
              <a:solidFill>
                <a:schemeClr val="accent1"/>
              </a:solidFill>
              <a:ln w="4572" cap="flat">
                <a:no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0D647DD8-33A3-41B5-953C-B41313CB0C80}"/>
                  </a:ext>
                </a:extLst>
              </p:cNvPr>
              <p:cNvSpPr/>
              <p:nvPr/>
            </p:nvSpPr>
            <p:spPr>
              <a:xfrm>
                <a:off x="5221664" y="4967953"/>
                <a:ext cx="1726727" cy="103360"/>
              </a:xfrm>
              <a:custGeom>
                <a:avLst/>
                <a:gdLst>
                  <a:gd name="connsiteX0" fmla="*/ 1304547 w 1300924"/>
                  <a:gd name="connsiteY0" fmla="*/ 1353 h 77872"/>
                  <a:gd name="connsiteX1" fmla="*/ 1283476 w 1300924"/>
                  <a:gd name="connsiteY1" fmla="*/ 895 h 77872"/>
                  <a:gd name="connsiteX2" fmla="*/ 653169 w 1300924"/>
                  <a:gd name="connsiteY2" fmla="*/ 895 h 77872"/>
                  <a:gd name="connsiteX3" fmla="*/ 647214 w 1300924"/>
                  <a:gd name="connsiteY3" fmla="*/ 895 h 77872"/>
                  <a:gd name="connsiteX4" fmla="*/ 629808 w 1300924"/>
                  <a:gd name="connsiteY4" fmla="*/ 2269 h 77872"/>
                  <a:gd name="connsiteX5" fmla="*/ 16907 w 1300924"/>
                  <a:gd name="connsiteY5" fmla="*/ 2269 h 77872"/>
                  <a:gd name="connsiteX6" fmla="*/ 15991 w 1300924"/>
                  <a:gd name="connsiteY6" fmla="*/ 2269 h 77872"/>
                  <a:gd name="connsiteX7" fmla="*/ 15075 w 1300924"/>
                  <a:gd name="connsiteY7" fmla="*/ 437 h 77872"/>
                  <a:gd name="connsiteX8" fmla="*/ 417 w 1300924"/>
                  <a:gd name="connsiteY8" fmla="*/ 9140 h 77872"/>
                  <a:gd name="connsiteX9" fmla="*/ 3165 w 1300924"/>
                  <a:gd name="connsiteY9" fmla="*/ 80600 h 77872"/>
                  <a:gd name="connsiteX10" fmla="*/ 9120 w 1300924"/>
                  <a:gd name="connsiteY10" fmla="*/ 80600 h 77872"/>
                  <a:gd name="connsiteX11" fmla="*/ 9120 w 1300924"/>
                  <a:gd name="connsiteY11" fmla="*/ 80600 h 77872"/>
                  <a:gd name="connsiteX12" fmla="*/ 653169 w 1300924"/>
                  <a:gd name="connsiteY12" fmla="*/ 80600 h 77872"/>
                  <a:gd name="connsiteX13" fmla="*/ 1300425 w 1300924"/>
                  <a:gd name="connsiteY13" fmla="*/ 80600 h 77872"/>
                  <a:gd name="connsiteX14" fmla="*/ 1304547 w 1300924"/>
                  <a:gd name="connsiteY14" fmla="*/ 1353 h 7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00924" h="77872">
                    <a:moveTo>
                      <a:pt x="1304547" y="1353"/>
                    </a:moveTo>
                    <a:cubicBezTo>
                      <a:pt x="1297676" y="1353"/>
                      <a:pt x="1290805" y="895"/>
                      <a:pt x="1283476" y="895"/>
                    </a:cubicBezTo>
                    <a:cubicBezTo>
                      <a:pt x="1073221" y="895"/>
                      <a:pt x="863424" y="895"/>
                      <a:pt x="653169" y="895"/>
                    </a:cubicBezTo>
                    <a:cubicBezTo>
                      <a:pt x="651337" y="895"/>
                      <a:pt x="649047" y="895"/>
                      <a:pt x="647214" y="895"/>
                    </a:cubicBezTo>
                    <a:cubicBezTo>
                      <a:pt x="641717" y="3644"/>
                      <a:pt x="635304" y="2269"/>
                      <a:pt x="629808" y="2269"/>
                    </a:cubicBezTo>
                    <a:cubicBezTo>
                      <a:pt x="425508" y="2269"/>
                      <a:pt x="221207" y="2269"/>
                      <a:pt x="16907" y="2269"/>
                    </a:cubicBezTo>
                    <a:cubicBezTo>
                      <a:pt x="16449" y="2269"/>
                      <a:pt x="16449" y="2269"/>
                      <a:pt x="15991" y="2269"/>
                    </a:cubicBezTo>
                    <a:cubicBezTo>
                      <a:pt x="15991" y="1811"/>
                      <a:pt x="15991" y="1353"/>
                      <a:pt x="15075" y="437"/>
                    </a:cubicBezTo>
                    <a:cubicBezTo>
                      <a:pt x="7288" y="-1395"/>
                      <a:pt x="3165" y="2728"/>
                      <a:pt x="417" y="9140"/>
                    </a:cubicBezTo>
                    <a:cubicBezTo>
                      <a:pt x="-499" y="32960"/>
                      <a:pt x="-41" y="56780"/>
                      <a:pt x="3165" y="80600"/>
                    </a:cubicBezTo>
                    <a:cubicBezTo>
                      <a:pt x="4998" y="80600"/>
                      <a:pt x="6830" y="80600"/>
                      <a:pt x="9120" y="80600"/>
                    </a:cubicBezTo>
                    <a:cubicBezTo>
                      <a:pt x="9120" y="80600"/>
                      <a:pt x="9120" y="80600"/>
                      <a:pt x="9120" y="80600"/>
                    </a:cubicBezTo>
                    <a:cubicBezTo>
                      <a:pt x="223956" y="80600"/>
                      <a:pt x="438334" y="80600"/>
                      <a:pt x="653169" y="80600"/>
                    </a:cubicBezTo>
                    <a:cubicBezTo>
                      <a:pt x="868921" y="80600"/>
                      <a:pt x="1084673" y="80600"/>
                      <a:pt x="1300425" y="80600"/>
                    </a:cubicBezTo>
                    <a:cubicBezTo>
                      <a:pt x="1301799" y="54490"/>
                      <a:pt x="1305464" y="27922"/>
                      <a:pt x="1304547" y="1353"/>
                    </a:cubicBezTo>
                    <a:close/>
                  </a:path>
                </a:pathLst>
              </a:custGeom>
              <a:solidFill>
                <a:schemeClr val="accent1">
                  <a:lumMod val="75000"/>
                </a:schemeClr>
              </a:solidFill>
              <a:ln w="4572" cap="flat">
                <a:noFill/>
                <a:prstDash val="solid"/>
                <a:miter/>
              </a:ln>
            </p:spPr>
            <p:txBody>
              <a:bodyPr rtlCol="0" anchor="ctr"/>
              <a:lstStyle/>
              <a:p>
                <a:endParaRPr lang="en-US"/>
              </a:p>
            </p:txBody>
          </p:sp>
          <p:sp>
            <p:nvSpPr>
              <p:cNvPr id="72" name="Freeform: Shape 71">
                <a:extLst>
                  <a:ext uri="{FF2B5EF4-FFF2-40B4-BE49-F238E27FC236}">
                    <a16:creationId xmlns="" xmlns:a16="http://schemas.microsoft.com/office/drawing/2014/main" id="{945DB380-CCCF-4F00-AB8E-61397196C939}"/>
                  </a:ext>
                </a:extLst>
              </p:cNvPr>
              <p:cNvSpPr/>
              <p:nvPr/>
            </p:nvSpPr>
            <p:spPr>
              <a:xfrm>
                <a:off x="6022956" y="4640821"/>
                <a:ext cx="60800" cy="6080"/>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a:p>
            </p:txBody>
          </p:sp>
        </p:grpSp>
      </p:grpSp>
      <p:sp>
        <p:nvSpPr>
          <p:cNvPr id="60" name="Rectangle 59">
            <a:extLst>
              <a:ext uri="{FF2B5EF4-FFF2-40B4-BE49-F238E27FC236}">
                <a16:creationId xmlns="" xmlns:a16="http://schemas.microsoft.com/office/drawing/2014/main" id="{69EF7534-FFDA-4F14-8DB8-C0B2E7371E3E}"/>
              </a:ext>
            </a:extLst>
          </p:cNvPr>
          <p:cNvSpPr/>
          <p:nvPr/>
        </p:nvSpPr>
        <p:spPr>
          <a:xfrm>
            <a:off x="2865897" y="189517"/>
            <a:ext cx="5035457" cy="48474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3000"/>
          </a:p>
        </p:txBody>
      </p:sp>
      <p:sp>
        <p:nvSpPr>
          <p:cNvPr id="62" name="TextBox 61">
            <a:extLst>
              <a:ext uri="{FF2B5EF4-FFF2-40B4-BE49-F238E27FC236}">
                <a16:creationId xmlns="" xmlns:a16="http://schemas.microsoft.com/office/drawing/2014/main" id="{68E7CD82-8E52-4161-97BC-B532D84F5F8A}"/>
              </a:ext>
            </a:extLst>
          </p:cNvPr>
          <p:cNvSpPr txBox="1"/>
          <p:nvPr/>
        </p:nvSpPr>
        <p:spPr>
          <a:xfrm>
            <a:off x="2954215" y="212600"/>
            <a:ext cx="4827701" cy="438582"/>
          </a:xfrm>
          <a:prstGeom prst="rect">
            <a:avLst/>
          </a:prstGeom>
        </p:spPr>
        <p:style>
          <a:lnRef idx="1">
            <a:schemeClr val="accent5"/>
          </a:lnRef>
          <a:fillRef idx="2">
            <a:schemeClr val="accent5"/>
          </a:fillRef>
          <a:effectRef idx="1">
            <a:schemeClr val="accent5"/>
          </a:effectRef>
          <a:fontRef idx="minor">
            <a:schemeClr val="dk1"/>
          </a:fontRef>
        </p:style>
        <p:txBody>
          <a:bodyPr wrap="square" lIns="68580" tIns="34290" rIns="68580" bIns="34290" rtlCol="0">
            <a:spAutoFit/>
          </a:bodyPr>
          <a:lstStyle/>
          <a:p>
            <a:r>
              <a:rPr lang="en-US" sz="2400" b="1" dirty="0" err="1"/>
              <a:t>Praktisi</a:t>
            </a:r>
            <a:r>
              <a:rPr lang="en-US" sz="2400" b="1" dirty="0"/>
              <a:t>/ </a:t>
            </a:r>
            <a:r>
              <a:rPr lang="en-US" sz="2400" b="1" dirty="0" err="1"/>
              <a:t>Konsultan</a:t>
            </a:r>
            <a:r>
              <a:rPr lang="en-US" sz="2400" b="1" dirty="0"/>
              <a:t> </a:t>
            </a:r>
            <a:r>
              <a:rPr lang="en-US" sz="2400" b="1" dirty="0" err="1" smtClean="0"/>
              <a:t>Pendidikan</a:t>
            </a:r>
            <a:endParaRPr lang="en-US" sz="2400" dirty="0"/>
          </a:p>
        </p:txBody>
      </p:sp>
      <p:sp>
        <p:nvSpPr>
          <p:cNvPr id="63" name="TextBox 62">
            <a:extLst>
              <a:ext uri="{FF2B5EF4-FFF2-40B4-BE49-F238E27FC236}">
                <a16:creationId xmlns="" xmlns:a16="http://schemas.microsoft.com/office/drawing/2014/main" id="{06CFE8BD-BC47-4EB2-A628-4EEE1EC383D9}"/>
              </a:ext>
            </a:extLst>
          </p:cNvPr>
          <p:cNvSpPr txBox="1"/>
          <p:nvPr/>
        </p:nvSpPr>
        <p:spPr>
          <a:xfrm>
            <a:off x="2954215" y="708317"/>
            <a:ext cx="5943600" cy="4008790"/>
          </a:xfrm>
          <a:prstGeom prst="rect">
            <a:avLst/>
          </a:prstGeom>
          <a:noFill/>
        </p:spPr>
        <p:txBody>
          <a:bodyPr wrap="square" lIns="68580" tIns="34290" rIns="68580" bIns="34290" rtlCol="0">
            <a:spAutoFit/>
          </a:bodyPr>
          <a:lstStyle/>
          <a:p>
            <a:pPr marL="257175" indent="-257175">
              <a:buFont typeface="Arial" pitchFamily="34" charset="0"/>
              <a:buChar char="•"/>
            </a:pPr>
            <a:r>
              <a:rPr lang="en-US" sz="1600" dirty="0" err="1"/>
              <a:t>Mempunyai</a:t>
            </a:r>
            <a:r>
              <a:rPr lang="en-US" sz="1600" dirty="0"/>
              <a:t> </a:t>
            </a:r>
            <a:r>
              <a:rPr lang="en-US" sz="1600" dirty="0" err="1"/>
              <a:t>kualifikasi</a:t>
            </a:r>
            <a:r>
              <a:rPr lang="en-US" sz="1600" dirty="0"/>
              <a:t> </a:t>
            </a:r>
            <a:r>
              <a:rPr lang="en-US" sz="1600" dirty="0" err="1"/>
              <a:t>akademik</a:t>
            </a:r>
            <a:r>
              <a:rPr lang="en-US" sz="1600" dirty="0"/>
              <a:t> </a:t>
            </a:r>
            <a:r>
              <a:rPr lang="en-US" sz="1600" dirty="0" err="1"/>
              <a:t>pendidikan</a:t>
            </a:r>
            <a:r>
              <a:rPr lang="en-US" sz="1600" dirty="0"/>
              <a:t> minimal </a:t>
            </a:r>
            <a:r>
              <a:rPr lang="en-US" sz="1600" dirty="0" err="1"/>
              <a:t>S1</a:t>
            </a:r>
            <a:r>
              <a:rPr lang="en-US" sz="1600" dirty="0"/>
              <a:t> / </a:t>
            </a:r>
            <a:r>
              <a:rPr lang="en-US" sz="1600" dirty="0" err="1"/>
              <a:t>D4</a:t>
            </a:r>
            <a:endParaRPr lang="en-US" sz="1600" dirty="0"/>
          </a:p>
          <a:p>
            <a:pPr marL="257175" indent="-257175">
              <a:buFont typeface="Arial" pitchFamily="34" charset="0"/>
              <a:buChar char="•"/>
            </a:pPr>
            <a:r>
              <a:rPr lang="en-US" sz="1600" dirty="0" err="1"/>
              <a:t>Memiliki</a:t>
            </a:r>
            <a:r>
              <a:rPr lang="en-US" sz="1600" dirty="0"/>
              <a:t> </a:t>
            </a:r>
            <a:r>
              <a:rPr lang="en-US" sz="1600" dirty="0" err="1"/>
              <a:t>pengalaman</a:t>
            </a:r>
            <a:r>
              <a:rPr lang="en-US" sz="1600" dirty="0"/>
              <a:t> paling </a:t>
            </a:r>
            <a:r>
              <a:rPr lang="en-US" sz="1600" dirty="0" err="1"/>
              <a:t>sedikit</a:t>
            </a:r>
            <a:r>
              <a:rPr lang="en-US" sz="1600" dirty="0"/>
              <a:t> 2 (</a:t>
            </a:r>
            <a:r>
              <a:rPr lang="en-US" sz="1600" dirty="0" err="1"/>
              <a:t>dua</a:t>
            </a:r>
            <a:r>
              <a:rPr lang="en-US" sz="1600" dirty="0"/>
              <a:t>) </a:t>
            </a:r>
            <a:r>
              <a:rPr lang="en-US" sz="1600" dirty="0" err="1"/>
              <a:t>tahun</a:t>
            </a:r>
            <a:r>
              <a:rPr lang="en-US" sz="1600" dirty="0"/>
              <a:t> </a:t>
            </a:r>
            <a:r>
              <a:rPr lang="en-US" sz="1600" dirty="0" err="1"/>
              <a:t>dalam</a:t>
            </a:r>
            <a:r>
              <a:rPr lang="en-US" sz="1600" dirty="0"/>
              <a:t> </a:t>
            </a:r>
            <a:r>
              <a:rPr lang="en-US" sz="1600" dirty="0" err="1"/>
              <a:t>salah</a:t>
            </a:r>
            <a:r>
              <a:rPr lang="en-US" sz="1600" dirty="0"/>
              <a:t> </a:t>
            </a:r>
            <a:r>
              <a:rPr lang="en-US" sz="1600" dirty="0" err="1"/>
              <a:t>satu</a:t>
            </a:r>
            <a:r>
              <a:rPr lang="en-US" sz="1600" dirty="0"/>
              <a:t> </a:t>
            </a:r>
            <a:r>
              <a:rPr lang="en-US" sz="1600" dirty="0" err="1"/>
              <a:t>bidang</a:t>
            </a:r>
            <a:r>
              <a:rPr lang="en-US" sz="1600" dirty="0"/>
              <a:t> </a:t>
            </a:r>
            <a:r>
              <a:rPr lang="en-US" sz="1600" dirty="0" err="1"/>
              <a:t>berikut</a:t>
            </a:r>
            <a:r>
              <a:rPr lang="en-US" sz="1600" dirty="0"/>
              <a:t>: </a:t>
            </a:r>
            <a:r>
              <a:rPr lang="en-US" sz="1600" dirty="0" err="1"/>
              <a:t>pengajaran</a:t>
            </a:r>
            <a:r>
              <a:rPr lang="en-US" sz="1600" dirty="0"/>
              <a:t> </a:t>
            </a:r>
            <a:r>
              <a:rPr lang="en-US" sz="1600" dirty="0" err="1"/>
              <a:t>dan</a:t>
            </a:r>
            <a:r>
              <a:rPr lang="en-US" sz="1600" dirty="0"/>
              <a:t> </a:t>
            </a:r>
            <a:r>
              <a:rPr lang="en-US" sz="1600" dirty="0" err="1"/>
              <a:t>pembelajaran</a:t>
            </a:r>
            <a:r>
              <a:rPr lang="en-US" sz="1600" dirty="0"/>
              <a:t>, </a:t>
            </a:r>
            <a:r>
              <a:rPr lang="en-US" sz="1600" dirty="0" err="1"/>
              <a:t>pengembangan</a:t>
            </a:r>
            <a:r>
              <a:rPr lang="en-US" sz="1600" dirty="0"/>
              <a:t> </a:t>
            </a:r>
            <a:r>
              <a:rPr lang="en-US" sz="1600" dirty="0" err="1"/>
              <a:t>komunitas</a:t>
            </a:r>
            <a:r>
              <a:rPr lang="en-US" sz="1600" dirty="0"/>
              <a:t>, </a:t>
            </a:r>
            <a:r>
              <a:rPr lang="en-US" sz="1600" dirty="0" err="1"/>
              <a:t>literasi</a:t>
            </a:r>
            <a:r>
              <a:rPr lang="en-US" sz="1600" dirty="0"/>
              <a:t>, </a:t>
            </a:r>
            <a:r>
              <a:rPr lang="en-US" sz="1600" dirty="0" err="1"/>
              <a:t>numerasi</a:t>
            </a:r>
            <a:r>
              <a:rPr lang="en-US" sz="1600" dirty="0"/>
              <a:t>, </a:t>
            </a:r>
            <a:r>
              <a:rPr lang="en-US" sz="1600" dirty="0" err="1"/>
              <a:t>pendidikan</a:t>
            </a:r>
            <a:r>
              <a:rPr lang="en-US" sz="1600" dirty="0"/>
              <a:t> </a:t>
            </a:r>
            <a:r>
              <a:rPr lang="en-US" sz="1600" dirty="0" err="1"/>
              <a:t>dasar</a:t>
            </a:r>
            <a:r>
              <a:rPr lang="en-US" sz="1600" dirty="0"/>
              <a:t>/</a:t>
            </a:r>
            <a:r>
              <a:rPr lang="en-US" sz="1600" dirty="0" err="1"/>
              <a:t>menengah</a:t>
            </a:r>
            <a:r>
              <a:rPr lang="en-US" sz="1600" dirty="0"/>
              <a:t>/</a:t>
            </a:r>
            <a:r>
              <a:rPr lang="en-US" sz="1600" dirty="0" err="1"/>
              <a:t>anak</a:t>
            </a:r>
            <a:r>
              <a:rPr lang="en-US" sz="1600" dirty="0"/>
              <a:t> </a:t>
            </a:r>
            <a:r>
              <a:rPr lang="en-US" sz="1600" dirty="0" err="1"/>
              <a:t>usia</a:t>
            </a:r>
            <a:r>
              <a:rPr lang="en-US" sz="1600" dirty="0"/>
              <a:t> </a:t>
            </a:r>
            <a:r>
              <a:rPr lang="en-US" sz="1600" dirty="0" err="1"/>
              <a:t>dini</a:t>
            </a:r>
            <a:r>
              <a:rPr lang="en-US" sz="1600" dirty="0"/>
              <a:t>, </a:t>
            </a:r>
            <a:r>
              <a:rPr lang="en-US" sz="1600" dirty="0" err="1"/>
              <a:t>pengembangan</a:t>
            </a:r>
            <a:r>
              <a:rPr lang="en-US" sz="1600" dirty="0"/>
              <a:t> </a:t>
            </a:r>
            <a:r>
              <a:rPr lang="en-US" sz="1600" dirty="0" err="1"/>
              <a:t>profesi</a:t>
            </a:r>
            <a:r>
              <a:rPr lang="en-US" sz="1600" dirty="0"/>
              <a:t> </a:t>
            </a:r>
            <a:r>
              <a:rPr lang="en-US" sz="1600" dirty="0" err="1"/>
              <a:t>berkelanjutan</a:t>
            </a:r>
            <a:r>
              <a:rPr lang="en-US" sz="1600" dirty="0"/>
              <a:t>, </a:t>
            </a:r>
            <a:r>
              <a:rPr lang="en-US" sz="1600" dirty="0" err="1"/>
              <a:t>asesmen</a:t>
            </a:r>
            <a:r>
              <a:rPr lang="en-US" sz="1600" dirty="0"/>
              <a:t>, </a:t>
            </a:r>
            <a:r>
              <a:rPr lang="en-US" sz="1600" dirty="0" err="1"/>
              <a:t>manajemen</a:t>
            </a:r>
            <a:r>
              <a:rPr lang="en-US" sz="1600" dirty="0"/>
              <a:t> </a:t>
            </a:r>
            <a:r>
              <a:rPr lang="en-US" sz="1600" dirty="0" err="1"/>
              <a:t>dan</a:t>
            </a:r>
            <a:r>
              <a:rPr lang="en-US" sz="1600" dirty="0"/>
              <a:t> </a:t>
            </a:r>
            <a:r>
              <a:rPr lang="en-US" sz="1600" dirty="0" err="1"/>
              <a:t>kepemimpinan</a:t>
            </a:r>
            <a:r>
              <a:rPr lang="en-US" sz="1600" dirty="0"/>
              <a:t> </a:t>
            </a:r>
            <a:r>
              <a:rPr lang="en-US" sz="1600" dirty="0" err="1"/>
              <a:t>sekolah</a:t>
            </a:r>
            <a:r>
              <a:rPr lang="en-US" sz="1600" dirty="0"/>
              <a:t>, </a:t>
            </a:r>
            <a:r>
              <a:rPr lang="en-US" sz="1600" dirty="0" err="1"/>
              <a:t>pendidikan</a:t>
            </a:r>
            <a:r>
              <a:rPr lang="en-US" sz="1600" dirty="0"/>
              <a:t> </a:t>
            </a:r>
            <a:r>
              <a:rPr lang="en-US" sz="1600" dirty="0" err="1"/>
              <a:t>inklusif</a:t>
            </a:r>
            <a:r>
              <a:rPr lang="en-US" sz="1600" dirty="0"/>
              <a:t>, </a:t>
            </a:r>
            <a:r>
              <a:rPr lang="en-US" sz="1600" dirty="0" err="1"/>
              <a:t>dll</a:t>
            </a:r>
            <a:endParaRPr lang="en-US" sz="1600" dirty="0"/>
          </a:p>
          <a:p>
            <a:pPr marL="257175" indent="-257175">
              <a:buFont typeface="Arial" pitchFamily="34" charset="0"/>
              <a:buChar char="•"/>
            </a:pPr>
            <a:r>
              <a:rPr lang="en-US" sz="1600" dirty="0" err="1"/>
              <a:t>Aktif</a:t>
            </a:r>
            <a:r>
              <a:rPr lang="en-US" sz="1600" dirty="0"/>
              <a:t> </a:t>
            </a:r>
            <a:r>
              <a:rPr lang="en-US" sz="1600" dirty="0" err="1"/>
              <a:t>berbagi</a:t>
            </a:r>
            <a:r>
              <a:rPr lang="en-US" sz="1600" dirty="0"/>
              <a:t> </a:t>
            </a:r>
            <a:r>
              <a:rPr lang="en-US" sz="1600" dirty="0" err="1"/>
              <a:t>praktik</a:t>
            </a:r>
            <a:r>
              <a:rPr lang="en-US" sz="1600" dirty="0"/>
              <a:t> </a:t>
            </a:r>
            <a:r>
              <a:rPr lang="en-US" sz="1600" dirty="0" err="1"/>
              <a:t>baik</a:t>
            </a:r>
            <a:r>
              <a:rPr lang="en-US" sz="1600" dirty="0"/>
              <a:t> </a:t>
            </a:r>
            <a:r>
              <a:rPr lang="en-US" sz="1600" dirty="0" err="1"/>
              <a:t>terkait</a:t>
            </a:r>
            <a:r>
              <a:rPr lang="en-US" sz="1600" dirty="0"/>
              <a:t> </a:t>
            </a:r>
            <a:r>
              <a:rPr lang="en-US" sz="1600" dirty="0" err="1"/>
              <a:t>pembelajaran</a:t>
            </a:r>
            <a:r>
              <a:rPr lang="en-US" sz="1600" dirty="0"/>
              <a:t> (</a:t>
            </a:r>
            <a:r>
              <a:rPr lang="en-US" sz="1600" dirty="0" err="1"/>
              <a:t>menulis</a:t>
            </a:r>
            <a:r>
              <a:rPr lang="en-US" sz="1600" dirty="0"/>
              <a:t> </a:t>
            </a:r>
            <a:r>
              <a:rPr lang="en-US" sz="1600" dirty="0" err="1"/>
              <a:t>buku</a:t>
            </a:r>
            <a:r>
              <a:rPr lang="en-US" sz="1600" dirty="0"/>
              <a:t>, </a:t>
            </a:r>
            <a:r>
              <a:rPr lang="en-US" sz="1600" dirty="0" err="1"/>
              <a:t>aktif</a:t>
            </a:r>
            <a:r>
              <a:rPr lang="en-US" sz="1600" dirty="0"/>
              <a:t> </a:t>
            </a:r>
            <a:r>
              <a:rPr lang="en-US" sz="1600" dirty="0" err="1"/>
              <a:t>memberikan</a:t>
            </a:r>
            <a:r>
              <a:rPr lang="en-US" sz="1600" dirty="0"/>
              <a:t> </a:t>
            </a:r>
            <a:r>
              <a:rPr lang="en-US" sz="1600" dirty="0" err="1"/>
              <a:t>pelatihan</a:t>
            </a:r>
            <a:r>
              <a:rPr lang="en-US" sz="1600" dirty="0"/>
              <a:t> luring/daring, </a:t>
            </a:r>
            <a:r>
              <a:rPr lang="en-US" sz="1600" dirty="0" err="1"/>
              <a:t>konten</a:t>
            </a:r>
            <a:r>
              <a:rPr lang="en-US" sz="1600" dirty="0"/>
              <a:t> </a:t>
            </a:r>
            <a:r>
              <a:rPr lang="en-US" sz="1600" dirty="0" err="1"/>
              <a:t>pendidikan</a:t>
            </a:r>
            <a:r>
              <a:rPr lang="en-US" sz="1600" dirty="0"/>
              <a:t> di media </a:t>
            </a:r>
            <a:r>
              <a:rPr lang="en-US" sz="1600" dirty="0" err="1"/>
              <a:t>sosial</a:t>
            </a:r>
            <a:r>
              <a:rPr lang="en-US" sz="1600" dirty="0"/>
              <a:t>, </a:t>
            </a:r>
            <a:r>
              <a:rPr lang="en-US" sz="1600" dirty="0" err="1"/>
              <a:t>dll</a:t>
            </a:r>
            <a:r>
              <a:rPr lang="en-US" sz="1600" dirty="0"/>
              <a:t>.) </a:t>
            </a:r>
            <a:r>
              <a:rPr lang="en-US" sz="1600" dirty="0" err="1"/>
              <a:t>atau</a:t>
            </a:r>
            <a:r>
              <a:rPr lang="en-US" sz="1600" dirty="0"/>
              <a:t> </a:t>
            </a:r>
            <a:r>
              <a:rPr lang="en-US" sz="1600" dirty="0" err="1"/>
              <a:t>pernah</a:t>
            </a:r>
            <a:r>
              <a:rPr lang="en-US" sz="1600" dirty="0"/>
              <a:t> </a:t>
            </a:r>
            <a:r>
              <a:rPr lang="en-US" sz="1600" dirty="0" err="1"/>
              <a:t>mendapatkan</a:t>
            </a:r>
            <a:r>
              <a:rPr lang="en-US" sz="1600" dirty="0"/>
              <a:t> </a:t>
            </a:r>
            <a:r>
              <a:rPr lang="en-US" sz="1600" dirty="0" err="1"/>
              <a:t>penghargaan</a:t>
            </a:r>
            <a:r>
              <a:rPr lang="en-US" sz="1600" dirty="0"/>
              <a:t> paling </a:t>
            </a:r>
            <a:r>
              <a:rPr lang="en-US" sz="1600" dirty="0" err="1"/>
              <a:t>rendah</a:t>
            </a:r>
            <a:r>
              <a:rPr lang="en-US" sz="1600" dirty="0"/>
              <a:t> </a:t>
            </a:r>
            <a:r>
              <a:rPr lang="en-US" sz="1600" dirty="0" err="1"/>
              <a:t>setingkat</a:t>
            </a:r>
            <a:r>
              <a:rPr lang="en-US" sz="1600" dirty="0"/>
              <a:t> </a:t>
            </a:r>
            <a:r>
              <a:rPr lang="en-US" sz="1600" dirty="0" err="1"/>
              <a:t>Kabupaten</a:t>
            </a:r>
            <a:r>
              <a:rPr lang="en-US" sz="1600" dirty="0"/>
              <a:t>/Kota</a:t>
            </a:r>
          </a:p>
          <a:p>
            <a:pPr marL="257175" indent="-257175">
              <a:buFont typeface="Arial" pitchFamily="34" charset="0"/>
              <a:buChar char="•"/>
            </a:pPr>
            <a:r>
              <a:rPr lang="en-US" sz="1600" dirty="0" err="1"/>
              <a:t>Mendapatkan</a:t>
            </a:r>
            <a:r>
              <a:rPr lang="en-US" sz="1600" dirty="0"/>
              <a:t> </a:t>
            </a:r>
            <a:r>
              <a:rPr lang="en-US" sz="1600" dirty="0" err="1"/>
              <a:t>izin</a:t>
            </a:r>
            <a:r>
              <a:rPr lang="en-US" sz="1600" dirty="0"/>
              <a:t> </a:t>
            </a:r>
            <a:r>
              <a:rPr lang="en-US" sz="1600" dirty="0" err="1"/>
              <a:t>dari</a:t>
            </a:r>
            <a:r>
              <a:rPr lang="en-US" sz="1600" dirty="0"/>
              <a:t> </a:t>
            </a:r>
            <a:r>
              <a:rPr lang="en-US" sz="1600" dirty="0" err="1"/>
              <a:t>pimpinan</a:t>
            </a:r>
            <a:r>
              <a:rPr lang="en-US" sz="1600" dirty="0"/>
              <a:t> </a:t>
            </a:r>
            <a:r>
              <a:rPr lang="en-US" sz="1600" dirty="0" err="1"/>
              <a:t>untuk</a:t>
            </a:r>
            <a:r>
              <a:rPr lang="en-US" sz="1600" dirty="0"/>
              <a:t> </a:t>
            </a:r>
            <a:r>
              <a:rPr lang="en-US" sz="1600" dirty="0" err="1"/>
              <a:t>membantu</a:t>
            </a:r>
            <a:r>
              <a:rPr lang="en-US" sz="1600" dirty="0"/>
              <a:t> </a:t>
            </a:r>
            <a:r>
              <a:rPr lang="en-US" sz="1600" dirty="0" err="1"/>
              <a:t>Kemendikbud</a:t>
            </a:r>
            <a:r>
              <a:rPr lang="en-US" sz="1600" dirty="0"/>
              <a:t> </a:t>
            </a:r>
            <a:r>
              <a:rPr lang="en-US" sz="1600" dirty="0" err="1"/>
              <a:t>dalam</a:t>
            </a:r>
            <a:r>
              <a:rPr lang="en-US" sz="1600" dirty="0"/>
              <a:t> </a:t>
            </a:r>
            <a:r>
              <a:rPr lang="en-US" sz="1600" dirty="0" err="1"/>
              <a:t>implementasi</a:t>
            </a:r>
            <a:r>
              <a:rPr lang="en-US" sz="1600" dirty="0"/>
              <a:t> program </a:t>
            </a:r>
            <a:r>
              <a:rPr lang="en-US" sz="1600" dirty="0" err="1"/>
              <a:t>Sekolah</a:t>
            </a:r>
            <a:r>
              <a:rPr lang="en-US" sz="1600" dirty="0"/>
              <a:t> </a:t>
            </a:r>
            <a:r>
              <a:rPr lang="en-US" sz="1600" dirty="0" err="1"/>
              <a:t>Penggerak</a:t>
            </a:r>
            <a:r>
              <a:rPr lang="en-US" sz="1600" dirty="0"/>
              <a:t>  </a:t>
            </a:r>
            <a:r>
              <a:rPr lang="en-US" sz="1600" dirty="0" err="1"/>
              <a:t>selama</a:t>
            </a:r>
            <a:r>
              <a:rPr lang="en-US" sz="1600" dirty="0"/>
              <a:t> 1 </a:t>
            </a:r>
            <a:r>
              <a:rPr lang="en-US" sz="1600" dirty="0" err="1"/>
              <a:t>tahun</a:t>
            </a:r>
            <a:r>
              <a:rPr lang="en-US" sz="1600" dirty="0"/>
              <a:t> yang </a:t>
            </a:r>
            <a:r>
              <a:rPr lang="en-US" sz="1600" dirty="0" err="1"/>
              <a:t>dibuktikan</a:t>
            </a:r>
            <a:r>
              <a:rPr lang="en-US" sz="1600" dirty="0"/>
              <a:t> </a:t>
            </a:r>
            <a:r>
              <a:rPr lang="en-US" sz="1600" dirty="0" err="1"/>
              <a:t>dengan</a:t>
            </a:r>
            <a:r>
              <a:rPr lang="en-US" sz="1600" dirty="0"/>
              <a:t> </a:t>
            </a:r>
            <a:r>
              <a:rPr lang="en-US" sz="1600" dirty="0" err="1"/>
              <a:t>surat</a:t>
            </a:r>
            <a:r>
              <a:rPr lang="en-US" sz="1600" dirty="0"/>
              <a:t> </a:t>
            </a:r>
            <a:r>
              <a:rPr lang="en-US" sz="1600" dirty="0" err="1"/>
              <a:t>izin</a:t>
            </a:r>
            <a:r>
              <a:rPr lang="en-US" sz="1600" dirty="0"/>
              <a:t> </a:t>
            </a:r>
            <a:r>
              <a:rPr lang="en-US" sz="1600" dirty="0" err="1"/>
              <a:t>bagi</a:t>
            </a:r>
            <a:r>
              <a:rPr lang="en-US" sz="1600" dirty="0"/>
              <a:t> yang </a:t>
            </a:r>
            <a:r>
              <a:rPr lang="en-US" sz="1600" dirty="0" err="1"/>
              <a:t>berada</a:t>
            </a:r>
            <a:r>
              <a:rPr lang="en-US" sz="1600" dirty="0"/>
              <a:t> di </a:t>
            </a:r>
            <a:r>
              <a:rPr lang="en-US" sz="1600" dirty="0" err="1"/>
              <a:t>bawah</a:t>
            </a:r>
            <a:r>
              <a:rPr lang="en-US" sz="1600" dirty="0"/>
              <a:t> </a:t>
            </a:r>
            <a:r>
              <a:rPr lang="en-US" sz="1600" dirty="0" err="1"/>
              <a:t>institusi</a:t>
            </a:r>
            <a:r>
              <a:rPr lang="en-US" sz="1600" dirty="0"/>
              <a:t>. </a:t>
            </a:r>
            <a:r>
              <a:rPr lang="en-US" sz="1600" dirty="0" err="1"/>
              <a:t>Membuat</a:t>
            </a:r>
            <a:r>
              <a:rPr lang="en-US" sz="1600" dirty="0"/>
              <a:t> </a:t>
            </a:r>
            <a:r>
              <a:rPr lang="en-US" sz="1600" dirty="0" err="1"/>
              <a:t>surat</a:t>
            </a:r>
            <a:r>
              <a:rPr lang="en-US" sz="1600" dirty="0"/>
              <a:t> </a:t>
            </a:r>
            <a:r>
              <a:rPr lang="en-US" sz="1600" dirty="0" err="1"/>
              <a:t>rekomendasi</a:t>
            </a:r>
            <a:r>
              <a:rPr lang="en-US" sz="1600" dirty="0"/>
              <a:t> </a:t>
            </a:r>
            <a:r>
              <a:rPr lang="en-US" sz="1600" dirty="0" err="1"/>
              <a:t>bagi</a:t>
            </a:r>
            <a:r>
              <a:rPr lang="en-US" sz="1600" dirty="0"/>
              <a:t> </a:t>
            </a:r>
            <a:r>
              <a:rPr lang="en-US" sz="1600" dirty="0" err="1"/>
              <a:t>praktisi</a:t>
            </a:r>
            <a:r>
              <a:rPr lang="en-US" sz="1600" dirty="0"/>
              <a:t>/</a:t>
            </a:r>
            <a:r>
              <a:rPr lang="en-US" sz="1600" dirty="0" err="1"/>
              <a:t>konsultan</a:t>
            </a:r>
            <a:r>
              <a:rPr lang="en-US" sz="1600" dirty="0"/>
              <a:t> </a:t>
            </a:r>
            <a:r>
              <a:rPr lang="en-US" sz="1600" dirty="0" err="1"/>
              <a:t>individu</a:t>
            </a:r>
            <a:r>
              <a:rPr lang="en-US" sz="1600" dirty="0"/>
              <a:t>.</a:t>
            </a:r>
          </a:p>
        </p:txBody>
      </p:sp>
    </p:spTree>
    <p:extLst>
      <p:ext uri="{BB962C8B-B14F-4D97-AF65-F5344CB8AC3E}">
        <p14:creationId xmlns:p14="http://schemas.microsoft.com/office/powerpoint/2010/main" val="2262644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A53151B-32EE-419C-B03C-C7291AE21401}"/>
              </a:ext>
            </a:extLst>
          </p:cNvPr>
          <p:cNvGrpSpPr/>
          <p:nvPr/>
        </p:nvGrpSpPr>
        <p:grpSpPr>
          <a:xfrm>
            <a:off x="595218" y="308746"/>
            <a:ext cx="726928" cy="1715693"/>
            <a:chOff x="793624" y="411661"/>
            <a:chExt cx="969237" cy="2287591"/>
          </a:xfrm>
        </p:grpSpPr>
        <p:sp>
          <p:nvSpPr>
            <p:cNvPr id="85" name="Rectangle 84">
              <a:extLst>
                <a:ext uri="{FF2B5EF4-FFF2-40B4-BE49-F238E27FC236}">
                  <a16:creationId xmlns="" xmlns:a16="http://schemas.microsoft.com/office/drawing/2014/main" id="{83EFE232-2E30-4200-89F1-C911E2E27DAA}"/>
                </a:ext>
              </a:extLst>
            </p:cNvPr>
            <p:cNvSpPr/>
            <p:nvPr/>
          </p:nvSpPr>
          <p:spPr>
            <a:xfrm>
              <a:off x="1255383" y="411661"/>
              <a:ext cx="62361" cy="13945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 xmlns:a16="http://schemas.microsoft.com/office/drawing/2014/main" id="{DEF0578E-BA99-4BBB-800C-15D19D6D9FDC}"/>
                </a:ext>
              </a:extLst>
            </p:cNvPr>
            <p:cNvGrpSpPr/>
            <p:nvPr/>
          </p:nvGrpSpPr>
          <p:grpSpPr>
            <a:xfrm>
              <a:off x="793624" y="1730016"/>
              <a:ext cx="969237" cy="969236"/>
              <a:chOff x="445383" y="1395269"/>
              <a:chExt cx="969237" cy="969236"/>
            </a:xfrm>
          </p:grpSpPr>
          <p:grpSp>
            <p:nvGrpSpPr>
              <p:cNvPr id="88" name="Group 87">
                <a:extLst>
                  <a:ext uri="{FF2B5EF4-FFF2-40B4-BE49-F238E27FC236}">
                    <a16:creationId xmlns="" xmlns:a16="http://schemas.microsoft.com/office/drawing/2014/main" id="{EF79CEF7-165B-4D81-A84A-4D7722430438}"/>
                  </a:ext>
                </a:extLst>
              </p:cNvPr>
              <p:cNvGrpSpPr/>
              <p:nvPr/>
            </p:nvGrpSpPr>
            <p:grpSpPr>
              <a:xfrm>
                <a:off x="445383" y="1395269"/>
                <a:ext cx="969237" cy="969236"/>
                <a:chOff x="445383" y="1395269"/>
                <a:chExt cx="969237" cy="969236"/>
              </a:xfrm>
            </p:grpSpPr>
            <p:sp>
              <p:nvSpPr>
                <p:cNvPr id="90" name="Chord 89">
                  <a:extLst>
                    <a:ext uri="{FF2B5EF4-FFF2-40B4-BE49-F238E27FC236}">
                      <a16:creationId xmlns="" xmlns:a16="http://schemas.microsoft.com/office/drawing/2014/main" id="{4D115C86-85CA-4B79-9895-CAC1C71CCF99}"/>
                    </a:ext>
                  </a:extLst>
                </p:cNvPr>
                <p:cNvSpPr/>
                <p:nvPr/>
              </p:nvSpPr>
              <p:spPr>
                <a:xfrm>
                  <a:off x="445383" y="1395269"/>
                  <a:ext cx="969236" cy="969236"/>
                </a:xfrm>
                <a:prstGeom prst="chord">
                  <a:avLst>
                    <a:gd name="adj1" fmla="val 10883871"/>
                    <a:gd name="adj2" fmla="val 215068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 xmlns:a16="http://schemas.microsoft.com/office/drawing/2014/main" id="{FB123A3C-693E-41DE-8112-883962D33553}"/>
                    </a:ext>
                  </a:extLst>
                </p:cNvPr>
                <p:cNvSpPr/>
                <p:nvPr/>
              </p:nvSpPr>
              <p:spPr>
                <a:xfrm>
                  <a:off x="445384" y="1808828"/>
                  <a:ext cx="969236" cy="995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Chord 88">
                <a:extLst>
                  <a:ext uri="{FF2B5EF4-FFF2-40B4-BE49-F238E27FC236}">
                    <a16:creationId xmlns="" xmlns:a16="http://schemas.microsoft.com/office/drawing/2014/main" id="{03F9C9BF-3F41-4751-AA51-7CAFE60D9564}"/>
                  </a:ext>
                </a:extLst>
              </p:cNvPr>
              <p:cNvSpPr/>
              <p:nvPr/>
            </p:nvSpPr>
            <p:spPr>
              <a:xfrm rot="10800000">
                <a:off x="797736" y="1682659"/>
                <a:ext cx="261159" cy="261159"/>
              </a:xfrm>
              <a:prstGeom prst="chord">
                <a:avLst>
                  <a:gd name="adj1" fmla="val 10883871"/>
                  <a:gd name="adj2" fmla="val 2150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 name="Group 2">
            <a:extLst>
              <a:ext uri="{FF2B5EF4-FFF2-40B4-BE49-F238E27FC236}">
                <a16:creationId xmlns="" xmlns:a16="http://schemas.microsoft.com/office/drawing/2014/main" id="{2D3882CD-1E20-44BD-90FA-F6096F730D98}"/>
              </a:ext>
            </a:extLst>
          </p:cNvPr>
          <p:cNvGrpSpPr/>
          <p:nvPr/>
        </p:nvGrpSpPr>
        <p:grpSpPr>
          <a:xfrm>
            <a:off x="1271838" y="308746"/>
            <a:ext cx="726928" cy="1192901"/>
            <a:chOff x="1695783" y="411661"/>
            <a:chExt cx="969237" cy="1590535"/>
          </a:xfrm>
        </p:grpSpPr>
        <p:sp>
          <p:nvSpPr>
            <p:cNvPr id="86" name="Rectangle 85">
              <a:extLst>
                <a:ext uri="{FF2B5EF4-FFF2-40B4-BE49-F238E27FC236}">
                  <a16:creationId xmlns="" xmlns:a16="http://schemas.microsoft.com/office/drawing/2014/main" id="{8F0E1F13-C5B6-4A1C-89FB-D6F2E5D1F840}"/>
                </a:ext>
              </a:extLst>
            </p:cNvPr>
            <p:cNvSpPr/>
            <p:nvPr/>
          </p:nvSpPr>
          <p:spPr>
            <a:xfrm>
              <a:off x="2157543" y="411661"/>
              <a:ext cx="45719" cy="7606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 xmlns:a16="http://schemas.microsoft.com/office/drawing/2014/main" id="{1EC1A4E6-8F11-4955-9716-BE1A900D0B8C}"/>
                </a:ext>
              </a:extLst>
            </p:cNvPr>
            <p:cNvGrpSpPr/>
            <p:nvPr/>
          </p:nvGrpSpPr>
          <p:grpSpPr>
            <a:xfrm>
              <a:off x="1695783" y="1032960"/>
              <a:ext cx="969237" cy="969236"/>
              <a:chOff x="445383" y="1395269"/>
              <a:chExt cx="969237" cy="969236"/>
            </a:xfrm>
          </p:grpSpPr>
          <p:grpSp>
            <p:nvGrpSpPr>
              <p:cNvPr id="93" name="Group 92">
                <a:extLst>
                  <a:ext uri="{FF2B5EF4-FFF2-40B4-BE49-F238E27FC236}">
                    <a16:creationId xmlns="" xmlns:a16="http://schemas.microsoft.com/office/drawing/2014/main" id="{DB0B7C5A-0749-44DF-BF43-C6DAA133885B}"/>
                  </a:ext>
                </a:extLst>
              </p:cNvPr>
              <p:cNvGrpSpPr/>
              <p:nvPr/>
            </p:nvGrpSpPr>
            <p:grpSpPr>
              <a:xfrm>
                <a:off x="445383" y="1395269"/>
                <a:ext cx="969237" cy="969236"/>
                <a:chOff x="445383" y="1395269"/>
                <a:chExt cx="969237" cy="969236"/>
              </a:xfrm>
            </p:grpSpPr>
            <p:sp>
              <p:nvSpPr>
                <p:cNvPr id="95" name="Chord 94">
                  <a:extLst>
                    <a:ext uri="{FF2B5EF4-FFF2-40B4-BE49-F238E27FC236}">
                      <a16:creationId xmlns="" xmlns:a16="http://schemas.microsoft.com/office/drawing/2014/main" id="{D0585BE1-7CE3-439F-A96F-57E38093E4A4}"/>
                    </a:ext>
                  </a:extLst>
                </p:cNvPr>
                <p:cNvSpPr/>
                <p:nvPr/>
              </p:nvSpPr>
              <p:spPr>
                <a:xfrm>
                  <a:off x="445383" y="1395269"/>
                  <a:ext cx="969236" cy="969236"/>
                </a:xfrm>
                <a:prstGeom prst="chord">
                  <a:avLst>
                    <a:gd name="adj1" fmla="val 10883871"/>
                    <a:gd name="adj2" fmla="val 215068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 xmlns:a16="http://schemas.microsoft.com/office/drawing/2014/main" id="{0213D21A-91D8-4593-B13E-3002E977B590}"/>
                    </a:ext>
                  </a:extLst>
                </p:cNvPr>
                <p:cNvSpPr/>
                <p:nvPr/>
              </p:nvSpPr>
              <p:spPr>
                <a:xfrm>
                  <a:off x="445384" y="1808828"/>
                  <a:ext cx="969236" cy="995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Chord 93">
                <a:extLst>
                  <a:ext uri="{FF2B5EF4-FFF2-40B4-BE49-F238E27FC236}">
                    <a16:creationId xmlns="" xmlns:a16="http://schemas.microsoft.com/office/drawing/2014/main" id="{95579F1A-82AD-4CAF-8360-76A887DFD042}"/>
                  </a:ext>
                </a:extLst>
              </p:cNvPr>
              <p:cNvSpPr/>
              <p:nvPr/>
            </p:nvSpPr>
            <p:spPr>
              <a:xfrm rot="10800000">
                <a:off x="797736" y="1682659"/>
                <a:ext cx="261159" cy="261159"/>
              </a:xfrm>
              <a:prstGeom prst="chord">
                <a:avLst>
                  <a:gd name="adj1" fmla="val 10883871"/>
                  <a:gd name="adj2" fmla="val 2150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9" name="Group 58">
            <a:extLst>
              <a:ext uri="{FF2B5EF4-FFF2-40B4-BE49-F238E27FC236}">
                <a16:creationId xmlns="" xmlns:a16="http://schemas.microsoft.com/office/drawing/2014/main" id="{B3E0212C-C18A-40AD-A014-299049E81B2E}"/>
              </a:ext>
            </a:extLst>
          </p:cNvPr>
          <p:cNvGrpSpPr/>
          <p:nvPr/>
        </p:nvGrpSpPr>
        <p:grpSpPr>
          <a:xfrm>
            <a:off x="1010646" y="1692965"/>
            <a:ext cx="1659159" cy="2270666"/>
            <a:chOff x="655319" y="2346925"/>
            <a:chExt cx="2212212" cy="3027554"/>
          </a:xfrm>
        </p:grpSpPr>
        <p:sp>
          <p:nvSpPr>
            <p:cNvPr id="4" name="Freeform: Shape 3">
              <a:extLst>
                <a:ext uri="{FF2B5EF4-FFF2-40B4-BE49-F238E27FC236}">
                  <a16:creationId xmlns="" xmlns:a16="http://schemas.microsoft.com/office/drawing/2014/main" id="{52457F25-1F82-4981-A9DC-0FF2BE9C971A}"/>
                </a:ext>
              </a:extLst>
            </p:cNvPr>
            <p:cNvSpPr/>
            <p:nvPr/>
          </p:nvSpPr>
          <p:spPr>
            <a:xfrm>
              <a:off x="1358532" y="2656551"/>
              <a:ext cx="724760" cy="1220533"/>
            </a:xfrm>
            <a:custGeom>
              <a:avLst/>
              <a:gdLst>
                <a:gd name="connsiteX0" fmla="*/ 604713 w 632113"/>
                <a:gd name="connsiteY0" fmla="*/ 174215 h 1064510"/>
                <a:gd name="connsiteX1" fmla="*/ 588499 w 632113"/>
                <a:gd name="connsiteY1" fmla="*/ 201913 h 1064510"/>
                <a:gd name="connsiteX2" fmla="*/ 578028 w 632113"/>
                <a:gd name="connsiteY2" fmla="*/ 240420 h 1064510"/>
                <a:gd name="connsiteX3" fmla="*/ 551680 w 632113"/>
                <a:gd name="connsiteY3" fmla="*/ 85039 h 1064510"/>
                <a:gd name="connsiteX4" fmla="*/ 426362 w 632113"/>
                <a:gd name="connsiteY4" fmla="*/ 15118 h 1064510"/>
                <a:gd name="connsiteX5" fmla="*/ 423322 w 632113"/>
                <a:gd name="connsiteY5" fmla="*/ 16469 h 1064510"/>
                <a:gd name="connsiteX6" fmla="*/ 117965 w 632113"/>
                <a:gd name="connsiteY6" fmla="*/ 51599 h 1064510"/>
                <a:gd name="connsiteX7" fmla="*/ 44328 w 632113"/>
                <a:gd name="connsiteY7" fmla="*/ 112738 h 1064510"/>
                <a:gd name="connsiteX8" fmla="*/ 59866 w 632113"/>
                <a:gd name="connsiteY8" fmla="*/ 288048 h 1064510"/>
                <a:gd name="connsiteX9" fmla="*/ 47368 w 632113"/>
                <a:gd name="connsiteY9" fmla="*/ 249203 h 1064510"/>
                <a:gd name="connsiteX10" fmla="*/ 24736 w 632113"/>
                <a:gd name="connsiteY10" fmla="*/ 199549 h 1064510"/>
                <a:gd name="connsiteX11" fmla="*/ 7171 w 632113"/>
                <a:gd name="connsiteY11" fmla="*/ 217451 h 1064510"/>
                <a:gd name="connsiteX12" fmla="*/ 60204 w 632113"/>
                <a:gd name="connsiteY12" fmla="*/ 401882 h 1064510"/>
                <a:gd name="connsiteX13" fmla="*/ 80471 w 632113"/>
                <a:gd name="connsiteY13" fmla="*/ 425864 h 1064510"/>
                <a:gd name="connsiteX14" fmla="*/ 136543 w 632113"/>
                <a:gd name="connsiteY14" fmla="*/ 577192 h 1064510"/>
                <a:gd name="connsiteX15" fmla="*/ 129787 w 632113"/>
                <a:gd name="connsiteY15" fmla="*/ 618064 h 1064510"/>
                <a:gd name="connsiteX16" fmla="*/ 128436 w 632113"/>
                <a:gd name="connsiteY16" fmla="*/ 617388 h 1064510"/>
                <a:gd name="connsiteX17" fmla="*/ 92293 w 632113"/>
                <a:gd name="connsiteY17" fmla="*/ 795401 h 1064510"/>
                <a:gd name="connsiteX18" fmla="*/ 344281 w 632113"/>
                <a:gd name="connsiteY18" fmla="*/ 1063602 h 1064510"/>
                <a:gd name="connsiteX19" fmla="*/ 353401 w 632113"/>
                <a:gd name="connsiteY19" fmla="*/ 1060900 h 1064510"/>
                <a:gd name="connsiteX20" fmla="*/ 551005 w 632113"/>
                <a:gd name="connsiteY20" fmla="*/ 745746 h 1064510"/>
                <a:gd name="connsiteX21" fmla="*/ 534454 w 632113"/>
                <a:gd name="connsiteY21" fmla="*/ 617051 h 1064510"/>
                <a:gd name="connsiteX22" fmla="*/ 535805 w 632113"/>
                <a:gd name="connsiteY22" fmla="*/ 558614 h 1064510"/>
                <a:gd name="connsiteX23" fmla="*/ 605388 w 632113"/>
                <a:gd name="connsiteY23" fmla="*/ 352903 h 1064510"/>
                <a:gd name="connsiteX24" fmla="*/ 620927 w 632113"/>
                <a:gd name="connsiteY24" fmla="*/ 314395 h 1064510"/>
                <a:gd name="connsiteX25" fmla="*/ 632073 w 632113"/>
                <a:gd name="connsiteY25" fmla="*/ 210695 h 1064510"/>
                <a:gd name="connsiteX26" fmla="*/ 604713 w 632113"/>
                <a:gd name="connsiteY26" fmla="*/ 174215 h 106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2113" h="1064510">
                  <a:moveTo>
                    <a:pt x="604713" y="174215"/>
                  </a:moveTo>
                  <a:cubicBezTo>
                    <a:pt x="595593" y="181308"/>
                    <a:pt x="591539" y="191442"/>
                    <a:pt x="588499" y="201913"/>
                  </a:cubicBezTo>
                  <a:cubicBezTo>
                    <a:pt x="584783" y="214749"/>
                    <a:pt x="581406" y="227585"/>
                    <a:pt x="578028" y="240420"/>
                  </a:cubicBezTo>
                  <a:cubicBezTo>
                    <a:pt x="576339" y="232651"/>
                    <a:pt x="556410" y="115102"/>
                    <a:pt x="551680" y="85039"/>
                  </a:cubicBezTo>
                  <a:cubicBezTo>
                    <a:pt x="538169" y="1607"/>
                    <a:pt x="503040" y="-17647"/>
                    <a:pt x="426362" y="15118"/>
                  </a:cubicBezTo>
                  <a:cubicBezTo>
                    <a:pt x="425349" y="15456"/>
                    <a:pt x="424336" y="16131"/>
                    <a:pt x="423322" y="16469"/>
                  </a:cubicBezTo>
                  <a:cubicBezTo>
                    <a:pt x="325703" y="63421"/>
                    <a:pt x="223016" y="68488"/>
                    <a:pt x="117965" y="51599"/>
                  </a:cubicBezTo>
                  <a:cubicBezTo>
                    <a:pt x="73039" y="44168"/>
                    <a:pt x="39261" y="67812"/>
                    <a:pt x="44328" y="112738"/>
                  </a:cubicBezTo>
                  <a:cubicBezTo>
                    <a:pt x="50070" y="161717"/>
                    <a:pt x="59866" y="288048"/>
                    <a:pt x="59866" y="288048"/>
                  </a:cubicBezTo>
                  <a:cubicBezTo>
                    <a:pt x="55812" y="275212"/>
                    <a:pt x="51759" y="262039"/>
                    <a:pt x="47368" y="249203"/>
                  </a:cubicBezTo>
                  <a:cubicBezTo>
                    <a:pt x="41288" y="231976"/>
                    <a:pt x="38586" y="213060"/>
                    <a:pt x="24736" y="199549"/>
                  </a:cubicBezTo>
                  <a:cubicBezTo>
                    <a:pt x="16292" y="203264"/>
                    <a:pt x="10212" y="209006"/>
                    <a:pt x="7171" y="217451"/>
                  </a:cubicBezTo>
                  <a:cubicBezTo>
                    <a:pt x="-13433" y="273861"/>
                    <a:pt x="12238" y="364050"/>
                    <a:pt x="60204" y="401882"/>
                  </a:cubicBezTo>
                  <a:cubicBezTo>
                    <a:pt x="68648" y="408637"/>
                    <a:pt x="77768" y="414042"/>
                    <a:pt x="80471" y="425864"/>
                  </a:cubicBezTo>
                  <a:cubicBezTo>
                    <a:pt x="87902" y="460318"/>
                    <a:pt x="98373" y="508284"/>
                    <a:pt x="136543" y="577192"/>
                  </a:cubicBezTo>
                  <a:cubicBezTo>
                    <a:pt x="134854" y="592730"/>
                    <a:pt x="133165" y="611308"/>
                    <a:pt x="129787" y="618064"/>
                  </a:cubicBezTo>
                  <a:lnTo>
                    <a:pt x="128436" y="617388"/>
                  </a:lnTo>
                  <a:cubicBezTo>
                    <a:pt x="102089" y="659274"/>
                    <a:pt x="75066" y="753516"/>
                    <a:pt x="92293" y="795401"/>
                  </a:cubicBezTo>
                  <a:cubicBezTo>
                    <a:pt x="116614" y="854851"/>
                    <a:pt x="339889" y="1059549"/>
                    <a:pt x="344281" y="1063602"/>
                  </a:cubicBezTo>
                  <a:cubicBezTo>
                    <a:pt x="345632" y="1066304"/>
                    <a:pt x="350699" y="1062251"/>
                    <a:pt x="353401" y="1060900"/>
                  </a:cubicBezTo>
                  <a:cubicBezTo>
                    <a:pt x="368601" y="1047388"/>
                    <a:pt x="524658" y="949093"/>
                    <a:pt x="551005" y="745746"/>
                  </a:cubicBezTo>
                  <a:cubicBezTo>
                    <a:pt x="556747" y="702510"/>
                    <a:pt x="569583" y="655896"/>
                    <a:pt x="534454" y="617051"/>
                  </a:cubicBezTo>
                  <a:cubicBezTo>
                    <a:pt x="533778" y="614010"/>
                    <a:pt x="533440" y="597459"/>
                    <a:pt x="535805" y="558614"/>
                  </a:cubicBezTo>
                  <a:cubicBezTo>
                    <a:pt x="566205" y="469439"/>
                    <a:pt x="569921" y="380601"/>
                    <a:pt x="605388" y="352903"/>
                  </a:cubicBezTo>
                  <a:cubicBezTo>
                    <a:pt x="614846" y="345472"/>
                    <a:pt x="618224" y="327907"/>
                    <a:pt x="620927" y="314395"/>
                  </a:cubicBezTo>
                  <a:cubicBezTo>
                    <a:pt x="627682" y="280279"/>
                    <a:pt x="630384" y="245487"/>
                    <a:pt x="632073" y="210695"/>
                  </a:cubicBezTo>
                  <a:cubicBezTo>
                    <a:pt x="632749" y="190428"/>
                    <a:pt x="624980" y="178268"/>
                    <a:pt x="604713" y="174215"/>
                  </a:cubicBezTo>
                  <a:close/>
                </a:path>
              </a:pathLst>
            </a:custGeom>
            <a:gradFill>
              <a:gsLst>
                <a:gs pos="41000">
                  <a:schemeClr val="bg1">
                    <a:lumMod val="95000"/>
                  </a:schemeClr>
                </a:gs>
                <a:gs pos="0">
                  <a:schemeClr val="bg1">
                    <a:lumMod val="95000"/>
                  </a:schemeClr>
                </a:gs>
                <a:gs pos="100000">
                  <a:schemeClr val="bg1">
                    <a:lumMod val="65000"/>
                  </a:schemeClr>
                </a:gs>
              </a:gsLst>
              <a:lin ang="90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Freeform: Shape 4">
              <a:extLst>
                <a:ext uri="{FF2B5EF4-FFF2-40B4-BE49-F238E27FC236}">
                  <a16:creationId xmlns="" xmlns:a16="http://schemas.microsoft.com/office/drawing/2014/main" id="{E2D785C4-6A09-42A9-B007-3CEF1FE253F7}"/>
                </a:ext>
              </a:extLst>
            </p:cNvPr>
            <p:cNvSpPr/>
            <p:nvPr/>
          </p:nvSpPr>
          <p:spPr>
            <a:xfrm>
              <a:off x="1314805" y="2346925"/>
              <a:ext cx="758758" cy="645701"/>
            </a:xfrm>
            <a:custGeom>
              <a:avLst/>
              <a:gdLst>
                <a:gd name="connsiteX0" fmla="*/ 85505 w 661765"/>
                <a:gd name="connsiteY0" fmla="*/ 524315 h 563160"/>
                <a:gd name="connsiteX1" fmla="*/ 98003 w 661765"/>
                <a:gd name="connsiteY1" fmla="*/ 563160 h 563160"/>
                <a:gd name="connsiteX2" fmla="*/ 82464 w 661765"/>
                <a:gd name="connsiteY2" fmla="*/ 387850 h 563160"/>
                <a:gd name="connsiteX3" fmla="*/ 156102 w 661765"/>
                <a:gd name="connsiteY3" fmla="*/ 326711 h 563160"/>
                <a:gd name="connsiteX4" fmla="*/ 461459 w 661765"/>
                <a:gd name="connsiteY4" fmla="*/ 291582 h 563160"/>
                <a:gd name="connsiteX5" fmla="*/ 464499 w 661765"/>
                <a:gd name="connsiteY5" fmla="*/ 290230 h 563160"/>
                <a:gd name="connsiteX6" fmla="*/ 589817 w 661765"/>
                <a:gd name="connsiteY6" fmla="*/ 360152 h 563160"/>
                <a:gd name="connsiteX7" fmla="*/ 616164 w 661765"/>
                <a:gd name="connsiteY7" fmla="*/ 515533 h 563160"/>
                <a:gd name="connsiteX8" fmla="*/ 626636 w 661765"/>
                <a:gd name="connsiteY8" fmla="*/ 477025 h 563160"/>
                <a:gd name="connsiteX9" fmla="*/ 642849 w 661765"/>
                <a:gd name="connsiteY9" fmla="*/ 449327 h 563160"/>
                <a:gd name="connsiteX10" fmla="*/ 658387 w 661765"/>
                <a:gd name="connsiteY10" fmla="*/ 333467 h 563160"/>
                <a:gd name="connsiteX11" fmla="*/ 624609 w 661765"/>
                <a:gd name="connsiteY11" fmla="*/ 138903 h 563160"/>
                <a:gd name="connsiteX12" fmla="*/ 472606 w 661765"/>
                <a:gd name="connsiteY12" fmla="*/ 25069 h 563160"/>
                <a:gd name="connsiteX13" fmla="*/ 288851 w 661765"/>
                <a:gd name="connsiteY13" fmla="*/ 8180 h 563160"/>
                <a:gd name="connsiteX14" fmla="*/ 69629 w 661765"/>
                <a:gd name="connsiteY14" fmla="*/ 118636 h 563160"/>
                <a:gd name="connsiteX15" fmla="*/ 2072 w 661765"/>
                <a:gd name="connsiteY15" fmla="*/ 228078 h 563160"/>
                <a:gd name="connsiteX16" fmla="*/ 22677 w 661765"/>
                <a:gd name="connsiteY16" fmla="*/ 351707 h 563160"/>
                <a:gd name="connsiteX17" fmla="*/ 62535 w 661765"/>
                <a:gd name="connsiteY17" fmla="*/ 474999 h 563160"/>
                <a:gd name="connsiteX18" fmla="*/ 62535 w 661765"/>
                <a:gd name="connsiteY18" fmla="*/ 474999 h 563160"/>
                <a:gd name="connsiteX19" fmla="*/ 85505 w 661765"/>
                <a:gd name="connsiteY19" fmla="*/ 524315 h 56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1765" h="563160">
                  <a:moveTo>
                    <a:pt x="85505" y="524315"/>
                  </a:moveTo>
                  <a:cubicBezTo>
                    <a:pt x="89896" y="537151"/>
                    <a:pt x="93949" y="550325"/>
                    <a:pt x="98003" y="563160"/>
                  </a:cubicBezTo>
                  <a:cubicBezTo>
                    <a:pt x="98003" y="563160"/>
                    <a:pt x="88207" y="436829"/>
                    <a:pt x="82464" y="387850"/>
                  </a:cubicBezTo>
                  <a:cubicBezTo>
                    <a:pt x="77398" y="342925"/>
                    <a:pt x="111176" y="319618"/>
                    <a:pt x="156102" y="326711"/>
                  </a:cubicBezTo>
                  <a:cubicBezTo>
                    <a:pt x="261153" y="343600"/>
                    <a:pt x="363501" y="338534"/>
                    <a:pt x="461459" y="291582"/>
                  </a:cubicBezTo>
                  <a:cubicBezTo>
                    <a:pt x="462472" y="291244"/>
                    <a:pt x="463486" y="290568"/>
                    <a:pt x="464499" y="290230"/>
                  </a:cubicBezTo>
                  <a:cubicBezTo>
                    <a:pt x="541176" y="257465"/>
                    <a:pt x="576306" y="276381"/>
                    <a:pt x="589817" y="360152"/>
                  </a:cubicBezTo>
                  <a:cubicBezTo>
                    <a:pt x="594546" y="390215"/>
                    <a:pt x="614475" y="507764"/>
                    <a:pt x="616164" y="515533"/>
                  </a:cubicBezTo>
                  <a:cubicBezTo>
                    <a:pt x="619542" y="502697"/>
                    <a:pt x="622920" y="489861"/>
                    <a:pt x="626636" y="477025"/>
                  </a:cubicBezTo>
                  <a:cubicBezTo>
                    <a:pt x="629676" y="466554"/>
                    <a:pt x="633729" y="456420"/>
                    <a:pt x="642849" y="449327"/>
                  </a:cubicBezTo>
                  <a:cubicBezTo>
                    <a:pt x="641498" y="409806"/>
                    <a:pt x="654334" y="371974"/>
                    <a:pt x="658387" y="333467"/>
                  </a:cubicBezTo>
                  <a:cubicBezTo>
                    <a:pt x="665481" y="265572"/>
                    <a:pt x="664468" y="194637"/>
                    <a:pt x="624609" y="138903"/>
                  </a:cubicBezTo>
                  <a:cubicBezTo>
                    <a:pt x="587791" y="87560"/>
                    <a:pt x="535096" y="46012"/>
                    <a:pt x="472606" y="25069"/>
                  </a:cubicBezTo>
                  <a:cubicBezTo>
                    <a:pt x="413493" y="5140"/>
                    <a:pt x="357421" y="-10060"/>
                    <a:pt x="288851" y="8180"/>
                  </a:cubicBezTo>
                  <a:cubicBezTo>
                    <a:pt x="205418" y="30474"/>
                    <a:pt x="127052" y="49052"/>
                    <a:pt x="69629" y="118636"/>
                  </a:cubicBezTo>
                  <a:cubicBezTo>
                    <a:pt x="41930" y="152414"/>
                    <a:pt x="8152" y="186868"/>
                    <a:pt x="2072" y="228078"/>
                  </a:cubicBezTo>
                  <a:cubicBezTo>
                    <a:pt x="-4008" y="267599"/>
                    <a:pt x="3423" y="312186"/>
                    <a:pt x="22677" y="351707"/>
                  </a:cubicBezTo>
                  <a:cubicBezTo>
                    <a:pt x="41930" y="390552"/>
                    <a:pt x="58144" y="431087"/>
                    <a:pt x="62535" y="474999"/>
                  </a:cubicBezTo>
                  <a:lnTo>
                    <a:pt x="62535" y="474999"/>
                  </a:lnTo>
                  <a:cubicBezTo>
                    <a:pt x="77060" y="488172"/>
                    <a:pt x="79424" y="507088"/>
                    <a:pt x="85505" y="524315"/>
                  </a:cubicBezTo>
                  <a:close/>
                </a:path>
              </a:pathLst>
            </a:custGeom>
            <a:solidFill>
              <a:srgbClr val="414971"/>
            </a:solidFill>
            <a:ln w="9525" cap="flat">
              <a:no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96A5D7A1-65BE-44A9-B82A-8A741BA4DB55}"/>
                </a:ext>
              </a:extLst>
            </p:cNvPr>
            <p:cNvSpPr/>
            <p:nvPr/>
          </p:nvSpPr>
          <p:spPr>
            <a:xfrm>
              <a:off x="1383677" y="2853053"/>
              <a:ext cx="679584" cy="290281"/>
            </a:xfrm>
            <a:custGeom>
              <a:avLst/>
              <a:gdLst>
                <a:gd name="connsiteX0" fmla="*/ 590212 w 592712"/>
                <a:gd name="connsiteY0" fmla="*/ 3507 h 253174"/>
                <a:gd name="connsiteX1" fmla="*/ 579066 w 592712"/>
                <a:gd name="connsiteY1" fmla="*/ 2156 h 253174"/>
                <a:gd name="connsiteX2" fmla="*/ 562176 w 592712"/>
                <a:gd name="connsiteY2" fmla="*/ 48432 h 253174"/>
                <a:gd name="connsiteX3" fmla="*/ 519615 w 592712"/>
                <a:gd name="connsiteY3" fmla="*/ 85926 h 253174"/>
                <a:gd name="connsiteX4" fmla="*/ 446316 w 592712"/>
                <a:gd name="connsiteY4" fmla="*/ 90318 h 253174"/>
                <a:gd name="connsiteX5" fmla="*/ 323025 w 592712"/>
                <a:gd name="connsiteY5" fmla="*/ 118691 h 253174"/>
                <a:gd name="connsiteX6" fmla="*/ 303433 w 592712"/>
                <a:gd name="connsiteY6" fmla="*/ 131527 h 253174"/>
                <a:gd name="connsiteX7" fmla="*/ 263575 w 592712"/>
                <a:gd name="connsiteY7" fmla="*/ 132541 h 253174"/>
                <a:gd name="connsiteX8" fmla="*/ 244321 w 592712"/>
                <a:gd name="connsiteY8" fmla="*/ 121056 h 253174"/>
                <a:gd name="connsiteX9" fmla="*/ 160213 w 592712"/>
                <a:gd name="connsiteY9" fmla="*/ 108220 h 253174"/>
                <a:gd name="connsiteX10" fmla="*/ 62593 w 592712"/>
                <a:gd name="connsiteY10" fmla="*/ 106531 h 253174"/>
                <a:gd name="connsiteX11" fmla="*/ 27801 w 592712"/>
                <a:gd name="connsiteY11" fmla="*/ 83562 h 253174"/>
                <a:gd name="connsiteX12" fmla="*/ 1116 w 592712"/>
                <a:gd name="connsiteY12" fmla="*/ 15667 h 253174"/>
                <a:gd name="connsiteX13" fmla="*/ 2805 w 592712"/>
                <a:gd name="connsiteY13" fmla="*/ 27490 h 253174"/>
                <a:gd name="connsiteX14" fmla="*/ 778 w 592712"/>
                <a:gd name="connsiteY14" fmla="*/ 51810 h 253174"/>
                <a:gd name="connsiteX15" fmla="*/ 39285 w 592712"/>
                <a:gd name="connsiteY15" fmla="*/ 175777 h 253174"/>
                <a:gd name="connsiteX16" fmla="*/ 131501 w 592712"/>
                <a:gd name="connsiteY16" fmla="*/ 252116 h 253174"/>
                <a:gd name="connsiteX17" fmla="*/ 198720 w 592712"/>
                <a:gd name="connsiteY17" fmla="*/ 253130 h 253174"/>
                <a:gd name="connsiteX18" fmla="*/ 268641 w 592712"/>
                <a:gd name="connsiteY18" fmla="*/ 206853 h 253174"/>
                <a:gd name="connsiteX19" fmla="*/ 310189 w 592712"/>
                <a:gd name="connsiteY19" fmla="*/ 206178 h 253174"/>
                <a:gd name="connsiteX20" fmla="*/ 360181 w 592712"/>
                <a:gd name="connsiteY20" fmla="*/ 245699 h 253174"/>
                <a:gd name="connsiteX21" fmla="*/ 454423 w 592712"/>
                <a:gd name="connsiteY21" fmla="*/ 245699 h 253174"/>
                <a:gd name="connsiteX22" fmla="*/ 538531 w 592712"/>
                <a:gd name="connsiteY22" fmla="*/ 185573 h 253174"/>
                <a:gd name="connsiteX23" fmla="*/ 585146 w 592712"/>
                <a:gd name="connsiteY23" fmla="*/ 30192 h 253174"/>
                <a:gd name="connsiteX24" fmla="*/ 591564 w 592712"/>
                <a:gd name="connsiteY24" fmla="*/ 4182 h 253174"/>
                <a:gd name="connsiteX25" fmla="*/ 590212 w 592712"/>
                <a:gd name="connsiteY25" fmla="*/ 3507 h 25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2712" h="253174">
                  <a:moveTo>
                    <a:pt x="590212" y="3507"/>
                  </a:moveTo>
                  <a:cubicBezTo>
                    <a:pt x="587510" y="467"/>
                    <a:pt x="580755" y="-1898"/>
                    <a:pt x="579066" y="2156"/>
                  </a:cubicBezTo>
                  <a:lnTo>
                    <a:pt x="562176" y="48432"/>
                  </a:lnTo>
                  <a:cubicBezTo>
                    <a:pt x="554745" y="68024"/>
                    <a:pt x="540220" y="85251"/>
                    <a:pt x="519615" y="85926"/>
                  </a:cubicBezTo>
                  <a:lnTo>
                    <a:pt x="446316" y="90318"/>
                  </a:lnTo>
                  <a:cubicBezTo>
                    <a:pt x="405444" y="96735"/>
                    <a:pt x="358154" y="101127"/>
                    <a:pt x="323025" y="118691"/>
                  </a:cubicBezTo>
                  <a:lnTo>
                    <a:pt x="303433" y="131527"/>
                  </a:lnTo>
                  <a:cubicBezTo>
                    <a:pt x="291273" y="139296"/>
                    <a:pt x="276073" y="139972"/>
                    <a:pt x="263575" y="132541"/>
                  </a:cubicBezTo>
                  <a:lnTo>
                    <a:pt x="244321" y="121056"/>
                  </a:lnTo>
                  <a:cubicBezTo>
                    <a:pt x="219325" y="110247"/>
                    <a:pt x="187235" y="108220"/>
                    <a:pt x="160213" y="108220"/>
                  </a:cubicBezTo>
                  <a:lnTo>
                    <a:pt x="62593" y="106531"/>
                  </a:lnTo>
                  <a:cubicBezTo>
                    <a:pt x="45703" y="106531"/>
                    <a:pt x="35908" y="98424"/>
                    <a:pt x="27801" y="83562"/>
                  </a:cubicBezTo>
                  <a:lnTo>
                    <a:pt x="1116" y="15667"/>
                  </a:lnTo>
                  <a:cubicBezTo>
                    <a:pt x="1791" y="19721"/>
                    <a:pt x="2129" y="23436"/>
                    <a:pt x="2805" y="27490"/>
                  </a:cubicBezTo>
                  <a:cubicBezTo>
                    <a:pt x="2129" y="35596"/>
                    <a:pt x="-1586" y="44041"/>
                    <a:pt x="778" y="51810"/>
                  </a:cubicBezTo>
                  <a:cubicBezTo>
                    <a:pt x="12938" y="93358"/>
                    <a:pt x="23747" y="135243"/>
                    <a:pt x="39285" y="175777"/>
                  </a:cubicBezTo>
                  <a:cubicBezTo>
                    <a:pt x="61241" y="232525"/>
                    <a:pt x="71713" y="252792"/>
                    <a:pt x="131501" y="252116"/>
                  </a:cubicBezTo>
                  <a:cubicBezTo>
                    <a:pt x="143323" y="251779"/>
                    <a:pt x="186897" y="253468"/>
                    <a:pt x="198720" y="253130"/>
                  </a:cubicBezTo>
                  <a:cubicBezTo>
                    <a:pt x="227094" y="252792"/>
                    <a:pt x="252090" y="233201"/>
                    <a:pt x="268641" y="206853"/>
                  </a:cubicBezTo>
                  <a:cubicBezTo>
                    <a:pt x="280802" y="187600"/>
                    <a:pt x="297015" y="186924"/>
                    <a:pt x="310189" y="206178"/>
                  </a:cubicBezTo>
                  <a:cubicBezTo>
                    <a:pt x="322687" y="224418"/>
                    <a:pt x="340252" y="244347"/>
                    <a:pt x="360181" y="245699"/>
                  </a:cubicBezTo>
                  <a:cubicBezTo>
                    <a:pt x="391595" y="247725"/>
                    <a:pt x="423347" y="249076"/>
                    <a:pt x="454423" y="245699"/>
                  </a:cubicBezTo>
                  <a:cubicBezTo>
                    <a:pt x="492593" y="241645"/>
                    <a:pt x="520967" y="226445"/>
                    <a:pt x="538531" y="185573"/>
                  </a:cubicBezTo>
                  <a:cubicBezTo>
                    <a:pt x="559812" y="134905"/>
                    <a:pt x="570959" y="82549"/>
                    <a:pt x="585146" y="30192"/>
                  </a:cubicBezTo>
                  <a:cubicBezTo>
                    <a:pt x="587848" y="20058"/>
                    <a:pt x="595617" y="13640"/>
                    <a:pt x="591564" y="4182"/>
                  </a:cubicBezTo>
                  <a:cubicBezTo>
                    <a:pt x="590888" y="4858"/>
                    <a:pt x="590550" y="4182"/>
                    <a:pt x="590212" y="3507"/>
                  </a:cubicBezTo>
                  <a:close/>
                </a:path>
              </a:pathLst>
            </a:custGeom>
            <a:solidFill>
              <a:srgbClr val="363636"/>
            </a:solidFill>
            <a:ln w="3378"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AC360F7A-1714-447A-B245-1A157AF46D74}"/>
                </a:ext>
              </a:extLst>
            </p:cNvPr>
            <p:cNvSpPr/>
            <p:nvPr/>
          </p:nvSpPr>
          <p:spPr>
            <a:xfrm>
              <a:off x="655319" y="3440724"/>
              <a:ext cx="2212212" cy="1584052"/>
            </a:xfrm>
            <a:custGeom>
              <a:avLst/>
              <a:gdLst>
                <a:gd name="connsiteX0" fmla="*/ 1904073 w 1929421"/>
                <a:gd name="connsiteY0" fmla="*/ 996127 h 1381560"/>
                <a:gd name="connsiteX1" fmla="*/ 1857121 w 1929421"/>
                <a:gd name="connsiteY1" fmla="*/ 805954 h 1381560"/>
                <a:gd name="connsiteX2" fmla="*/ 1707145 w 1929421"/>
                <a:gd name="connsiteY2" fmla="*/ 233747 h 1381560"/>
                <a:gd name="connsiteX3" fmla="*/ 1687553 w 1929421"/>
                <a:gd name="connsiteY3" fmla="*/ 214493 h 1381560"/>
                <a:gd name="connsiteX4" fmla="*/ 1417663 w 1929421"/>
                <a:gd name="connsiteY4" fmla="*/ 91877 h 1381560"/>
                <a:gd name="connsiteX5" fmla="*/ 1211614 w 1929421"/>
                <a:gd name="connsiteY5" fmla="*/ 0 h 1381560"/>
                <a:gd name="connsiteX6" fmla="*/ 1072109 w 1929421"/>
                <a:gd name="connsiteY6" fmla="*/ 257054 h 1381560"/>
                <a:gd name="connsiteX7" fmla="*/ 960640 w 1929421"/>
                <a:gd name="connsiteY7" fmla="*/ 380008 h 1381560"/>
                <a:gd name="connsiteX8" fmla="*/ 895448 w 1929421"/>
                <a:gd name="connsiteY8" fmla="*/ 316167 h 1381560"/>
                <a:gd name="connsiteX9" fmla="*/ 669808 w 1929421"/>
                <a:gd name="connsiteY9" fmla="*/ 12160 h 1381560"/>
                <a:gd name="connsiteX10" fmla="*/ 563405 w 1929421"/>
                <a:gd name="connsiteY10" fmla="*/ 69584 h 1381560"/>
                <a:gd name="connsiteX11" fmla="*/ 461394 w 1929421"/>
                <a:gd name="connsiteY11" fmla="*/ 110793 h 1381560"/>
                <a:gd name="connsiteX12" fmla="*/ 354654 w 1929421"/>
                <a:gd name="connsiteY12" fmla="*/ 150314 h 1381560"/>
                <a:gd name="connsiteX13" fmla="*/ 239132 w 1929421"/>
                <a:gd name="connsiteY13" fmla="*/ 214156 h 1381560"/>
                <a:gd name="connsiteX14" fmla="*/ 220216 w 1929421"/>
                <a:gd name="connsiteY14" fmla="*/ 234423 h 1381560"/>
                <a:gd name="connsiteX15" fmla="*/ 18896 w 1929421"/>
                <a:gd name="connsiteY15" fmla="*/ 997816 h 1381560"/>
                <a:gd name="connsiteX16" fmla="*/ 9776 w 1929421"/>
                <a:gd name="connsiteY16" fmla="*/ 1175491 h 1381560"/>
                <a:gd name="connsiteX17" fmla="*/ 19910 w 1929421"/>
                <a:gd name="connsiteY17" fmla="*/ 1226496 h 1381560"/>
                <a:gd name="connsiteX18" fmla="*/ 60444 w 1929421"/>
                <a:gd name="connsiteY18" fmla="*/ 1309929 h 1381560"/>
                <a:gd name="connsiteX19" fmla="*/ 83413 w 1929421"/>
                <a:gd name="connsiteY19" fmla="*/ 1374784 h 1381560"/>
                <a:gd name="connsiteX20" fmla="*/ 83413 w 1929421"/>
                <a:gd name="connsiteY20" fmla="*/ 1374784 h 1381560"/>
                <a:gd name="connsiteX21" fmla="*/ 88480 w 1929421"/>
                <a:gd name="connsiteY21" fmla="*/ 1375797 h 1381560"/>
                <a:gd name="connsiteX22" fmla="*/ 1752408 w 1929421"/>
                <a:gd name="connsiteY22" fmla="*/ 1381540 h 1381560"/>
                <a:gd name="connsiteX23" fmla="*/ 1843609 w 1929421"/>
                <a:gd name="connsiteY23" fmla="*/ 1334250 h 1381560"/>
                <a:gd name="connsiteX24" fmla="*/ 1929407 w 1929421"/>
                <a:gd name="connsiteY24" fmla="*/ 1091045 h 1381560"/>
                <a:gd name="connsiteX25" fmla="*/ 1904073 w 1929421"/>
                <a:gd name="connsiteY25" fmla="*/ 996127 h 1381560"/>
                <a:gd name="connsiteX26" fmla="*/ 1607836 w 1929421"/>
                <a:gd name="connsiteY26" fmla="*/ 333056 h 1381560"/>
                <a:gd name="connsiteX27" fmla="*/ 1609187 w 1929421"/>
                <a:gd name="connsiteY27" fmla="*/ 331029 h 1381560"/>
                <a:gd name="connsiteX28" fmla="*/ 1607836 w 1929421"/>
                <a:gd name="connsiteY28" fmla="*/ 333056 h 138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29421" h="1381560">
                  <a:moveTo>
                    <a:pt x="1904073" y="996127"/>
                  </a:moveTo>
                  <a:cubicBezTo>
                    <a:pt x="1871984" y="917423"/>
                    <a:pt x="1874348" y="889050"/>
                    <a:pt x="1857121" y="805954"/>
                  </a:cubicBezTo>
                  <a:cubicBezTo>
                    <a:pt x="1828071" y="665774"/>
                    <a:pt x="1743288" y="277997"/>
                    <a:pt x="1707145" y="233747"/>
                  </a:cubicBezTo>
                  <a:cubicBezTo>
                    <a:pt x="1696673" y="231045"/>
                    <a:pt x="1689242" y="223276"/>
                    <a:pt x="1687553" y="214493"/>
                  </a:cubicBezTo>
                  <a:cubicBezTo>
                    <a:pt x="1603782" y="160110"/>
                    <a:pt x="1506838" y="134776"/>
                    <a:pt x="1417663" y="91877"/>
                  </a:cubicBezTo>
                  <a:cubicBezTo>
                    <a:pt x="1350444" y="59450"/>
                    <a:pt x="1275118" y="42899"/>
                    <a:pt x="1211614" y="0"/>
                  </a:cubicBezTo>
                  <a:cubicBezTo>
                    <a:pt x="1202494" y="3378"/>
                    <a:pt x="1073798" y="248610"/>
                    <a:pt x="1072109" y="257054"/>
                  </a:cubicBezTo>
                  <a:cubicBezTo>
                    <a:pt x="1066367" y="285090"/>
                    <a:pt x="966045" y="383724"/>
                    <a:pt x="960640" y="380008"/>
                  </a:cubicBezTo>
                  <a:cubicBezTo>
                    <a:pt x="946791" y="370212"/>
                    <a:pt x="914026" y="340487"/>
                    <a:pt x="895448" y="316167"/>
                  </a:cubicBezTo>
                  <a:cubicBezTo>
                    <a:pt x="884639" y="301980"/>
                    <a:pt x="695141" y="5067"/>
                    <a:pt x="669808" y="12160"/>
                  </a:cubicBezTo>
                  <a:cubicBezTo>
                    <a:pt x="640420" y="42899"/>
                    <a:pt x="604953" y="60126"/>
                    <a:pt x="563405" y="69584"/>
                  </a:cubicBezTo>
                  <a:cubicBezTo>
                    <a:pt x="527600" y="77353"/>
                    <a:pt x="492133" y="89175"/>
                    <a:pt x="461394" y="110793"/>
                  </a:cubicBezTo>
                  <a:cubicBezTo>
                    <a:pt x="429305" y="133425"/>
                    <a:pt x="397215" y="155043"/>
                    <a:pt x="354654" y="150314"/>
                  </a:cubicBezTo>
                  <a:cubicBezTo>
                    <a:pt x="346210" y="149301"/>
                    <a:pt x="268519" y="195915"/>
                    <a:pt x="239132" y="214156"/>
                  </a:cubicBezTo>
                  <a:cubicBezTo>
                    <a:pt x="232714" y="229018"/>
                    <a:pt x="233052" y="226991"/>
                    <a:pt x="220216" y="234423"/>
                  </a:cubicBezTo>
                  <a:cubicBezTo>
                    <a:pt x="143201" y="353661"/>
                    <a:pt x="54026" y="903237"/>
                    <a:pt x="18896" y="997816"/>
                  </a:cubicBezTo>
                  <a:cubicBezTo>
                    <a:pt x="-3735" y="1058280"/>
                    <a:pt x="-5086" y="1115365"/>
                    <a:pt x="9776" y="1175491"/>
                  </a:cubicBezTo>
                  <a:cubicBezTo>
                    <a:pt x="13830" y="1192380"/>
                    <a:pt x="17207" y="1209269"/>
                    <a:pt x="19910" y="1226496"/>
                  </a:cubicBezTo>
                  <a:cubicBezTo>
                    <a:pt x="24976" y="1258586"/>
                    <a:pt x="37474" y="1286960"/>
                    <a:pt x="60444" y="1309929"/>
                  </a:cubicBezTo>
                  <a:cubicBezTo>
                    <a:pt x="78684" y="1328170"/>
                    <a:pt x="86116" y="1349450"/>
                    <a:pt x="83413" y="1374784"/>
                  </a:cubicBezTo>
                  <a:cubicBezTo>
                    <a:pt x="83413" y="1374784"/>
                    <a:pt x="83413" y="1374784"/>
                    <a:pt x="83413" y="1374784"/>
                  </a:cubicBezTo>
                  <a:cubicBezTo>
                    <a:pt x="83751" y="1376811"/>
                    <a:pt x="87129" y="1377486"/>
                    <a:pt x="88480" y="1375797"/>
                  </a:cubicBezTo>
                  <a:cubicBezTo>
                    <a:pt x="88480" y="1354517"/>
                    <a:pt x="1710523" y="1380864"/>
                    <a:pt x="1752408" y="1381540"/>
                  </a:cubicBezTo>
                  <a:cubicBezTo>
                    <a:pt x="1814222" y="1382553"/>
                    <a:pt x="1831112" y="1346072"/>
                    <a:pt x="1843609" y="1334250"/>
                  </a:cubicBezTo>
                  <a:cubicBezTo>
                    <a:pt x="1921300" y="1261626"/>
                    <a:pt x="1917247" y="1184611"/>
                    <a:pt x="1929407" y="1091045"/>
                  </a:cubicBezTo>
                  <a:cubicBezTo>
                    <a:pt x="1930083" y="1085640"/>
                    <a:pt x="1906438" y="1002207"/>
                    <a:pt x="1904073" y="996127"/>
                  </a:cubicBezTo>
                  <a:close/>
                  <a:moveTo>
                    <a:pt x="1607836" y="333056"/>
                  </a:moveTo>
                  <a:cubicBezTo>
                    <a:pt x="1608174" y="332380"/>
                    <a:pt x="1608849" y="331705"/>
                    <a:pt x="1609187" y="331029"/>
                  </a:cubicBezTo>
                  <a:cubicBezTo>
                    <a:pt x="1608849" y="331705"/>
                    <a:pt x="1608511" y="332380"/>
                    <a:pt x="1607836" y="333056"/>
                  </a:cubicBezTo>
                  <a:close/>
                </a:path>
              </a:pathLst>
            </a:custGeom>
            <a:gradFill>
              <a:gsLst>
                <a:gs pos="41000">
                  <a:schemeClr val="accent1"/>
                </a:gs>
                <a:gs pos="0">
                  <a:schemeClr val="accent1"/>
                </a:gs>
                <a:gs pos="100000">
                  <a:schemeClr val="accent1">
                    <a:lumMod val="75000"/>
                  </a:schemeClr>
                </a:gs>
              </a:gsLst>
              <a:lin ang="5400000" scaled="0"/>
            </a:grad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E8BB43FA-3B65-440C-BB14-1F91B1640F95}"/>
                </a:ext>
              </a:extLst>
            </p:cNvPr>
            <p:cNvSpPr/>
            <p:nvPr/>
          </p:nvSpPr>
          <p:spPr>
            <a:xfrm>
              <a:off x="749796" y="4157992"/>
              <a:ext cx="1927171" cy="1091779"/>
            </a:xfrm>
            <a:custGeom>
              <a:avLst/>
              <a:gdLst>
                <a:gd name="connsiteX0" fmla="*/ 1637918 w 1680817"/>
                <a:gd name="connsiteY0" fmla="*/ 952215 h 952215"/>
                <a:gd name="connsiteX1" fmla="*/ 42899 w 1680817"/>
                <a:gd name="connsiteY1" fmla="*/ 952215 h 952215"/>
                <a:gd name="connsiteX2" fmla="*/ 0 w 1680817"/>
                <a:gd name="connsiteY2" fmla="*/ 909317 h 952215"/>
                <a:gd name="connsiteX3" fmla="*/ 0 w 1680817"/>
                <a:gd name="connsiteY3" fmla="*/ 42899 h 952215"/>
                <a:gd name="connsiteX4" fmla="*/ 42899 w 1680817"/>
                <a:gd name="connsiteY4" fmla="*/ 0 h 952215"/>
                <a:gd name="connsiteX5" fmla="*/ 1637918 w 1680817"/>
                <a:gd name="connsiteY5" fmla="*/ 0 h 952215"/>
                <a:gd name="connsiteX6" fmla="*/ 1680817 w 1680817"/>
                <a:gd name="connsiteY6" fmla="*/ 42899 h 952215"/>
                <a:gd name="connsiteX7" fmla="*/ 1680817 w 1680817"/>
                <a:gd name="connsiteY7" fmla="*/ 909654 h 952215"/>
                <a:gd name="connsiteX8" fmla="*/ 1637918 w 1680817"/>
                <a:gd name="connsiteY8" fmla="*/ 952215 h 9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817" h="952215">
                  <a:moveTo>
                    <a:pt x="1637918" y="952215"/>
                  </a:moveTo>
                  <a:lnTo>
                    <a:pt x="42899" y="952215"/>
                  </a:lnTo>
                  <a:cubicBezTo>
                    <a:pt x="19254" y="952215"/>
                    <a:pt x="0" y="932962"/>
                    <a:pt x="0" y="909317"/>
                  </a:cubicBezTo>
                  <a:lnTo>
                    <a:pt x="0" y="42899"/>
                  </a:lnTo>
                  <a:cubicBezTo>
                    <a:pt x="0" y="19254"/>
                    <a:pt x="19254" y="0"/>
                    <a:pt x="42899" y="0"/>
                  </a:cubicBezTo>
                  <a:lnTo>
                    <a:pt x="1637918" y="0"/>
                  </a:lnTo>
                  <a:cubicBezTo>
                    <a:pt x="1661563" y="0"/>
                    <a:pt x="1680817" y="19254"/>
                    <a:pt x="1680817" y="42899"/>
                  </a:cubicBezTo>
                  <a:lnTo>
                    <a:pt x="1680817" y="909654"/>
                  </a:lnTo>
                  <a:cubicBezTo>
                    <a:pt x="1680817" y="933299"/>
                    <a:pt x="1661563" y="952215"/>
                    <a:pt x="1637918" y="952215"/>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753FF864-44F7-4E06-BC87-8D60CF9A2ABD}"/>
                </a:ext>
              </a:extLst>
            </p:cNvPr>
            <p:cNvSpPr/>
            <p:nvPr/>
          </p:nvSpPr>
          <p:spPr>
            <a:xfrm>
              <a:off x="1421937" y="3364816"/>
              <a:ext cx="314681" cy="494960"/>
            </a:xfrm>
            <a:custGeom>
              <a:avLst/>
              <a:gdLst>
                <a:gd name="connsiteX0" fmla="*/ 72460 w 274455"/>
                <a:gd name="connsiteY0" fmla="*/ 0 h 431688"/>
                <a:gd name="connsiteX1" fmla="*/ 193387 w 274455"/>
                <a:gd name="connsiteY1" fmla="*/ 286779 h 431688"/>
                <a:gd name="connsiteX2" fmla="*/ 215005 w 274455"/>
                <a:gd name="connsiteY2" fmla="*/ 321571 h 431688"/>
                <a:gd name="connsiteX3" fmla="*/ 274455 w 274455"/>
                <a:gd name="connsiteY3" fmla="*/ 431689 h 431688"/>
                <a:gd name="connsiteX4" fmla="*/ 174809 w 274455"/>
                <a:gd name="connsiteY4" fmla="*/ 340825 h 431688"/>
                <a:gd name="connsiteX5" fmla="*/ 131910 w 274455"/>
                <a:gd name="connsiteY5" fmla="*/ 302655 h 431688"/>
                <a:gd name="connsiteX6" fmla="*/ 83269 w 274455"/>
                <a:gd name="connsiteY6" fmla="*/ 326300 h 431688"/>
                <a:gd name="connsiteX7" fmla="*/ 16726 w 274455"/>
                <a:gd name="connsiteY7" fmla="*/ 425609 h 431688"/>
                <a:gd name="connsiteX8" fmla="*/ 1863 w 274455"/>
                <a:gd name="connsiteY8" fmla="*/ 266850 h 431688"/>
                <a:gd name="connsiteX9" fmla="*/ 4228 w 274455"/>
                <a:gd name="connsiteY9" fmla="*/ 101335 h 431688"/>
                <a:gd name="connsiteX10" fmla="*/ 850 w 274455"/>
                <a:gd name="connsiteY10" fmla="*/ 79042 h 431688"/>
                <a:gd name="connsiteX11" fmla="*/ 72460 w 274455"/>
                <a:gd name="connsiteY11" fmla="*/ 0 h 4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455" h="431688">
                  <a:moveTo>
                    <a:pt x="72460" y="0"/>
                  </a:moveTo>
                  <a:cubicBezTo>
                    <a:pt x="56922" y="119238"/>
                    <a:pt x="125155" y="203009"/>
                    <a:pt x="193387" y="286779"/>
                  </a:cubicBezTo>
                  <a:cubicBezTo>
                    <a:pt x="202170" y="297588"/>
                    <a:pt x="217708" y="307046"/>
                    <a:pt x="215005" y="321571"/>
                  </a:cubicBezTo>
                  <a:cubicBezTo>
                    <a:pt x="205547" y="374941"/>
                    <a:pt x="241353" y="402302"/>
                    <a:pt x="274455" y="431689"/>
                  </a:cubicBezTo>
                  <a:cubicBezTo>
                    <a:pt x="231219" y="412773"/>
                    <a:pt x="180214" y="402977"/>
                    <a:pt x="174809" y="340825"/>
                  </a:cubicBezTo>
                  <a:cubicBezTo>
                    <a:pt x="172782" y="317518"/>
                    <a:pt x="153866" y="306371"/>
                    <a:pt x="131910" y="302655"/>
                  </a:cubicBezTo>
                  <a:cubicBezTo>
                    <a:pt x="110292" y="298940"/>
                    <a:pt x="94078" y="306709"/>
                    <a:pt x="83269" y="326300"/>
                  </a:cubicBezTo>
                  <a:cubicBezTo>
                    <a:pt x="64016" y="360079"/>
                    <a:pt x="44086" y="393181"/>
                    <a:pt x="16726" y="425609"/>
                  </a:cubicBezTo>
                  <a:cubicBezTo>
                    <a:pt x="11659" y="372577"/>
                    <a:pt x="3552" y="319882"/>
                    <a:pt x="1863" y="266850"/>
                  </a:cubicBezTo>
                  <a:cubicBezTo>
                    <a:pt x="-164" y="211791"/>
                    <a:pt x="-1852" y="156394"/>
                    <a:pt x="4228" y="101335"/>
                  </a:cubicBezTo>
                  <a:cubicBezTo>
                    <a:pt x="4903" y="94242"/>
                    <a:pt x="2201" y="86473"/>
                    <a:pt x="850" y="79042"/>
                  </a:cubicBezTo>
                  <a:cubicBezTo>
                    <a:pt x="27535" y="54383"/>
                    <a:pt x="36655" y="15200"/>
                    <a:pt x="72460"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B92A49AB-2EDC-494D-98E4-02A9BD309329}"/>
                </a:ext>
              </a:extLst>
            </p:cNvPr>
            <p:cNvSpPr/>
            <p:nvPr/>
          </p:nvSpPr>
          <p:spPr>
            <a:xfrm>
              <a:off x="1812142" y="3364816"/>
              <a:ext cx="261640" cy="463977"/>
            </a:xfrm>
            <a:custGeom>
              <a:avLst/>
              <a:gdLst>
                <a:gd name="connsiteX0" fmla="*/ 0 w 228194"/>
                <a:gd name="connsiteY0" fmla="*/ 404666 h 404666"/>
                <a:gd name="connsiteX1" fmla="*/ 48303 w 228194"/>
                <a:gd name="connsiteY1" fmla="*/ 301642 h 404666"/>
                <a:gd name="connsiteX2" fmla="*/ 60464 w 228194"/>
                <a:gd name="connsiteY2" fmla="*/ 272592 h 404666"/>
                <a:gd name="connsiteX3" fmla="*/ 138492 w 228194"/>
                <a:gd name="connsiteY3" fmla="*/ 0 h 404666"/>
                <a:gd name="connsiteX4" fmla="*/ 202671 w 228194"/>
                <a:gd name="connsiteY4" fmla="*/ 66544 h 404666"/>
                <a:gd name="connsiteX5" fmla="*/ 218547 w 228194"/>
                <a:gd name="connsiteY5" fmla="*/ 389466 h 404666"/>
                <a:gd name="connsiteX6" fmla="*/ 168892 w 228194"/>
                <a:gd name="connsiteY6" fmla="*/ 305020 h 404666"/>
                <a:gd name="connsiteX7" fmla="*/ 120589 w 228194"/>
                <a:gd name="connsiteY7" fmla="*/ 275632 h 404666"/>
                <a:gd name="connsiteX8" fmla="*/ 82420 w 228194"/>
                <a:gd name="connsiteY8" fmla="*/ 316842 h 404666"/>
                <a:gd name="connsiteX9" fmla="*/ 0 w 228194"/>
                <a:gd name="connsiteY9" fmla="*/ 404666 h 40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94" h="404666">
                  <a:moveTo>
                    <a:pt x="0" y="404666"/>
                  </a:moveTo>
                  <a:cubicBezTo>
                    <a:pt x="28374" y="375954"/>
                    <a:pt x="56410" y="347580"/>
                    <a:pt x="48303" y="301642"/>
                  </a:cubicBezTo>
                  <a:cubicBezTo>
                    <a:pt x="46277" y="290833"/>
                    <a:pt x="53370" y="281037"/>
                    <a:pt x="60464" y="272592"/>
                  </a:cubicBezTo>
                  <a:cubicBezTo>
                    <a:pt x="128021" y="193551"/>
                    <a:pt x="160110" y="104375"/>
                    <a:pt x="138492" y="0"/>
                  </a:cubicBezTo>
                  <a:cubicBezTo>
                    <a:pt x="174635" y="7769"/>
                    <a:pt x="180377" y="45263"/>
                    <a:pt x="202671" y="66544"/>
                  </a:cubicBezTo>
                  <a:cubicBezTo>
                    <a:pt x="226654" y="171257"/>
                    <a:pt x="237463" y="276646"/>
                    <a:pt x="218547" y="389466"/>
                  </a:cubicBezTo>
                  <a:cubicBezTo>
                    <a:pt x="195915" y="360416"/>
                    <a:pt x="182066" y="332718"/>
                    <a:pt x="168892" y="305020"/>
                  </a:cubicBezTo>
                  <a:cubicBezTo>
                    <a:pt x="159097" y="284077"/>
                    <a:pt x="144910" y="272930"/>
                    <a:pt x="120589" y="275632"/>
                  </a:cubicBezTo>
                  <a:cubicBezTo>
                    <a:pt x="95593" y="278672"/>
                    <a:pt x="86473" y="294548"/>
                    <a:pt x="82420" y="316842"/>
                  </a:cubicBezTo>
                  <a:cubicBezTo>
                    <a:pt x="73975" y="363794"/>
                    <a:pt x="46952" y="393519"/>
                    <a:pt x="0" y="404666"/>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87858C4F-7418-4DA0-B2BA-5CEF3B5B0338}"/>
                </a:ext>
              </a:extLst>
            </p:cNvPr>
            <p:cNvSpPr/>
            <p:nvPr/>
          </p:nvSpPr>
          <p:spPr>
            <a:xfrm>
              <a:off x="1506568" y="3309820"/>
              <a:ext cx="463245" cy="263572"/>
            </a:xfrm>
            <a:custGeom>
              <a:avLst/>
              <a:gdLst>
                <a:gd name="connsiteX0" fmla="*/ 402639 w 404028"/>
                <a:gd name="connsiteY0" fmla="*/ 36481 h 229879"/>
                <a:gd name="connsiteX1" fmla="*/ 330016 w 404028"/>
                <a:gd name="connsiteY1" fmla="*/ 155381 h 229879"/>
                <a:gd name="connsiteX2" fmla="*/ 264148 w 404028"/>
                <a:gd name="connsiteY2" fmla="*/ 212467 h 229879"/>
                <a:gd name="connsiteX3" fmla="*/ 139167 w 404028"/>
                <a:gd name="connsiteY3" fmla="*/ 209089 h 229879"/>
                <a:gd name="connsiteX4" fmla="*/ 21618 w 404028"/>
                <a:gd name="connsiteY4" fmla="*/ 73975 h 229879"/>
                <a:gd name="connsiteX5" fmla="*/ 0 w 404028"/>
                <a:gd name="connsiteY5" fmla="*/ 48641 h 229879"/>
                <a:gd name="connsiteX6" fmla="*/ 5404 w 404028"/>
                <a:gd name="connsiteY6" fmla="*/ 5067 h 229879"/>
                <a:gd name="connsiteX7" fmla="*/ 111131 w 404028"/>
                <a:gd name="connsiteY7" fmla="*/ 148625 h 229879"/>
                <a:gd name="connsiteX8" fmla="*/ 317180 w 404028"/>
                <a:gd name="connsiteY8" fmla="*/ 130047 h 229879"/>
                <a:gd name="connsiteX9" fmla="*/ 402977 w 404028"/>
                <a:gd name="connsiteY9" fmla="*/ 0 h 229879"/>
                <a:gd name="connsiteX10" fmla="*/ 402639 w 404028"/>
                <a:gd name="connsiteY10" fmla="*/ 36481 h 229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4028" h="229879">
                  <a:moveTo>
                    <a:pt x="402639" y="36481"/>
                  </a:moveTo>
                  <a:cubicBezTo>
                    <a:pt x="383723" y="79379"/>
                    <a:pt x="359403" y="118562"/>
                    <a:pt x="330016" y="155381"/>
                  </a:cubicBezTo>
                  <a:cubicBezTo>
                    <a:pt x="311438" y="178350"/>
                    <a:pt x="289819" y="197266"/>
                    <a:pt x="264148" y="212467"/>
                  </a:cubicBezTo>
                  <a:cubicBezTo>
                    <a:pt x="221249" y="238138"/>
                    <a:pt x="181390" y="234085"/>
                    <a:pt x="139167" y="209089"/>
                  </a:cubicBezTo>
                  <a:cubicBezTo>
                    <a:pt x="84784" y="176661"/>
                    <a:pt x="49316" y="129372"/>
                    <a:pt x="21618" y="73975"/>
                  </a:cubicBezTo>
                  <a:cubicBezTo>
                    <a:pt x="16551" y="64179"/>
                    <a:pt x="15538" y="49654"/>
                    <a:pt x="0" y="48641"/>
                  </a:cubicBezTo>
                  <a:cubicBezTo>
                    <a:pt x="1689" y="32090"/>
                    <a:pt x="4391" y="25334"/>
                    <a:pt x="5404" y="5067"/>
                  </a:cubicBezTo>
                  <a:cubicBezTo>
                    <a:pt x="37156" y="48303"/>
                    <a:pt x="74313" y="114509"/>
                    <a:pt x="111131" y="148625"/>
                  </a:cubicBezTo>
                  <a:cubicBezTo>
                    <a:pt x="170919" y="203684"/>
                    <a:pt x="259081" y="185782"/>
                    <a:pt x="317180" y="130047"/>
                  </a:cubicBezTo>
                  <a:cubicBezTo>
                    <a:pt x="353323" y="95255"/>
                    <a:pt x="380683" y="54721"/>
                    <a:pt x="402977" y="0"/>
                  </a:cubicBezTo>
                  <a:cubicBezTo>
                    <a:pt x="405004" y="14187"/>
                    <a:pt x="403653" y="26685"/>
                    <a:pt x="402639" y="36481"/>
                  </a:cubicBezTo>
                  <a:close/>
                </a:path>
              </a:pathLst>
            </a:custGeom>
            <a:solidFill>
              <a:schemeClr val="bg1">
                <a:lumMod val="75000"/>
              </a:schemeClr>
            </a:solidFill>
            <a:ln w="3378"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897A76DB-3212-476E-8AA9-D866AB2B3DC1}"/>
                </a:ext>
              </a:extLst>
            </p:cNvPr>
            <p:cNvSpPr/>
            <p:nvPr/>
          </p:nvSpPr>
          <p:spPr>
            <a:xfrm>
              <a:off x="2395793" y="3686656"/>
              <a:ext cx="217271" cy="477532"/>
            </a:xfrm>
            <a:custGeom>
              <a:avLst/>
              <a:gdLst>
                <a:gd name="connsiteX0" fmla="*/ 189497 w 189497"/>
                <a:gd name="connsiteY0" fmla="*/ 19254 h 416488"/>
                <a:gd name="connsiteX1" fmla="*/ 41885 w 189497"/>
                <a:gd name="connsiteY1" fmla="*/ 233747 h 416488"/>
                <a:gd name="connsiteX2" fmla="*/ 26685 w 189497"/>
                <a:gd name="connsiteY2" fmla="*/ 362105 h 416488"/>
                <a:gd name="connsiteX3" fmla="*/ 19929 w 189497"/>
                <a:gd name="connsiteY3" fmla="*/ 416489 h 416488"/>
                <a:gd name="connsiteX4" fmla="*/ 338 w 189497"/>
                <a:gd name="connsiteY4" fmla="*/ 416489 h 416488"/>
                <a:gd name="connsiteX5" fmla="*/ 0 w 189497"/>
                <a:gd name="connsiteY5" fmla="*/ 411084 h 416488"/>
                <a:gd name="connsiteX6" fmla="*/ 13849 w 189497"/>
                <a:gd name="connsiteY6" fmla="*/ 305357 h 416488"/>
                <a:gd name="connsiteX7" fmla="*/ 122616 w 189497"/>
                <a:gd name="connsiteY7" fmla="*/ 57761 h 416488"/>
                <a:gd name="connsiteX8" fmla="*/ 169905 w 189497"/>
                <a:gd name="connsiteY8" fmla="*/ 0 h 416488"/>
                <a:gd name="connsiteX9" fmla="*/ 189497 w 189497"/>
                <a:gd name="connsiteY9" fmla="*/ 19254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497" h="416488">
                  <a:moveTo>
                    <a:pt x="189497" y="19254"/>
                  </a:moveTo>
                  <a:cubicBezTo>
                    <a:pt x="126331" y="81068"/>
                    <a:pt x="72624" y="149976"/>
                    <a:pt x="41885" y="233747"/>
                  </a:cubicBezTo>
                  <a:cubicBezTo>
                    <a:pt x="27023" y="274619"/>
                    <a:pt x="30401" y="319207"/>
                    <a:pt x="26685" y="362105"/>
                  </a:cubicBezTo>
                  <a:cubicBezTo>
                    <a:pt x="24996" y="380346"/>
                    <a:pt x="27023" y="398924"/>
                    <a:pt x="19929" y="416489"/>
                  </a:cubicBezTo>
                  <a:cubicBezTo>
                    <a:pt x="13511" y="416489"/>
                    <a:pt x="7093" y="416489"/>
                    <a:pt x="338" y="416489"/>
                  </a:cubicBezTo>
                  <a:cubicBezTo>
                    <a:pt x="338" y="414800"/>
                    <a:pt x="0" y="413111"/>
                    <a:pt x="0" y="411084"/>
                  </a:cubicBezTo>
                  <a:cubicBezTo>
                    <a:pt x="9120" y="376292"/>
                    <a:pt x="12836" y="340825"/>
                    <a:pt x="13849" y="305357"/>
                  </a:cubicBezTo>
                  <a:cubicBezTo>
                    <a:pt x="16551" y="208075"/>
                    <a:pt x="63503" y="130385"/>
                    <a:pt x="122616" y="57761"/>
                  </a:cubicBezTo>
                  <a:cubicBezTo>
                    <a:pt x="138154" y="38507"/>
                    <a:pt x="154030" y="19254"/>
                    <a:pt x="169905" y="0"/>
                  </a:cubicBezTo>
                  <a:cubicBezTo>
                    <a:pt x="176323" y="6418"/>
                    <a:pt x="182741" y="12836"/>
                    <a:pt x="189497" y="19254"/>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78773161-6526-4627-964B-0AE5C4023B26}"/>
                </a:ext>
              </a:extLst>
            </p:cNvPr>
            <p:cNvSpPr/>
            <p:nvPr/>
          </p:nvSpPr>
          <p:spPr>
            <a:xfrm>
              <a:off x="908199" y="3686656"/>
              <a:ext cx="194420" cy="477532"/>
            </a:xfrm>
            <a:custGeom>
              <a:avLst/>
              <a:gdLst>
                <a:gd name="connsiteX0" fmla="*/ 162474 w 169567"/>
                <a:gd name="connsiteY0" fmla="*/ 416489 h 416488"/>
                <a:gd name="connsiteX1" fmla="*/ 147612 w 169567"/>
                <a:gd name="connsiteY1" fmla="*/ 313464 h 416488"/>
                <a:gd name="connsiteX2" fmla="*/ 19254 w 169567"/>
                <a:gd name="connsiteY2" fmla="*/ 42223 h 416488"/>
                <a:gd name="connsiteX3" fmla="*/ 0 w 169567"/>
                <a:gd name="connsiteY3" fmla="*/ 20267 h 416488"/>
                <a:gd name="connsiteX4" fmla="*/ 18916 w 169567"/>
                <a:gd name="connsiteY4" fmla="*/ 0 h 416488"/>
                <a:gd name="connsiteX5" fmla="*/ 61139 w 169567"/>
                <a:gd name="connsiteY5" fmla="*/ 57423 h 416488"/>
                <a:gd name="connsiteX6" fmla="*/ 169568 w 169567"/>
                <a:gd name="connsiteY6" fmla="*/ 416489 h 416488"/>
                <a:gd name="connsiteX7" fmla="*/ 162474 w 169567"/>
                <a:gd name="connsiteY7" fmla="*/ 416489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67" h="416488">
                  <a:moveTo>
                    <a:pt x="162474" y="416489"/>
                  </a:moveTo>
                  <a:cubicBezTo>
                    <a:pt x="157408" y="382035"/>
                    <a:pt x="150990" y="347918"/>
                    <a:pt x="147612" y="313464"/>
                  </a:cubicBezTo>
                  <a:cubicBezTo>
                    <a:pt x="136803" y="207738"/>
                    <a:pt x="92215" y="118225"/>
                    <a:pt x="19254" y="42223"/>
                  </a:cubicBezTo>
                  <a:cubicBezTo>
                    <a:pt x="12498" y="35130"/>
                    <a:pt x="6418" y="27698"/>
                    <a:pt x="0" y="20267"/>
                  </a:cubicBezTo>
                  <a:cubicBezTo>
                    <a:pt x="6418" y="13511"/>
                    <a:pt x="12836" y="6756"/>
                    <a:pt x="18916" y="0"/>
                  </a:cubicBezTo>
                  <a:cubicBezTo>
                    <a:pt x="32765" y="19254"/>
                    <a:pt x="45601" y="39521"/>
                    <a:pt x="61139" y="57423"/>
                  </a:cubicBezTo>
                  <a:cubicBezTo>
                    <a:pt x="149976" y="161461"/>
                    <a:pt x="163150" y="287793"/>
                    <a:pt x="169568" y="416489"/>
                  </a:cubicBezTo>
                  <a:cubicBezTo>
                    <a:pt x="166866" y="416489"/>
                    <a:pt x="164501" y="416489"/>
                    <a:pt x="162474" y="416489"/>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F55A266C-60C8-4C6B-B007-264F1C4065A9}"/>
                </a:ext>
              </a:extLst>
            </p:cNvPr>
            <p:cNvSpPr/>
            <p:nvPr/>
          </p:nvSpPr>
          <p:spPr>
            <a:xfrm>
              <a:off x="1752842" y="3873331"/>
              <a:ext cx="29864" cy="284660"/>
            </a:xfrm>
            <a:custGeom>
              <a:avLst/>
              <a:gdLst>
                <a:gd name="connsiteX0" fmla="*/ 38 w 26046"/>
                <a:gd name="connsiteY0" fmla="*/ 0 h 248271"/>
                <a:gd name="connsiteX1" fmla="*/ 6456 w 26046"/>
                <a:gd name="connsiteY1" fmla="*/ 2027 h 248271"/>
                <a:gd name="connsiteX2" fmla="*/ 18278 w 26046"/>
                <a:gd name="connsiteY2" fmla="*/ 102011 h 248271"/>
                <a:gd name="connsiteX3" fmla="*/ 26047 w 26046"/>
                <a:gd name="connsiteY3" fmla="*/ 248272 h 248271"/>
                <a:gd name="connsiteX4" fmla="*/ 1051 w 26046"/>
                <a:gd name="connsiteY4" fmla="*/ 207062 h 248271"/>
                <a:gd name="connsiteX5" fmla="*/ 38 w 26046"/>
                <a:gd name="connsiteY5" fmla="*/ 0 h 24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46" h="248271">
                  <a:moveTo>
                    <a:pt x="38" y="0"/>
                  </a:moveTo>
                  <a:cubicBezTo>
                    <a:pt x="2064" y="676"/>
                    <a:pt x="4429" y="1351"/>
                    <a:pt x="6456" y="2027"/>
                  </a:cubicBezTo>
                  <a:cubicBezTo>
                    <a:pt x="16589" y="34454"/>
                    <a:pt x="14900" y="68570"/>
                    <a:pt x="18278" y="102011"/>
                  </a:cubicBezTo>
                  <a:cubicBezTo>
                    <a:pt x="23007" y="150652"/>
                    <a:pt x="23682" y="199293"/>
                    <a:pt x="26047" y="248272"/>
                  </a:cubicBezTo>
                  <a:cubicBezTo>
                    <a:pt x="-1314" y="246245"/>
                    <a:pt x="1389" y="224289"/>
                    <a:pt x="1051" y="207062"/>
                  </a:cubicBezTo>
                  <a:cubicBezTo>
                    <a:pt x="-300" y="138154"/>
                    <a:pt x="38" y="69246"/>
                    <a:pt x="38"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02C9F1F6-1467-415A-A1F4-4CB1DEF1647B}"/>
                </a:ext>
              </a:extLst>
            </p:cNvPr>
            <p:cNvSpPr/>
            <p:nvPr/>
          </p:nvSpPr>
          <p:spPr>
            <a:xfrm>
              <a:off x="1750601" y="2984969"/>
              <a:ext cx="214859" cy="115954"/>
            </a:xfrm>
            <a:custGeom>
              <a:avLst/>
              <a:gdLst>
                <a:gd name="connsiteX0" fmla="*/ 140484 w 187393"/>
                <a:gd name="connsiteY0" fmla="*/ 3301 h 101131"/>
                <a:gd name="connsiteX1" fmla="*/ 186761 w 187393"/>
                <a:gd name="connsiteY1" fmla="*/ 24919 h 101131"/>
                <a:gd name="connsiteX2" fmla="*/ 145213 w 187393"/>
                <a:gd name="connsiteY2" fmla="*/ 93152 h 101131"/>
                <a:gd name="connsiteX3" fmla="*/ 48269 w 187393"/>
                <a:gd name="connsiteY3" fmla="*/ 99907 h 101131"/>
                <a:gd name="connsiteX4" fmla="*/ 8411 w 187393"/>
                <a:gd name="connsiteY4" fmla="*/ 71533 h 101131"/>
                <a:gd name="connsiteX5" fmla="*/ 34758 w 187393"/>
                <a:gd name="connsiteY5" fmla="*/ 17826 h 101131"/>
                <a:gd name="connsiteX6" fmla="*/ 140484 w 187393"/>
                <a:gd name="connsiteY6" fmla="*/ 3301 h 10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393" h="101131">
                  <a:moveTo>
                    <a:pt x="140484" y="3301"/>
                  </a:moveTo>
                  <a:cubicBezTo>
                    <a:pt x="156698" y="1274"/>
                    <a:pt x="183721" y="-9873"/>
                    <a:pt x="186761" y="24919"/>
                  </a:cubicBezTo>
                  <a:cubicBezTo>
                    <a:pt x="190476" y="65791"/>
                    <a:pt x="177979" y="87072"/>
                    <a:pt x="145213" y="93152"/>
                  </a:cubicBezTo>
                  <a:cubicBezTo>
                    <a:pt x="113124" y="99232"/>
                    <a:pt x="81034" y="103285"/>
                    <a:pt x="48269" y="99907"/>
                  </a:cubicBezTo>
                  <a:cubicBezTo>
                    <a:pt x="28678" y="97881"/>
                    <a:pt x="16855" y="88423"/>
                    <a:pt x="8411" y="71533"/>
                  </a:cubicBezTo>
                  <a:cubicBezTo>
                    <a:pt x="-7803" y="38430"/>
                    <a:pt x="-1385" y="23568"/>
                    <a:pt x="34758" y="17826"/>
                  </a:cubicBezTo>
                  <a:cubicBezTo>
                    <a:pt x="70225" y="11746"/>
                    <a:pt x="105692" y="8030"/>
                    <a:pt x="140484" y="3301"/>
                  </a:cubicBezTo>
                  <a:close/>
                </a:path>
              </a:pathLst>
            </a:custGeom>
            <a:solidFill>
              <a:srgbClr val="FDFDFD"/>
            </a:solidFill>
            <a:ln w="3378" cap="flat">
              <a:no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87672D63-8401-41CD-8C4E-F66E1EC860B7}"/>
                </a:ext>
              </a:extLst>
            </p:cNvPr>
            <p:cNvSpPr/>
            <p:nvPr/>
          </p:nvSpPr>
          <p:spPr>
            <a:xfrm>
              <a:off x="1465443" y="3006082"/>
              <a:ext cx="203906" cy="103788"/>
            </a:xfrm>
            <a:custGeom>
              <a:avLst/>
              <a:gdLst>
                <a:gd name="connsiteX0" fmla="*/ 145648 w 177840"/>
                <a:gd name="connsiteY0" fmla="*/ 3465 h 90521"/>
                <a:gd name="connsiteX1" fmla="*/ 177399 w 177840"/>
                <a:gd name="connsiteY1" fmla="*/ 34879 h 90521"/>
                <a:gd name="connsiteX2" fmla="*/ 145310 w 177840"/>
                <a:gd name="connsiteY2" fmla="*/ 84534 h 90521"/>
                <a:gd name="connsiteX3" fmla="*/ 64579 w 177840"/>
                <a:gd name="connsiteY3" fmla="*/ 89600 h 90521"/>
                <a:gd name="connsiteX4" fmla="*/ 400 w 177840"/>
                <a:gd name="connsiteY4" fmla="*/ 25421 h 90521"/>
                <a:gd name="connsiteX5" fmla="*/ 22694 w 177840"/>
                <a:gd name="connsiteY5" fmla="*/ 87 h 90521"/>
                <a:gd name="connsiteX6" fmla="*/ 145648 w 177840"/>
                <a:gd name="connsiteY6" fmla="*/ 3465 h 9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840" h="90521">
                  <a:moveTo>
                    <a:pt x="145648" y="3465"/>
                  </a:moveTo>
                  <a:cubicBezTo>
                    <a:pt x="164226" y="5492"/>
                    <a:pt x="180777" y="11234"/>
                    <a:pt x="177399" y="34879"/>
                  </a:cubicBezTo>
                  <a:cubicBezTo>
                    <a:pt x="174359" y="56160"/>
                    <a:pt x="173684" y="80142"/>
                    <a:pt x="145310" y="84534"/>
                  </a:cubicBezTo>
                  <a:cubicBezTo>
                    <a:pt x="118625" y="88587"/>
                    <a:pt x="91602" y="92303"/>
                    <a:pt x="64579" y="89600"/>
                  </a:cubicBezTo>
                  <a:cubicBezTo>
                    <a:pt x="26410" y="85547"/>
                    <a:pt x="4791" y="63253"/>
                    <a:pt x="400" y="25421"/>
                  </a:cubicBezTo>
                  <a:cubicBezTo>
                    <a:pt x="-1626" y="6843"/>
                    <a:pt x="3778" y="-926"/>
                    <a:pt x="22694" y="87"/>
                  </a:cubicBezTo>
                  <a:cubicBezTo>
                    <a:pt x="39583" y="763"/>
                    <a:pt x="121665" y="1101"/>
                    <a:pt x="145648" y="3465"/>
                  </a:cubicBezTo>
                  <a:close/>
                </a:path>
              </a:pathLst>
            </a:custGeom>
            <a:solidFill>
              <a:srgbClr val="FDFDFD"/>
            </a:solidFill>
            <a:ln w="3378"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35FD75BE-493D-4829-A33D-C2657EC9D496}"/>
                </a:ext>
              </a:extLst>
            </p:cNvPr>
            <p:cNvSpPr/>
            <p:nvPr/>
          </p:nvSpPr>
          <p:spPr>
            <a:xfrm>
              <a:off x="1594060" y="4625912"/>
              <a:ext cx="286029" cy="281153"/>
            </a:xfrm>
            <a:custGeom>
              <a:avLst/>
              <a:gdLst>
                <a:gd name="connsiteX0" fmla="*/ 247965 w 249465"/>
                <a:gd name="connsiteY0" fmla="*/ 65469 h 245213"/>
                <a:gd name="connsiteX1" fmla="*/ 231076 w 249465"/>
                <a:gd name="connsiteY1" fmla="*/ 163765 h 245213"/>
                <a:gd name="connsiteX2" fmla="*/ 127038 w 249465"/>
                <a:gd name="connsiteY2" fmla="*/ 245171 h 245213"/>
                <a:gd name="connsiteX3" fmla="*/ 24351 w 249465"/>
                <a:gd name="connsiteY3" fmla="*/ 175587 h 245213"/>
                <a:gd name="connsiteX4" fmla="*/ 31 w 249465"/>
                <a:gd name="connsiteY4" fmla="*/ 52633 h 245213"/>
                <a:gd name="connsiteX5" fmla="*/ 23000 w 249465"/>
                <a:gd name="connsiteY5" fmla="*/ 33380 h 245213"/>
                <a:gd name="connsiteX6" fmla="*/ 113864 w 249465"/>
                <a:gd name="connsiteY6" fmla="*/ 4330 h 245213"/>
                <a:gd name="connsiteX7" fmla="*/ 136158 w 249465"/>
                <a:gd name="connsiteY7" fmla="*/ 6695 h 245213"/>
                <a:gd name="connsiteX8" fmla="*/ 214862 w 249465"/>
                <a:gd name="connsiteY8" fmla="*/ 32366 h 245213"/>
                <a:gd name="connsiteX9" fmla="*/ 247965 w 249465"/>
                <a:gd name="connsiteY9" fmla="*/ 65469 h 24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465" h="245213">
                  <a:moveTo>
                    <a:pt x="247965" y="65469"/>
                  </a:moveTo>
                  <a:cubicBezTo>
                    <a:pt x="244249" y="102288"/>
                    <a:pt x="242898" y="134040"/>
                    <a:pt x="231076" y="163765"/>
                  </a:cubicBezTo>
                  <a:cubicBezTo>
                    <a:pt x="211822" y="211055"/>
                    <a:pt x="176355" y="243820"/>
                    <a:pt x="127038" y="245171"/>
                  </a:cubicBezTo>
                  <a:cubicBezTo>
                    <a:pt x="81775" y="246522"/>
                    <a:pt x="46645" y="215784"/>
                    <a:pt x="24351" y="175587"/>
                  </a:cubicBezTo>
                  <a:cubicBezTo>
                    <a:pt x="3071" y="137418"/>
                    <a:pt x="1382" y="94857"/>
                    <a:pt x="31" y="52633"/>
                  </a:cubicBezTo>
                  <a:cubicBezTo>
                    <a:pt x="-645" y="35407"/>
                    <a:pt x="9827" y="33718"/>
                    <a:pt x="23000" y="33380"/>
                  </a:cubicBezTo>
                  <a:cubicBezTo>
                    <a:pt x="56103" y="32704"/>
                    <a:pt x="87855" y="27638"/>
                    <a:pt x="113864" y="4330"/>
                  </a:cubicBezTo>
                  <a:cubicBezTo>
                    <a:pt x="122985" y="-3776"/>
                    <a:pt x="129065" y="952"/>
                    <a:pt x="136158" y="6695"/>
                  </a:cubicBezTo>
                  <a:cubicBezTo>
                    <a:pt x="159128" y="25273"/>
                    <a:pt x="186150" y="33380"/>
                    <a:pt x="214862" y="32366"/>
                  </a:cubicBezTo>
                  <a:cubicBezTo>
                    <a:pt x="244587" y="31015"/>
                    <a:pt x="253370" y="43851"/>
                    <a:pt x="247965" y="65469"/>
                  </a:cubicBezTo>
                  <a:close/>
                </a:path>
              </a:pathLst>
            </a:custGeom>
            <a:solidFill>
              <a:srgbClr val="DCDCDC"/>
            </a:solidFill>
            <a:ln w="3378"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368ADAC6-3790-4C0A-ACF6-7DDFD1C0C264}"/>
                </a:ext>
              </a:extLst>
            </p:cNvPr>
            <p:cNvSpPr/>
            <p:nvPr/>
          </p:nvSpPr>
          <p:spPr>
            <a:xfrm>
              <a:off x="1776123" y="2913453"/>
              <a:ext cx="188224" cy="58760"/>
            </a:xfrm>
            <a:custGeom>
              <a:avLst/>
              <a:gdLst>
                <a:gd name="connsiteX0" fmla="*/ 0 w 164163"/>
                <a:gd name="connsiteY0" fmla="*/ 50812 h 51249"/>
                <a:gd name="connsiteX1" fmla="*/ 164164 w 164163"/>
                <a:gd name="connsiteY1" fmla="*/ 8589 h 51249"/>
                <a:gd name="connsiteX2" fmla="*/ 0 w 164163"/>
                <a:gd name="connsiteY2" fmla="*/ 50812 h 51249"/>
              </a:gdLst>
              <a:ahLst/>
              <a:cxnLst>
                <a:cxn ang="0">
                  <a:pos x="connsiteX0" y="connsiteY0"/>
                </a:cxn>
                <a:cxn ang="0">
                  <a:pos x="connsiteX1" y="connsiteY1"/>
                </a:cxn>
                <a:cxn ang="0">
                  <a:pos x="connsiteX2" y="connsiteY2"/>
                </a:cxn>
              </a:cxnLst>
              <a:rect l="l" t="t" r="r" b="b"/>
              <a:pathLst>
                <a:path w="164163" h="51249">
                  <a:moveTo>
                    <a:pt x="0" y="50812"/>
                  </a:moveTo>
                  <a:cubicBezTo>
                    <a:pt x="51006" y="23451"/>
                    <a:pt x="98295" y="-18096"/>
                    <a:pt x="164164" y="8589"/>
                  </a:cubicBezTo>
                  <a:cubicBezTo>
                    <a:pt x="104376" y="3860"/>
                    <a:pt x="60126" y="56554"/>
                    <a:pt x="0" y="50812"/>
                  </a:cubicBezTo>
                  <a:close/>
                </a:path>
              </a:pathLst>
            </a:custGeom>
            <a:solidFill>
              <a:srgbClr val="3F3F3F"/>
            </a:solidFill>
            <a:ln w="3378"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035E4DAC-2983-491B-B967-407082523EB2}"/>
                </a:ext>
              </a:extLst>
            </p:cNvPr>
            <p:cNvSpPr/>
            <p:nvPr/>
          </p:nvSpPr>
          <p:spPr>
            <a:xfrm>
              <a:off x="1441502" y="2927659"/>
              <a:ext cx="192484" cy="48572"/>
            </a:xfrm>
            <a:custGeom>
              <a:avLst/>
              <a:gdLst>
                <a:gd name="connsiteX0" fmla="*/ 0 w 167878"/>
                <a:gd name="connsiteY0" fmla="*/ 15115 h 42363"/>
                <a:gd name="connsiteX1" fmla="*/ 167879 w 167878"/>
                <a:gd name="connsiteY1" fmla="*/ 40449 h 42363"/>
                <a:gd name="connsiteX2" fmla="*/ 0 w 167878"/>
                <a:gd name="connsiteY2" fmla="*/ 15115 h 42363"/>
              </a:gdLst>
              <a:ahLst/>
              <a:cxnLst>
                <a:cxn ang="0">
                  <a:pos x="connsiteX0" y="connsiteY0"/>
                </a:cxn>
                <a:cxn ang="0">
                  <a:pos x="connsiteX1" y="connsiteY1"/>
                </a:cxn>
                <a:cxn ang="0">
                  <a:pos x="connsiteX2" y="connsiteY2"/>
                </a:cxn>
              </a:cxnLst>
              <a:rect l="l" t="t" r="r" b="b"/>
              <a:pathLst>
                <a:path w="167878" h="42363">
                  <a:moveTo>
                    <a:pt x="0" y="15115"/>
                  </a:moveTo>
                  <a:cubicBezTo>
                    <a:pt x="36143" y="-12584"/>
                    <a:pt x="102349" y="-1099"/>
                    <a:pt x="167879" y="40449"/>
                  </a:cubicBezTo>
                  <a:cubicBezTo>
                    <a:pt x="106402" y="52947"/>
                    <a:pt x="58774" y="-423"/>
                    <a:pt x="0" y="15115"/>
                  </a:cubicBezTo>
                  <a:close/>
                </a:path>
              </a:pathLst>
            </a:custGeom>
            <a:solidFill>
              <a:srgbClr val="3E3E3E"/>
            </a:solidFill>
            <a:ln w="3378"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FC7AC792-084F-4C5C-9BEA-AA50345856D5}"/>
                </a:ext>
              </a:extLst>
            </p:cNvPr>
            <p:cNvSpPr/>
            <p:nvPr/>
          </p:nvSpPr>
          <p:spPr>
            <a:xfrm>
              <a:off x="750958" y="5299344"/>
              <a:ext cx="1924847" cy="75135"/>
            </a:xfrm>
            <a:custGeom>
              <a:avLst/>
              <a:gdLst>
                <a:gd name="connsiteX0" fmla="*/ 1631838 w 1678790"/>
                <a:gd name="connsiteY0" fmla="*/ 65530 h 65530"/>
                <a:gd name="connsiteX1" fmla="*/ 46952 w 1678790"/>
                <a:gd name="connsiteY1" fmla="*/ 65530 h 65530"/>
                <a:gd name="connsiteX2" fmla="*/ 0 w 1678790"/>
                <a:gd name="connsiteY2" fmla="*/ 18578 h 65530"/>
                <a:gd name="connsiteX3" fmla="*/ 0 w 1678790"/>
                <a:gd name="connsiteY3" fmla="*/ 13511 h 65530"/>
                <a:gd name="connsiteX4" fmla="*/ 13511 w 1678790"/>
                <a:gd name="connsiteY4" fmla="*/ 0 h 65530"/>
                <a:gd name="connsiteX5" fmla="*/ 1665279 w 1678790"/>
                <a:gd name="connsiteY5" fmla="*/ 0 h 65530"/>
                <a:gd name="connsiteX6" fmla="*/ 1678790 w 1678790"/>
                <a:gd name="connsiteY6" fmla="*/ 13511 h 65530"/>
                <a:gd name="connsiteX7" fmla="*/ 1678790 w 1678790"/>
                <a:gd name="connsiteY7" fmla="*/ 18578 h 65530"/>
                <a:gd name="connsiteX8" fmla="*/ 1631838 w 1678790"/>
                <a:gd name="connsiteY8" fmla="*/ 65530 h 6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8790" h="65530">
                  <a:moveTo>
                    <a:pt x="1631838" y="65530"/>
                  </a:moveTo>
                  <a:lnTo>
                    <a:pt x="46952" y="65530"/>
                  </a:lnTo>
                  <a:cubicBezTo>
                    <a:pt x="20943" y="65530"/>
                    <a:pt x="0" y="44587"/>
                    <a:pt x="0" y="18578"/>
                  </a:cubicBezTo>
                  <a:lnTo>
                    <a:pt x="0" y="13511"/>
                  </a:lnTo>
                  <a:cubicBezTo>
                    <a:pt x="0" y="6080"/>
                    <a:pt x="6080" y="0"/>
                    <a:pt x="13511" y="0"/>
                  </a:cubicBezTo>
                  <a:lnTo>
                    <a:pt x="1665279" y="0"/>
                  </a:lnTo>
                  <a:cubicBezTo>
                    <a:pt x="1672710" y="0"/>
                    <a:pt x="1678790" y="6080"/>
                    <a:pt x="1678790" y="13511"/>
                  </a:cubicBezTo>
                  <a:lnTo>
                    <a:pt x="1678790" y="18578"/>
                  </a:lnTo>
                  <a:cubicBezTo>
                    <a:pt x="1678790" y="44587"/>
                    <a:pt x="1657848" y="65530"/>
                    <a:pt x="1631838" y="65530"/>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48" name="TextBox 47">
            <a:extLst>
              <a:ext uri="{FF2B5EF4-FFF2-40B4-BE49-F238E27FC236}">
                <a16:creationId xmlns="" xmlns:a16="http://schemas.microsoft.com/office/drawing/2014/main" id="{3D3C2FA5-36A0-4A16-82C4-993B3B8C37C9}"/>
              </a:ext>
            </a:extLst>
          </p:cNvPr>
          <p:cNvSpPr txBox="1"/>
          <p:nvPr/>
        </p:nvSpPr>
        <p:spPr>
          <a:xfrm>
            <a:off x="389187" y="4080412"/>
            <a:ext cx="4079893" cy="623248"/>
          </a:xfrm>
          <a:prstGeom prst="rect">
            <a:avLst/>
          </a:prstGeom>
          <a:noFill/>
        </p:spPr>
        <p:txBody>
          <a:bodyPr wrap="square" lIns="68580" tIns="34290" rIns="68580" bIns="34290" rtlCol="0">
            <a:spAutoFit/>
          </a:bodyPr>
          <a:lstStyle/>
          <a:p>
            <a:r>
              <a:rPr lang="en-US" altLang="ko-KR" sz="3600" dirty="0" err="1">
                <a:solidFill>
                  <a:schemeClr val="bg1"/>
                </a:solidFill>
                <a:latin typeface="+mj-lt"/>
                <a:cs typeface="Arial" pitchFamily="34" charset="0"/>
              </a:rPr>
              <a:t>PELATIH</a:t>
            </a:r>
            <a:r>
              <a:rPr lang="en-US" altLang="ko-KR" sz="3600" dirty="0">
                <a:solidFill>
                  <a:schemeClr val="bg1"/>
                </a:solidFill>
                <a:latin typeface="+mj-lt"/>
                <a:cs typeface="Arial" pitchFamily="34" charset="0"/>
              </a:rPr>
              <a:t> </a:t>
            </a:r>
            <a:r>
              <a:rPr lang="en-US" altLang="ko-KR" sz="3600" dirty="0" err="1">
                <a:solidFill>
                  <a:schemeClr val="bg1"/>
                </a:solidFill>
                <a:latin typeface="+mj-lt"/>
                <a:cs typeface="Arial" pitchFamily="34" charset="0"/>
              </a:rPr>
              <a:t>AHLI</a:t>
            </a:r>
            <a:r>
              <a:rPr lang="en-US" altLang="ko-KR" sz="3600" dirty="0">
                <a:solidFill>
                  <a:schemeClr val="bg1"/>
                </a:solidFill>
                <a:latin typeface="+mj-lt"/>
                <a:cs typeface="Arial" pitchFamily="34" charset="0"/>
              </a:rPr>
              <a:t> GP</a:t>
            </a:r>
            <a:endParaRPr lang="ko-KR" altLang="en-US" sz="3600" dirty="0">
              <a:solidFill>
                <a:schemeClr val="bg1"/>
              </a:solidFill>
              <a:latin typeface="+mj-lt"/>
              <a:cs typeface="Arial" pitchFamily="34" charset="0"/>
            </a:endParaRPr>
          </a:p>
        </p:txBody>
      </p:sp>
      <p:sp>
        <p:nvSpPr>
          <p:cNvPr id="84" name="Freeform: Shape 83">
            <a:extLst>
              <a:ext uri="{FF2B5EF4-FFF2-40B4-BE49-F238E27FC236}">
                <a16:creationId xmlns="" xmlns:a16="http://schemas.microsoft.com/office/drawing/2014/main" id="{70AE430B-27E0-4150-833A-285AD7C96A5D}"/>
              </a:ext>
            </a:extLst>
          </p:cNvPr>
          <p:cNvSpPr/>
          <p:nvPr/>
        </p:nvSpPr>
        <p:spPr>
          <a:xfrm>
            <a:off x="2590479" y="3637300"/>
            <a:ext cx="550837" cy="310403"/>
          </a:xfrm>
          <a:custGeom>
            <a:avLst/>
            <a:gdLst>
              <a:gd name="connsiteX0" fmla="*/ 0 w 734449"/>
              <a:gd name="connsiteY0" fmla="*/ 337449 h 413871"/>
              <a:gd name="connsiteX1" fmla="*/ 734449 w 734449"/>
              <a:gd name="connsiteY1" fmla="*/ 337449 h 413871"/>
              <a:gd name="connsiteX2" fmla="*/ 367225 w 734449"/>
              <a:gd name="connsiteY2" fmla="*/ 413871 h 413871"/>
              <a:gd name="connsiteX3" fmla="*/ 0 w 734449"/>
              <a:gd name="connsiteY3" fmla="*/ 337449 h 413871"/>
              <a:gd name="connsiteX4" fmla="*/ 536941 w 734449"/>
              <a:gd name="connsiteY4" fmla="*/ 89325 h 413871"/>
              <a:gd name="connsiteX5" fmla="*/ 528009 w 734449"/>
              <a:gd name="connsiteY5" fmla="*/ 97265 h 413871"/>
              <a:gd name="connsiteX6" fmla="*/ 520069 w 734449"/>
              <a:gd name="connsiteY6" fmla="*/ 189567 h 413871"/>
              <a:gd name="connsiteX7" fmla="*/ 527016 w 734449"/>
              <a:gd name="connsiteY7" fmla="*/ 200485 h 413871"/>
              <a:gd name="connsiteX8" fmla="*/ 596491 w 734449"/>
              <a:gd name="connsiteY8" fmla="*/ 160785 h 413871"/>
              <a:gd name="connsiteX9" fmla="*/ 590536 w 734449"/>
              <a:gd name="connsiteY9" fmla="*/ 110167 h 413871"/>
              <a:gd name="connsiteX10" fmla="*/ 536941 w 734449"/>
              <a:gd name="connsiteY10" fmla="*/ 89325 h 413871"/>
              <a:gd name="connsiteX11" fmla="*/ 208425 w 734449"/>
              <a:gd name="connsiteY11" fmla="*/ 0 h 413871"/>
              <a:gd name="connsiteX12" fmla="*/ 523046 w 734449"/>
              <a:gd name="connsiteY12" fmla="*/ 0 h 413871"/>
              <a:gd name="connsiteX13" fmla="*/ 528009 w 734449"/>
              <a:gd name="connsiteY13" fmla="*/ 50617 h 413871"/>
              <a:gd name="connsiteX14" fmla="*/ 535949 w 734449"/>
              <a:gd name="connsiteY14" fmla="*/ 53595 h 413871"/>
              <a:gd name="connsiteX15" fmla="*/ 607409 w 734449"/>
              <a:gd name="connsiteY15" fmla="*/ 81385 h 413871"/>
              <a:gd name="connsiteX16" fmla="*/ 617334 w 734449"/>
              <a:gd name="connsiteY16" fmla="*/ 185598 h 413871"/>
              <a:gd name="connsiteX17" fmla="*/ 523046 w 734449"/>
              <a:gd name="connsiteY17" fmla="*/ 233238 h 413871"/>
              <a:gd name="connsiteX18" fmla="*/ 503196 w 734449"/>
              <a:gd name="connsiteY18" fmla="*/ 252094 h 413871"/>
              <a:gd name="connsiteX19" fmla="*/ 462504 w 734449"/>
              <a:gd name="connsiteY19" fmla="*/ 319584 h 413871"/>
              <a:gd name="connsiteX20" fmla="*/ 446624 w 734449"/>
              <a:gd name="connsiteY20" fmla="*/ 329509 h 413871"/>
              <a:gd name="connsiteX21" fmla="*/ 268967 w 734449"/>
              <a:gd name="connsiteY21" fmla="*/ 328517 h 413871"/>
              <a:gd name="connsiteX22" fmla="*/ 262020 w 734449"/>
              <a:gd name="connsiteY22" fmla="*/ 319584 h 413871"/>
              <a:gd name="connsiteX23" fmla="*/ 200485 w 734449"/>
              <a:gd name="connsiteY23" fmla="*/ 139942 h 413871"/>
              <a:gd name="connsiteX24" fmla="*/ 199492 w 734449"/>
              <a:gd name="connsiteY24" fmla="*/ 22828 h 413871"/>
              <a:gd name="connsiteX25" fmla="*/ 208425 w 734449"/>
              <a:gd name="connsiteY25" fmla="*/ 0 h 41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4449" h="413871">
                <a:moveTo>
                  <a:pt x="0" y="337449"/>
                </a:moveTo>
                <a:lnTo>
                  <a:pt x="734449" y="337449"/>
                </a:lnTo>
                <a:cubicBezTo>
                  <a:pt x="622297" y="387074"/>
                  <a:pt x="498234" y="413871"/>
                  <a:pt x="367225" y="413871"/>
                </a:cubicBezTo>
                <a:cubicBezTo>
                  <a:pt x="236215" y="413871"/>
                  <a:pt x="112153" y="386081"/>
                  <a:pt x="0" y="337449"/>
                </a:cubicBezTo>
                <a:close/>
                <a:moveTo>
                  <a:pt x="536941" y="89325"/>
                </a:moveTo>
                <a:cubicBezTo>
                  <a:pt x="529994" y="88333"/>
                  <a:pt x="528009" y="90317"/>
                  <a:pt x="528009" y="97265"/>
                </a:cubicBezTo>
                <a:cubicBezTo>
                  <a:pt x="528009" y="128033"/>
                  <a:pt x="524039" y="158800"/>
                  <a:pt x="520069" y="189567"/>
                </a:cubicBezTo>
                <a:cubicBezTo>
                  <a:pt x="520069" y="194530"/>
                  <a:pt x="515107" y="202470"/>
                  <a:pt x="527016" y="200485"/>
                </a:cubicBezTo>
                <a:cubicBezTo>
                  <a:pt x="554807" y="195523"/>
                  <a:pt x="580611" y="185598"/>
                  <a:pt x="596491" y="160785"/>
                </a:cubicBezTo>
                <a:cubicBezTo>
                  <a:pt x="607409" y="143913"/>
                  <a:pt x="605424" y="123070"/>
                  <a:pt x="590536" y="110167"/>
                </a:cubicBezTo>
                <a:cubicBezTo>
                  <a:pt x="574657" y="96273"/>
                  <a:pt x="556791" y="91310"/>
                  <a:pt x="536941" y="89325"/>
                </a:cubicBezTo>
                <a:close/>
                <a:moveTo>
                  <a:pt x="208425" y="0"/>
                </a:moveTo>
                <a:cubicBezTo>
                  <a:pt x="309659" y="0"/>
                  <a:pt x="421811" y="0"/>
                  <a:pt x="523046" y="0"/>
                </a:cubicBezTo>
                <a:cubicBezTo>
                  <a:pt x="529994" y="5955"/>
                  <a:pt x="523046" y="44663"/>
                  <a:pt x="528009" y="50617"/>
                </a:cubicBezTo>
                <a:cubicBezTo>
                  <a:pt x="529001" y="55580"/>
                  <a:pt x="532971" y="53595"/>
                  <a:pt x="535949" y="53595"/>
                </a:cubicBezTo>
                <a:cubicBezTo>
                  <a:pt x="566716" y="53595"/>
                  <a:pt x="591529" y="69475"/>
                  <a:pt x="607409" y="81385"/>
                </a:cubicBezTo>
                <a:cubicBezTo>
                  <a:pt x="641154" y="108183"/>
                  <a:pt x="647109" y="154830"/>
                  <a:pt x="617334" y="185598"/>
                </a:cubicBezTo>
                <a:cubicBezTo>
                  <a:pt x="592521" y="214380"/>
                  <a:pt x="560761" y="230260"/>
                  <a:pt x="523046" y="233238"/>
                </a:cubicBezTo>
                <a:cubicBezTo>
                  <a:pt x="513121" y="234230"/>
                  <a:pt x="508159" y="242170"/>
                  <a:pt x="503196" y="252094"/>
                </a:cubicBezTo>
                <a:cubicBezTo>
                  <a:pt x="490294" y="275914"/>
                  <a:pt x="485332" y="280876"/>
                  <a:pt x="462504" y="319584"/>
                </a:cubicBezTo>
                <a:cubicBezTo>
                  <a:pt x="460519" y="327524"/>
                  <a:pt x="453571" y="329509"/>
                  <a:pt x="446624" y="329509"/>
                </a:cubicBezTo>
                <a:cubicBezTo>
                  <a:pt x="387074" y="329509"/>
                  <a:pt x="328516" y="332487"/>
                  <a:pt x="268967" y="328517"/>
                </a:cubicBezTo>
                <a:cubicBezTo>
                  <a:pt x="264997" y="326532"/>
                  <a:pt x="263012" y="323554"/>
                  <a:pt x="262020" y="319584"/>
                </a:cubicBezTo>
                <a:cubicBezTo>
                  <a:pt x="231252" y="246139"/>
                  <a:pt x="207432" y="220335"/>
                  <a:pt x="200485" y="139942"/>
                </a:cubicBezTo>
                <a:cubicBezTo>
                  <a:pt x="198500" y="108183"/>
                  <a:pt x="197506" y="38708"/>
                  <a:pt x="199492" y="22828"/>
                </a:cubicBezTo>
                <a:cubicBezTo>
                  <a:pt x="198500" y="19850"/>
                  <a:pt x="198500" y="0"/>
                  <a:pt x="208425" y="0"/>
                </a:cubicBezTo>
                <a:close/>
              </a:path>
            </a:pathLst>
          </a:custGeom>
          <a:gradFill>
            <a:gsLst>
              <a:gs pos="41000">
                <a:schemeClr val="bg1">
                  <a:lumMod val="95000"/>
                </a:schemeClr>
              </a:gs>
              <a:gs pos="0">
                <a:schemeClr val="bg1">
                  <a:lumMod val="95000"/>
                </a:schemeClr>
              </a:gs>
              <a:gs pos="100000">
                <a:schemeClr val="bg1">
                  <a:lumMod val="65000"/>
                </a:schemeClr>
              </a:gs>
            </a:gsLst>
            <a:lin ang="9000000" scaled="0"/>
          </a:gra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dirty="0"/>
          </a:p>
        </p:txBody>
      </p:sp>
      <p:grpSp>
        <p:nvGrpSpPr>
          <p:cNvPr id="64" name="Group 63">
            <a:extLst>
              <a:ext uri="{FF2B5EF4-FFF2-40B4-BE49-F238E27FC236}">
                <a16:creationId xmlns="" xmlns:a16="http://schemas.microsoft.com/office/drawing/2014/main" id="{C0288E66-8C88-497F-B4A8-AE4C3DE0B569}"/>
              </a:ext>
            </a:extLst>
          </p:cNvPr>
          <p:cNvGrpSpPr/>
          <p:nvPr/>
        </p:nvGrpSpPr>
        <p:grpSpPr>
          <a:xfrm flipH="1">
            <a:off x="230425" y="2722012"/>
            <a:ext cx="1042727" cy="1241619"/>
            <a:chOff x="-269682" y="2392932"/>
            <a:chExt cx="3796368" cy="4520497"/>
          </a:xfrm>
        </p:grpSpPr>
        <p:grpSp>
          <p:nvGrpSpPr>
            <p:cNvPr id="65" name="Group 64">
              <a:extLst>
                <a:ext uri="{FF2B5EF4-FFF2-40B4-BE49-F238E27FC236}">
                  <a16:creationId xmlns="" xmlns:a16="http://schemas.microsoft.com/office/drawing/2014/main" id="{CDB9EABD-23CC-4300-B10E-F49EABE46FC7}"/>
                </a:ext>
              </a:extLst>
            </p:cNvPr>
            <p:cNvGrpSpPr/>
            <p:nvPr/>
          </p:nvGrpSpPr>
          <p:grpSpPr>
            <a:xfrm>
              <a:off x="-269682" y="3351579"/>
              <a:ext cx="1684167" cy="2225289"/>
              <a:chOff x="4414182" y="2417791"/>
              <a:chExt cx="1684167" cy="2225289"/>
            </a:xfrm>
          </p:grpSpPr>
          <p:sp>
            <p:nvSpPr>
              <p:cNvPr id="78" name="Freeform: Shape 77">
                <a:extLst>
                  <a:ext uri="{FF2B5EF4-FFF2-40B4-BE49-F238E27FC236}">
                    <a16:creationId xmlns="" xmlns:a16="http://schemas.microsoft.com/office/drawing/2014/main" id="{5082A34F-CC75-4474-9541-A3B835AD6D73}"/>
                  </a:ext>
                </a:extLst>
              </p:cNvPr>
              <p:cNvSpPr/>
              <p:nvPr/>
            </p:nvSpPr>
            <p:spPr>
              <a:xfrm>
                <a:off x="4414182" y="2417791"/>
                <a:ext cx="1684167" cy="2225289"/>
              </a:xfrm>
              <a:custGeom>
                <a:avLst/>
                <a:gdLst>
                  <a:gd name="connsiteX0" fmla="*/ 0 w 1268858"/>
                  <a:gd name="connsiteY0" fmla="*/ 1006972 h 1676542"/>
                  <a:gd name="connsiteX1" fmla="*/ 10536 w 1268858"/>
                  <a:gd name="connsiteY1" fmla="*/ 997353 h 1676542"/>
                  <a:gd name="connsiteX2" fmla="*/ 1076469 w 1268858"/>
                  <a:gd name="connsiteY2" fmla="*/ 1216311 h 1676542"/>
                  <a:gd name="connsiteX3" fmla="*/ 1099372 w 1268858"/>
                  <a:gd name="connsiteY3" fmla="*/ 1230053 h 1676542"/>
                  <a:gd name="connsiteX4" fmla="*/ 1169457 w 1268858"/>
                  <a:gd name="connsiteY4" fmla="*/ 1252957 h 1676542"/>
                  <a:gd name="connsiteX5" fmla="*/ 1116779 w 1268858"/>
                  <a:gd name="connsiteY5" fmla="*/ 1124697 h 1676542"/>
                  <a:gd name="connsiteX6" fmla="*/ 953706 w 1268858"/>
                  <a:gd name="connsiteY6" fmla="*/ 945591 h 1676542"/>
                  <a:gd name="connsiteX7" fmla="*/ 944544 w 1268858"/>
                  <a:gd name="connsiteY7" fmla="*/ 913984 h 1676542"/>
                  <a:gd name="connsiteX8" fmla="*/ 940880 w 1268858"/>
                  <a:gd name="connsiteY8" fmla="*/ 901158 h 1676542"/>
                  <a:gd name="connsiteX9" fmla="*/ 875833 w 1268858"/>
                  <a:gd name="connsiteY9" fmla="*/ 859473 h 1676542"/>
                  <a:gd name="connsiteX10" fmla="*/ 820865 w 1268858"/>
                  <a:gd name="connsiteY10" fmla="*/ 848937 h 1676542"/>
                  <a:gd name="connsiteX11" fmla="*/ 182771 w 1268858"/>
                  <a:gd name="connsiteY11" fmla="*/ 195727 h 1676542"/>
                  <a:gd name="connsiteX12" fmla="*/ 171777 w 1268858"/>
                  <a:gd name="connsiteY12" fmla="*/ 11582 h 1676542"/>
                  <a:gd name="connsiteX13" fmla="*/ 180938 w 1268858"/>
                  <a:gd name="connsiteY13" fmla="*/ 1505 h 1676542"/>
                  <a:gd name="connsiteX14" fmla="*/ 229952 w 1268858"/>
                  <a:gd name="connsiteY14" fmla="*/ 62886 h 1676542"/>
                  <a:gd name="connsiteX15" fmla="*/ 425549 w 1268858"/>
                  <a:gd name="connsiteY15" fmla="*/ 299251 h 1676542"/>
                  <a:gd name="connsiteX16" fmla="*/ 636720 w 1268858"/>
                  <a:gd name="connsiteY16" fmla="*/ 553481 h 1676542"/>
                  <a:gd name="connsiteX17" fmla="*/ 842852 w 1268858"/>
                  <a:gd name="connsiteY17" fmla="*/ 802214 h 1676542"/>
                  <a:gd name="connsiteX18" fmla="*/ 877666 w 1268858"/>
                  <a:gd name="connsiteY18" fmla="*/ 842983 h 1676542"/>
                  <a:gd name="connsiteX19" fmla="*/ 886369 w 1268858"/>
                  <a:gd name="connsiteY19" fmla="*/ 815498 h 1676542"/>
                  <a:gd name="connsiteX20" fmla="*/ 917976 w 1268858"/>
                  <a:gd name="connsiteY20" fmla="*/ 871383 h 1676542"/>
                  <a:gd name="connsiteX21" fmla="*/ 1003177 w 1268858"/>
                  <a:gd name="connsiteY21" fmla="*/ 916732 h 1676542"/>
                  <a:gd name="connsiteX22" fmla="*/ 987145 w 1268858"/>
                  <a:gd name="connsiteY22" fmla="*/ 850312 h 1676542"/>
                  <a:gd name="connsiteX23" fmla="*/ 986687 w 1268858"/>
                  <a:gd name="connsiteY23" fmla="*/ 828324 h 1676542"/>
                  <a:gd name="connsiteX24" fmla="*/ 974777 w 1268858"/>
                  <a:gd name="connsiteY24" fmla="*/ 782059 h 1676542"/>
                  <a:gd name="connsiteX25" fmla="*/ 1097998 w 1268858"/>
                  <a:gd name="connsiteY25" fmla="*/ 157707 h 1676542"/>
                  <a:gd name="connsiteX26" fmla="*/ 1107618 w 1268858"/>
                  <a:gd name="connsiteY26" fmla="*/ 151752 h 1676542"/>
                  <a:gd name="connsiteX27" fmla="*/ 1109450 w 1268858"/>
                  <a:gd name="connsiteY27" fmla="*/ 173282 h 1676542"/>
                  <a:gd name="connsiteX28" fmla="*/ 1040281 w 1268858"/>
                  <a:gd name="connsiteY28" fmla="*/ 574094 h 1676542"/>
                  <a:gd name="connsiteX29" fmla="*/ 1003635 w 1268858"/>
                  <a:gd name="connsiteY29" fmla="*/ 788472 h 1676542"/>
                  <a:gd name="connsiteX30" fmla="*/ 1003177 w 1268858"/>
                  <a:gd name="connsiteY30" fmla="*/ 806337 h 1676542"/>
                  <a:gd name="connsiteX31" fmla="*/ 1010965 w 1268858"/>
                  <a:gd name="connsiteY31" fmla="*/ 888790 h 1676542"/>
                  <a:gd name="connsiteX32" fmla="*/ 1048068 w 1268858"/>
                  <a:gd name="connsiteY32" fmla="*/ 948339 h 1676542"/>
                  <a:gd name="connsiteX33" fmla="*/ 1067766 w 1268858"/>
                  <a:gd name="connsiteY33" fmla="*/ 944216 h 1676542"/>
                  <a:gd name="connsiteX34" fmla="*/ 1076011 w 1268858"/>
                  <a:gd name="connsiteY34" fmla="*/ 930016 h 1676542"/>
                  <a:gd name="connsiteX35" fmla="*/ 1087463 w 1268858"/>
                  <a:gd name="connsiteY35" fmla="*/ 919939 h 1676542"/>
                  <a:gd name="connsiteX36" fmla="*/ 1094334 w 1268858"/>
                  <a:gd name="connsiteY36" fmla="*/ 933223 h 1676542"/>
                  <a:gd name="connsiteX37" fmla="*/ 1100289 w 1268858"/>
                  <a:gd name="connsiteY37" fmla="*/ 975823 h 1676542"/>
                  <a:gd name="connsiteX38" fmla="*/ 1117237 w 1268858"/>
                  <a:gd name="connsiteY38" fmla="*/ 1023921 h 1676542"/>
                  <a:gd name="connsiteX39" fmla="*/ 1233587 w 1268858"/>
                  <a:gd name="connsiteY39" fmla="*/ 1274944 h 1676542"/>
                  <a:gd name="connsiteX40" fmla="*/ 1270691 w 1268858"/>
                  <a:gd name="connsiteY40" fmla="*/ 1503522 h 1676542"/>
                  <a:gd name="connsiteX41" fmla="*/ 1267027 w 1268858"/>
                  <a:gd name="connsiteY41" fmla="*/ 1656518 h 1676542"/>
                  <a:gd name="connsiteX42" fmla="*/ 1262446 w 1268858"/>
                  <a:gd name="connsiteY42" fmla="*/ 1673467 h 1676542"/>
                  <a:gd name="connsiteX43" fmla="*/ 1258323 w 1268858"/>
                  <a:gd name="connsiteY43" fmla="*/ 1676673 h 1676542"/>
                  <a:gd name="connsiteX44" fmla="*/ 1214349 w 1268858"/>
                  <a:gd name="connsiteY44" fmla="*/ 1676215 h 1676542"/>
                  <a:gd name="connsiteX45" fmla="*/ 1212516 w 1268858"/>
                  <a:gd name="connsiteY45" fmla="*/ 1674383 h 1676542"/>
                  <a:gd name="connsiteX46" fmla="*/ 1218471 w 1268858"/>
                  <a:gd name="connsiteY46" fmla="*/ 1514058 h 1676542"/>
                  <a:gd name="connsiteX47" fmla="*/ 1208852 w 1268858"/>
                  <a:gd name="connsiteY47" fmla="*/ 1410533 h 1676542"/>
                  <a:gd name="connsiteX48" fmla="*/ 1198316 w 1268858"/>
                  <a:gd name="connsiteY48" fmla="*/ 1388088 h 1676542"/>
                  <a:gd name="connsiteX49" fmla="*/ 1176787 w 1268858"/>
                  <a:gd name="connsiteY49" fmla="*/ 1353733 h 1676542"/>
                  <a:gd name="connsiteX50" fmla="*/ 1198316 w 1268858"/>
                  <a:gd name="connsiteY50" fmla="*/ 1358313 h 1676542"/>
                  <a:gd name="connsiteX51" fmla="*/ 1176328 w 1268858"/>
                  <a:gd name="connsiteY51" fmla="*/ 1272654 h 1676542"/>
                  <a:gd name="connsiteX52" fmla="*/ 1164419 w 1268858"/>
                  <a:gd name="connsiteY52" fmla="*/ 1264409 h 1676542"/>
                  <a:gd name="connsiteX53" fmla="*/ 1083798 w 1268858"/>
                  <a:gd name="connsiteY53" fmla="*/ 1239673 h 1676542"/>
                  <a:gd name="connsiteX54" fmla="*/ 862549 w 1268858"/>
                  <a:gd name="connsiteY54" fmla="*/ 1192033 h 1676542"/>
                  <a:gd name="connsiteX55" fmla="*/ 125970 w 1268858"/>
                  <a:gd name="connsiteY55" fmla="*/ 1036747 h 1676542"/>
                  <a:gd name="connsiteX56" fmla="*/ 16491 w 1268858"/>
                  <a:gd name="connsiteY56" fmla="*/ 1013843 h 1676542"/>
                  <a:gd name="connsiteX57" fmla="*/ 0 w 1268858"/>
                  <a:gd name="connsiteY57" fmla="*/ 1006972 h 167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68858" h="1676542">
                    <a:moveTo>
                      <a:pt x="0" y="1006972"/>
                    </a:moveTo>
                    <a:cubicBezTo>
                      <a:pt x="458" y="1000559"/>
                      <a:pt x="6413" y="1000101"/>
                      <a:pt x="10536" y="997353"/>
                    </a:cubicBezTo>
                    <a:cubicBezTo>
                      <a:pt x="368290" y="784807"/>
                      <a:pt x="831859" y="879628"/>
                      <a:pt x="1076469" y="1216311"/>
                    </a:cubicBezTo>
                    <a:cubicBezTo>
                      <a:pt x="1082424" y="1224556"/>
                      <a:pt x="1089295" y="1228679"/>
                      <a:pt x="1099372" y="1230053"/>
                    </a:cubicBezTo>
                    <a:cubicBezTo>
                      <a:pt x="1122734" y="1233718"/>
                      <a:pt x="1145180" y="1241505"/>
                      <a:pt x="1169457" y="1252957"/>
                    </a:cubicBezTo>
                    <a:cubicBezTo>
                      <a:pt x="1154799" y="1206692"/>
                      <a:pt x="1137850" y="1165007"/>
                      <a:pt x="1116779" y="1124697"/>
                    </a:cubicBezTo>
                    <a:cubicBezTo>
                      <a:pt x="1077843" y="1050947"/>
                      <a:pt x="1027913" y="987275"/>
                      <a:pt x="953706" y="945591"/>
                    </a:cubicBezTo>
                    <a:cubicBezTo>
                      <a:pt x="940422" y="937803"/>
                      <a:pt x="937673" y="928184"/>
                      <a:pt x="944544" y="913984"/>
                    </a:cubicBezTo>
                    <a:cubicBezTo>
                      <a:pt x="948209" y="906654"/>
                      <a:pt x="945002" y="904822"/>
                      <a:pt x="940880" y="901158"/>
                    </a:cubicBezTo>
                    <a:cubicBezTo>
                      <a:pt x="920724" y="884667"/>
                      <a:pt x="898279" y="871383"/>
                      <a:pt x="875833" y="859473"/>
                    </a:cubicBezTo>
                    <a:cubicBezTo>
                      <a:pt x="859801" y="851228"/>
                      <a:pt x="839188" y="852602"/>
                      <a:pt x="820865" y="848937"/>
                    </a:cubicBezTo>
                    <a:cubicBezTo>
                      <a:pt x="496550" y="785724"/>
                      <a:pt x="237739" y="520958"/>
                      <a:pt x="182771" y="195727"/>
                    </a:cubicBezTo>
                    <a:cubicBezTo>
                      <a:pt x="172235" y="134804"/>
                      <a:pt x="168570" y="73422"/>
                      <a:pt x="171777" y="11582"/>
                    </a:cubicBezTo>
                    <a:cubicBezTo>
                      <a:pt x="172235" y="7001"/>
                      <a:pt x="168112" y="-3992"/>
                      <a:pt x="180938" y="1505"/>
                    </a:cubicBezTo>
                    <a:cubicBezTo>
                      <a:pt x="195139" y="23950"/>
                      <a:pt x="213461" y="42731"/>
                      <a:pt x="229952" y="62886"/>
                    </a:cubicBezTo>
                    <a:cubicBezTo>
                      <a:pt x="294540" y="142133"/>
                      <a:pt x="360503" y="220463"/>
                      <a:pt x="425549" y="299251"/>
                    </a:cubicBezTo>
                    <a:cubicBezTo>
                      <a:pt x="495634" y="383995"/>
                      <a:pt x="566177" y="468738"/>
                      <a:pt x="636720" y="553481"/>
                    </a:cubicBezTo>
                    <a:cubicBezTo>
                      <a:pt x="705431" y="636392"/>
                      <a:pt x="774600" y="718845"/>
                      <a:pt x="842852" y="802214"/>
                    </a:cubicBezTo>
                    <a:cubicBezTo>
                      <a:pt x="854304" y="815956"/>
                      <a:pt x="865298" y="829698"/>
                      <a:pt x="877666" y="842983"/>
                    </a:cubicBezTo>
                    <a:cubicBezTo>
                      <a:pt x="885453" y="834737"/>
                      <a:pt x="874001" y="821453"/>
                      <a:pt x="886369" y="815498"/>
                    </a:cubicBezTo>
                    <a:cubicBezTo>
                      <a:pt x="880414" y="843899"/>
                      <a:pt x="895530" y="856725"/>
                      <a:pt x="917976" y="871383"/>
                    </a:cubicBezTo>
                    <a:cubicBezTo>
                      <a:pt x="945002" y="888332"/>
                      <a:pt x="973861" y="901158"/>
                      <a:pt x="1003177" y="916732"/>
                    </a:cubicBezTo>
                    <a:cubicBezTo>
                      <a:pt x="994932" y="894745"/>
                      <a:pt x="988519" y="873215"/>
                      <a:pt x="987145" y="850312"/>
                    </a:cubicBezTo>
                    <a:cubicBezTo>
                      <a:pt x="986687" y="842983"/>
                      <a:pt x="984396" y="834737"/>
                      <a:pt x="986687" y="828324"/>
                    </a:cubicBezTo>
                    <a:cubicBezTo>
                      <a:pt x="992184" y="810001"/>
                      <a:pt x="983022" y="796717"/>
                      <a:pt x="974777" y="782059"/>
                    </a:cubicBezTo>
                    <a:cubicBezTo>
                      <a:pt x="856594" y="571346"/>
                      <a:pt x="908815" y="306122"/>
                      <a:pt x="1097998" y="157707"/>
                    </a:cubicBezTo>
                    <a:cubicBezTo>
                      <a:pt x="1101205" y="155417"/>
                      <a:pt x="1104411" y="153584"/>
                      <a:pt x="1107618" y="151752"/>
                    </a:cubicBezTo>
                    <a:cubicBezTo>
                      <a:pt x="1112199" y="158623"/>
                      <a:pt x="1110366" y="165952"/>
                      <a:pt x="1109450" y="173282"/>
                    </a:cubicBezTo>
                    <a:cubicBezTo>
                      <a:pt x="1086546" y="307038"/>
                      <a:pt x="1063185" y="440337"/>
                      <a:pt x="1040281" y="574094"/>
                    </a:cubicBezTo>
                    <a:cubicBezTo>
                      <a:pt x="1027913" y="645554"/>
                      <a:pt x="1015545" y="717013"/>
                      <a:pt x="1003635" y="788472"/>
                    </a:cubicBezTo>
                    <a:cubicBezTo>
                      <a:pt x="1002719" y="794427"/>
                      <a:pt x="1001803" y="800382"/>
                      <a:pt x="1003177" y="806337"/>
                    </a:cubicBezTo>
                    <a:cubicBezTo>
                      <a:pt x="1001345" y="834279"/>
                      <a:pt x="1003177" y="861763"/>
                      <a:pt x="1010965" y="888790"/>
                    </a:cubicBezTo>
                    <a:cubicBezTo>
                      <a:pt x="1017836" y="912151"/>
                      <a:pt x="1028371" y="932764"/>
                      <a:pt x="1048068" y="948339"/>
                    </a:cubicBezTo>
                    <a:cubicBezTo>
                      <a:pt x="1056772" y="955210"/>
                      <a:pt x="1062727" y="955210"/>
                      <a:pt x="1067766" y="944216"/>
                    </a:cubicBezTo>
                    <a:cubicBezTo>
                      <a:pt x="1070056" y="939178"/>
                      <a:pt x="1072804" y="934597"/>
                      <a:pt x="1076011" y="930016"/>
                    </a:cubicBezTo>
                    <a:cubicBezTo>
                      <a:pt x="1079217" y="925893"/>
                      <a:pt x="1081050" y="919022"/>
                      <a:pt x="1087463" y="919939"/>
                    </a:cubicBezTo>
                    <a:cubicBezTo>
                      <a:pt x="1094334" y="920855"/>
                      <a:pt x="1093418" y="928184"/>
                      <a:pt x="1094334" y="933223"/>
                    </a:cubicBezTo>
                    <a:cubicBezTo>
                      <a:pt x="1096624" y="947423"/>
                      <a:pt x="1098914" y="961623"/>
                      <a:pt x="1100289" y="975823"/>
                    </a:cubicBezTo>
                    <a:cubicBezTo>
                      <a:pt x="1101663" y="993230"/>
                      <a:pt x="1106244" y="1009263"/>
                      <a:pt x="1117237" y="1023921"/>
                    </a:cubicBezTo>
                    <a:cubicBezTo>
                      <a:pt x="1173122" y="1099503"/>
                      <a:pt x="1208852" y="1185162"/>
                      <a:pt x="1233587" y="1274944"/>
                    </a:cubicBezTo>
                    <a:cubicBezTo>
                      <a:pt x="1254201" y="1349610"/>
                      <a:pt x="1267943" y="1425650"/>
                      <a:pt x="1270691" y="1503522"/>
                    </a:cubicBezTo>
                    <a:cubicBezTo>
                      <a:pt x="1272524" y="1554826"/>
                      <a:pt x="1272066" y="1605672"/>
                      <a:pt x="1267027" y="1656518"/>
                    </a:cubicBezTo>
                    <a:cubicBezTo>
                      <a:pt x="1266569" y="1662473"/>
                      <a:pt x="1266111" y="1668428"/>
                      <a:pt x="1262446" y="1673467"/>
                    </a:cubicBezTo>
                    <a:cubicBezTo>
                      <a:pt x="1261530" y="1674841"/>
                      <a:pt x="1260156" y="1675757"/>
                      <a:pt x="1258323" y="1676673"/>
                    </a:cubicBezTo>
                    <a:cubicBezTo>
                      <a:pt x="1243665" y="1678964"/>
                      <a:pt x="1229007" y="1679880"/>
                      <a:pt x="1214349" y="1676215"/>
                    </a:cubicBezTo>
                    <a:cubicBezTo>
                      <a:pt x="1213890" y="1675757"/>
                      <a:pt x="1212974" y="1674841"/>
                      <a:pt x="1212516" y="1674383"/>
                    </a:cubicBezTo>
                    <a:cubicBezTo>
                      <a:pt x="1218471" y="1621247"/>
                      <a:pt x="1220762" y="1567652"/>
                      <a:pt x="1218471" y="1514058"/>
                    </a:cubicBezTo>
                    <a:cubicBezTo>
                      <a:pt x="1217097" y="1479244"/>
                      <a:pt x="1212974" y="1444889"/>
                      <a:pt x="1208852" y="1410533"/>
                    </a:cubicBezTo>
                    <a:cubicBezTo>
                      <a:pt x="1207477" y="1401830"/>
                      <a:pt x="1202439" y="1394959"/>
                      <a:pt x="1198316" y="1388088"/>
                    </a:cubicBezTo>
                    <a:cubicBezTo>
                      <a:pt x="1191445" y="1376636"/>
                      <a:pt x="1184116" y="1365184"/>
                      <a:pt x="1176787" y="1353733"/>
                    </a:cubicBezTo>
                    <a:cubicBezTo>
                      <a:pt x="1184574" y="1351900"/>
                      <a:pt x="1190071" y="1358313"/>
                      <a:pt x="1198316" y="1358313"/>
                    </a:cubicBezTo>
                    <a:cubicBezTo>
                      <a:pt x="1193277" y="1328997"/>
                      <a:pt x="1185490" y="1300596"/>
                      <a:pt x="1176328" y="1272654"/>
                    </a:cubicBezTo>
                    <a:cubicBezTo>
                      <a:pt x="1174496" y="1267615"/>
                      <a:pt x="1168999" y="1266241"/>
                      <a:pt x="1164419" y="1264409"/>
                    </a:cubicBezTo>
                    <a:cubicBezTo>
                      <a:pt x="1139225" y="1251583"/>
                      <a:pt x="1111740" y="1244253"/>
                      <a:pt x="1083798" y="1239673"/>
                    </a:cubicBezTo>
                    <a:cubicBezTo>
                      <a:pt x="1010507" y="1222266"/>
                      <a:pt x="936299" y="1207608"/>
                      <a:pt x="862549" y="1192033"/>
                    </a:cubicBezTo>
                    <a:cubicBezTo>
                      <a:pt x="616107" y="1139813"/>
                      <a:pt x="371038" y="1088051"/>
                      <a:pt x="125970" y="1036747"/>
                    </a:cubicBezTo>
                    <a:cubicBezTo>
                      <a:pt x="89324" y="1028960"/>
                      <a:pt x="53136" y="1021631"/>
                      <a:pt x="16491" y="1013843"/>
                    </a:cubicBezTo>
                    <a:cubicBezTo>
                      <a:pt x="10536" y="1012011"/>
                      <a:pt x="5039" y="1010637"/>
                      <a:pt x="0" y="1006972"/>
                    </a:cubicBezTo>
                    <a:close/>
                  </a:path>
                </a:pathLst>
              </a:custGeom>
              <a:solidFill>
                <a:schemeClr val="accent4"/>
              </a:solidFill>
              <a:ln w="4572" cap="flat">
                <a:noFill/>
                <a:prstDash val="solid"/>
                <a:miter/>
              </a:ln>
            </p:spPr>
            <p:txBody>
              <a:bodyPr rtlCol="0" anchor="ctr"/>
              <a:lstStyle/>
              <a:p>
                <a:endParaRPr lang="en-US"/>
              </a:p>
            </p:txBody>
          </p:sp>
          <p:sp>
            <p:nvSpPr>
              <p:cNvPr id="79" name="Freeform: Shape 78">
                <a:extLst>
                  <a:ext uri="{FF2B5EF4-FFF2-40B4-BE49-F238E27FC236}">
                    <a16:creationId xmlns="" xmlns:a16="http://schemas.microsoft.com/office/drawing/2014/main" id="{5E59F43A-2B8B-4C5E-A719-D65618F20F37}"/>
                  </a:ext>
                </a:extLst>
              </p:cNvPr>
              <p:cNvSpPr/>
              <p:nvPr/>
            </p:nvSpPr>
            <p:spPr>
              <a:xfrm>
                <a:off x="4649538" y="2419787"/>
                <a:ext cx="936324" cy="1124805"/>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4">
                  <a:lumMod val="75000"/>
                </a:schemeClr>
              </a:solidFill>
              <a:ln w="4572" cap="flat">
                <a:noFill/>
                <a:prstDash val="solid"/>
                <a:miter/>
              </a:ln>
            </p:spPr>
            <p:txBody>
              <a:bodyPr rtlCol="0" anchor="ctr"/>
              <a:lstStyle/>
              <a:p>
                <a:endParaRPr lang="en-US"/>
              </a:p>
            </p:txBody>
          </p:sp>
          <p:sp>
            <p:nvSpPr>
              <p:cNvPr id="80" name="Freeform: Shape 79">
                <a:extLst>
                  <a:ext uri="{FF2B5EF4-FFF2-40B4-BE49-F238E27FC236}">
                    <a16:creationId xmlns="" xmlns:a16="http://schemas.microsoft.com/office/drawing/2014/main" id="{EA24427C-B806-48EC-97B3-41F33A6B78E7}"/>
                  </a:ext>
                </a:extLst>
              </p:cNvPr>
              <p:cNvSpPr/>
              <p:nvPr/>
            </p:nvSpPr>
            <p:spPr>
              <a:xfrm>
                <a:off x="4414182" y="3754353"/>
                <a:ext cx="1434886" cy="462082"/>
              </a:xfrm>
              <a:custGeom>
                <a:avLst/>
                <a:gdLst>
                  <a:gd name="connsiteX0" fmla="*/ 0 w 1081049"/>
                  <a:gd name="connsiteY0" fmla="*/ 0 h 348134"/>
                  <a:gd name="connsiteX1" fmla="*/ 92989 w 1081049"/>
                  <a:gd name="connsiteY1" fmla="*/ 18323 h 348134"/>
                  <a:gd name="connsiteX2" fmla="*/ 317444 w 1081049"/>
                  <a:gd name="connsiteY2" fmla="*/ 65504 h 348134"/>
                  <a:gd name="connsiteX3" fmla="*/ 547396 w 1081049"/>
                  <a:gd name="connsiteY3" fmla="*/ 114060 h 348134"/>
                  <a:gd name="connsiteX4" fmla="*/ 812161 w 1081049"/>
                  <a:gd name="connsiteY4" fmla="*/ 169945 h 348134"/>
                  <a:gd name="connsiteX5" fmla="*/ 1058146 w 1081049"/>
                  <a:gd name="connsiteY5" fmla="*/ 222165 h 348134"/>
                  <a:gd name="connsiteX6" fmla="*/ 1082882 w 1081049"/>
                  <a:gd name="connsiteY6" fmla="*/ 232242 h 348134"/>
                  <a:gd name="connsiteX7" fmla="*/ 589538 w 1081049"/>
                  <a:gd name="connsiteY7" fmla="*/ 344928 h 348134"/>
                  <a:gd name="connsiteX8" fmla="*/ 10078 w 1081049"/>
                  <a:gd name="connsiteY8" fmla="*/ 16033 h 348134"/>
                  <a:gd name="connsiteX9" fmla="*/ 0 w 1081049"/>
                  <a:gd name="connsiteY9" fmla="*/ 0 h 34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1049" h="348134">
                    <a:moveTo>
                      <a:pt x="0" y="0"/>
                    </a:moveTo>
                    <a:cubicBezTo>
                      <a:pt x="31607" y="3665"/>
                      <a:pt x="61840" y="11910"/>
                      <a:pt x="92989" y="18323"/>
                    </a:cubicBezTo>
                    <a:cubicBezTo>
                      <a:pt x="167654" y="33439"/>
                      <a:pt x="242778" y="49472"/>
                      <a:pt x="317444" y="65504"/>
                    </a:cubicBezTo>
                    <a:cubicBezTo>
                      <a:pt x="393942" y="81537"/>
                      <a:pt x="470898" y="98027"/>
                      <a:pt x="547396" y="114060"/>
                    </a:cubicBezTo>
                    <a:cubicBezTo>
                      <a:pt x="635804" y="132841"/>
                      <a:pt x="723754" y="151164"/>
                      <a:pt x="812161" y="169945"/>
                    </a:cubicBezTo>
                    <a:cubicBezTo>
                      <a:pt x="894156" y="187351"/>
                      <a:pt x="976151" y="204300"/>
                      <a:pt x="1058146" y="222165"/>
                    </a:cubicBezTo>
                    <a:cubicBezTo>
                      <a:pt x="1066849" y="223997"/>
                      <a:pt x="1077843" y="220791"/>
                      <a:pt x="1082882" y="232242"/>
                    </a:cubicBezTo>
                    <a:cubicBezTo>
                      <a:pt x="930802" y="323399"/>
                      <a:pt x="765896" y="362793"/>
                      <a:pt x="589538" y="344928"/>
                    </a:cubicBezTo>
                    <a:cubicBezTo>
                      <a:pt x="348593" y="320192"/>
                      <a:pt x="155744" y="209339"/>
                      <a:pt x="10078" y="16033"/>
                    </a:cubicBezTo>
                    <a:cubicBezTo>
                      <a:pt x="6413" y="10994"/>
                      <a:pt x="458" y="7329"/>
                      <a:pt x="0" y="0"/>
                    </a:cubicBezTo>
                    <a:close/>
                  </a:path>
                </a:pathLst>
              </a:custGeom>
              <a:solidFill>
                <a:schemeClr val="accent4">
                  <a:lumMod val="75000"/>
                </a:schemeClr>
              </a:solidFill>
              <a:ln w="4572" cap="flat">
                <a:noFill/>
                <a:prstDash val="solid"/>
                <a:miter/>
              </a:ln>
            </p:spPr>
            <p:txBody>
              <a:bodyPr rtlCol="0" anchor="ctr"/>
              <a:lstStyle/>
              <a:p>
                <a:endParaRPr lang="en-US"/>
              </a:p>
            </p:txBody>
          </p:sp>
          <p:sp>
            <p:nvSpPr>
              <p:cNvPr id="81" name="Freeform: Shape 80">
                <a:extLst>
                  <a:ext uri="{FF2B5EF4-FFF2-40B4-BE49-F238E27FC236}">
                    <a16:creationId xmlns="" xmlns:a16="http://schemas.microsoft.com/office/drawing/2014/main" id="{DAC5E076-33EE-428D-866C-A7F9819E8B54}"/>
                  </a:ext>
                </a:extLst>
              </p:cNvPr>
              <p:cNvSpPr/>
              <p:nvPr/>
            </p:nvSpPr>
            <p:spPr>
              <a:xfrm>
                <a:off x="5736242" y="2619213"/>
                <a:ext cx="255361" cy="869444"/>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4">
                  <a:lumMod val="75000"/>
                </a:schemeClr>
              </a:solidFill>
              <a:ln w="4572" cap="flat">
                <a:noFill/>
                <a:prstDash val="solid"/>
                <a:miter/>
              </a:ln>
            </p:spPr>
            <p:txBody>
              <a:bodyPr rtlCol="0" anchor="ctr"/>
              <a:lstStyle/>
              <a:p>
                <a:endParaRPr lang="en-US"/>
              </a:p>
            </p:txBody>
          </p:sp>
        </p:grpSp>
        <p:sp>
          <p:nvSpPr>
            <p:cNvPr id="66" name="Freeform: Shape 65">
              <a:extLst>
                <a:ext uri="{FF2B5EF4-FFF2-40B4-BE49-F238E27FC236}">
                  <a16:creationId xmlns="" xmlns:a16="http://schemas.microsoft.com/office/drawing/2014/main" id="{6DC4577F-AE76-45D0-B2D8-B4C17AAC94D4}"/>
                </a:ext>
              </a:extLst>
            </p:cNvPr>
            <p:cNvSpPr/>
            <p:nvPr/>
          </p:nvSpPr>
          <p:spPr>
            <a:xfrm>
              <a:off x="2719458" y="4345289"/>
              <a:ext cx="139841" cy="12159"/>
            </a:xfrm>
            <a:custGeom>
              <a:avLst/>
              <a:gdLst>
                <a:gd name="connsiteX0" fmla="*/ 104440 w 105356"/>
                <a:gd name="connsiteY0" fmla="*/ 11396 h 9161"/>
                <a:gd name="connsiteX1" fmla="*/ 69169 w 105356"/>
                <a:gd name="connsiteY1" fmla="*/ 9564 h 9161"/>
                <a:gd name="connsiteX2" fmla="*/ 0 w 105356"/>
                <a:gd name="connsiteY2" fmla="*/ 6357 h 9161"/>
                <a:gd name="connsiteX3" fmla="*/ 5039 w 105356"/>
                <a:gd name="connsiteY3" fmla="*/ 3609 h 9161"/>
                <a:gd name="connsiteX4" fmla="*/ 95279 w 105356"/>
                <a:gd name="connsiteY4" fmla="*/ 4983 h 9161"/>
                <a:gd name="connsiteX5" fmla="*/ 105357 w 105356"/>
                <a:gd name="connsiteY5" fmla="*/ 6357 h 9161"/>
                <a:gd name="connsiteX6" fmla="*/ 104440 w 105356"/>
                <a:gd name="connsiteY6" fmla="*/ 11396 h 9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356" h="9161">
                  <a:moveTo>
                    <a:pt x="104440" y="11396"/>
                  </a:moveTo>
                  <a:cubicBezTo>
                    <a:pt x="92989" y="6816"/>
                    <a:pt x="81079" y="9564"/>
                    <a:pt x="69169" y="9564"/>
                  </a:cubicBezTo>
                  <a:cubicBezTo>
                    <a:pt x="46265" y="9106"/>
                    <a:pt x="22904" y="10022"/>
                    <a:pt x="0" y="6357"/>
                  </a:cubicBezTo>
                  <a:cubicBezTo>
                    <a:pt x="1832" y="5441"/>
                    <a:pt x="3206" y="3609"/>
                    <a:pt x="5039" y="3609"/>
                  </a:cubicBezTo>
                  <a:cubicBezTo>
                    <a:pt x="35271" y="-514"/>
                    <a:pt x="65504" y="-2346"/>
                    <a:pt x="95279" y="4983"/>
                  </a:cubicBezTo>
                  <a:cubicBezTo>
                    <a:pt x="98485" y="5899"/>
                    <a:pt x="102150" y="5899"/>
                    <a:pt x="105357" y="6357"/>
                  </a:cubicBezTo>
                  <a:cubicBezTo>
                    <a:pt x="109479" y="8648"/>
                    <a:pt x="106731" y="10022"/>
                    <a:pt x="104440" y="11396"/>
                  </a:cubicBezTo>
                  <a:close/>
                </a:path>
              </a:pathLst>
            </a:custGeom>
            <a:solidFill>
              <a:srgbClr val="006000"/>
            </a:solidFill>
            <a:ln w="4572" cap="flat">
              <a:noFill/>
              <a:prstDash val="solid"/>
              <a:miter/>
            </a:ln>
          </p:spPr>
          <p:txBody>
            <a:bodyPr rtlCol="0" anchor="ctr"/>
            <a:lstStyle/>
            <a:p>
              <a:endParaRPr lang="en-US"/>
            </a:p>
          </p:txBody>
        </p:sp>
        <p:grpSp>
          <p:nvGrpSpPr>
            <p:cNvPr id="67" name="Group 66">
              <a:extLst>
                <a:ext uri="{FF2B5EF4-FFF2-40B4-BE49-F238E27FC236}">
                  <a16:creationId xmlns="" xmlns:a16="http://schemas.microsoft.com/office/drawing/2014/main" id="{5CF00E2F-7848-4EC1-9035-76CD65C300E7}"/>
                </a:ext>
              </a:extLst>
            </p:cNvPr>
            <p:cNvGrpSpPr/>
            <p:nvPr/>
          </p:nvGrpSpPr>
          <p:grpSpPr>
            <a:xfrm>
              <a:off x="1216277" y="2392932"/>
              <a:ext cx="2310409" cy="3185932"/>
              <a:chOff x="5900141" y="1459144"/>
              <a:chExt cx="2310409" cy="3185932"/>
            </a:xfrm>
          </p:grpSpPr>
          <p:sp>
            <p:nvSpPr>
              <p:cNvPr id="73" name="Freeform: Shape 72">
                <a:extLst>
                  <a:ext uri="{FF2B5EF4-FFF2-40B4-BE49-F238E27FC236}">
                    <a16:creationId xmlns="" xmlns:a16="http://schemas.microsoft.com/office/drawing/2014/main" id="{C1362C9A-3DA4-4E17-B905-36B593CF85BF}"/>
                  </a:ext>
                </a:extLst>
              </p:cNvPr>
              <p:cNvSpPr/>
              <p:nvPr/>
            </p:nvSpPr>
            <p:spPr>
              <a:xfrm>
                <a:off x="6793296" y="2856334"/>
                <a:ext cx="1416645" cy="510722"/>
              </a:xfrm>
              <a:custGeom>
                <a:avLst/>
                <a:gdLst>
                  <a:gd name="connsiteX0" fmla="*/ 76956 w 1067307"/>
                  <a:gd name="connsiteY0" fmla="*/ 336683 h 384780"/>
                  <a:gd name="connsiteX1" fmla="*/ 5039 w 1067307"/>
                  <a:gd name="connsiteY1" fmla="*/ 304618 h 384780"/>
                  <a:gd name="connsiteX2" fmla="*/ 0 w 1067307"/>
                  <a:gd name="connsiteY2" fmla="*/ 297747 h 384780"/>
                  <a:gd name="connsiteX3" fmla="*/ 32981 w 1067307"/>
                  <a:gd name="connsiteY3" fmla="*/ 284004 h 384780"/>
                  <a:gd name="connsiteX4" fmla="*/ 496092 w 1067307"/>
                  <a:gd name="connsiteY4" fmla="*/ 156202 h 384780"/>
                  <a:gd name="connsiteX5" fmla="*/ 862091 w 1067307"/>
                  <a:gd name="connsiteY5" fmla="*/ 55885 h 384780"/>
                  <a:gd name="connsiteX6" fmla="*/ 1059062 w 1067307"/>
                  <a:gd name="connsiteY6" fmla="*/ 916 h 384780"/>
                  <a:gd name="connsiteX7" fmla="*/ 1067766 w 1067307"/>
                  <a:gd name="connsiteY7" fmla="*/ 0 h 384780"/>
                  <a:gd name="connsiteX8" fmla="*/ 945460 w 1067307"/>
                  <a:gd name="connsiteY8" fmla="*/ 156661 h 384780"/>
                  <a:gd name="connsiteX9" fmla="*/ 453949 w 1067307"/>
                  <a:gd name="connsiteY9" fmla="*/ 386613 h 384780"/>
                  <a:gd name="connsiteX10" fmla="*/ 76956 w 1067307"/>
                  <a:gd name="connsiteY10" fmla="*/ 336683 h 3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7307" h="384780">
                    <a:moveTo>
                      <a:pt x="76956" y="336683"/>
                    </a:moveTo>
                    <a:cubicBezTo>
                      <a:pt x="52220" y="327521"/>
                      <a:pt x="27942" y="316986"/>
                      <a:pt x="5039" y="304618"/>
                    </a:cubicBezTo>
                    <a:cubicBezTo>
                      <a:pt x="2290" y="303244"/>
                      <a:pt x="458" y="300953"/>
                      <a:pt x="0" y="297747"/>
                    </a:cubicBezTo>
                    <a:cubicBezTo>
                      <a:pt x="8245" y="286295"/>
                      <a:pt x="21529" y="287211"/>
                      <a:pt x="32981" y="284004"/>
                    </a:cubicBezTo>
                    <a:cubicBezTo>
                      <a:pt x="187352" y="240946"/>
                      <a:pt x="341722" y="198345"/>
                      <a:pt x="496092" y="156202"/>
                    </a:cubicBezTo>
                    <a:cubicBezTo>
                      <a:pt x="617939" y="122763"/>
                      <a:pt x="740244" y="89782"/>
                      <a:pt x="862091" y="55885"/>
                    </a:cubicBezTo>
                    <a:cubicBezTo>
                      <a:pt x="928054" y="38020"/>
                      <a:pt x="993558" y="19239"/>
                      <a:pt x="1059062" y="916"/>
                    </a:cubicBezTo>
                    <a:cubicBezTo>
                      <a:pt x="1061811" y="0"/>
                      <a:pt x="1065017" y="0"/>
                      <a:pt x="1067766" y="0"/>
                    </a:cubicBezTo>
                    <a:cubicBezTo>
                      <a:pt x="1034784" y="58175"/>
                      <a:pt x="993100" y="109937"/>
                      <a:pt x="945460" y="156661"/>
                    </a:cubicBezTo>
                    <a:cubicBezTo>
                      <a:pt x="808497" y="290876"/>
                      <a:pt x="644049" y="366457"/>
                      <a:pt x="453949" y="386613"/>
                    </a:cubicBezTo>
                    <a:cubicBezTo>
                      <a:pt x="235449" y="402187"/>
                      <a:pt x="80621" y="337599"/>
                      <a:pt x="76956" y="336683"/>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04F386C5-C72A-4424-887C-E444939E3B7B}"/>
                  </a:ext>
                </a:extLst>
              </p:cNvPr>
              <p:cNvSpPr/>
              <p:nvPr/>
            </p:nvSpPr>
            <p:spPr>
              <a:xfrm>
                <a:off x="5900141" y="1459144"/>
                <a:ext cx="2310409" cy="3185932"/>
              </a:xfrm>
              <a:custGeom>
                <a:avLst/>
                <a:gdLst>
                  <a:gd name="connsiteX0" fmla="*/ 529989 w 1740672"/>
                  <a:gd name="connsiteY0" fmla="*/ 0 h 2400296"/>
                  <a:gd name="connsiteX1" fmla="*/ 533196 w 1740672"/>
                  <a:gd name="connsiteY1" fmla="*/ 5955 h 2400296"/>
                  <a:gd name="connsiteX2" fmla="*/ 535028 w 1740672"/>
                  <a:gd name="connsiteY2" fmla="*/ 26568 h 2400296"/>
                  <a:gd name="connsiteX3" fmla="*/ 535028 w 1740672"/>
                  <a:gd name="connsiteY3" fmla="*/ 1082424 h 2400296"/>
                  <a:gd name="connsiteX4" fmla="*/ 532280 w 1740672"/>
                  <a:gd name="connsiteY4" fmla="*/ 1111740 h 2400296"/>
                  <a:gd name="connsiteX5" fmla="*/ 547854 w 1740672"/>
                  <a:gd name="connsiteY5" fmla="*/ 1193277 h 2400296"/>
                  <a:gd name="connsiteX6" fmla="*/ 561138 w 1740672"/>
                  <a:gd name="connsiteY6" fmla="*/ 1242291 h 2400296"/>
                  <a:gd name="connsiteX7" fmla="*/ 599158 w 1740672"/>
                  <a:gd name="connsiteY7" fmla="*/ 1193735 h 2400296"/>
                  <a:gd name="connsiteX8" fmla="*/ 632139 w 1740672"/>
                  <a:gd name="connsiteY8" fmla="*/ 1151593 h 2400296"/>
                  <a:gd name="connsiteX9" fmla="*/ 661914 w 1740672"/>
                  <a:gd name="connsiteY9" fmla="*/ 1144263 h 2400296"/>
                  <a:gd name="connsiteX10" fmla="*/ 671991 w 1740672"/>
                  <a:gd name="connsiteY10" fmla="*/ 1178161 h 2400296"/>
                  <a:gd name="connsiteX11" fmla="*/ 663746 w 1740672"/>
                  <a:gd name="connsiteY11" fmla="*/ 1190529 h 2400296"/>
                  <a:gd name="connsiteX12" fmla="*/ 539609 w 1740672"/>
                  <a:gd name="connsiteY12" fmla="*/ 1352228 h 2400296"/>
                  <a:gd name="connsiteX13" fmla="*/ 530905 w 1740672"/>
                  <a:gd name="connsiteY13" fmla="*/ 1364596 h 2400296"/>
                  <a:gd name="connsiteX14" fmla="*/ 547396 w 1740672"/>
                  <a:gd name="connsiteY14" fmla="*/ 1361847 h 2400296"/>
                  <a:gd name="connsiteX15" fmla="*/ 655043 w 1740672"/>
                  <a:gd name="connsiteY15" fmla="*/ 1341692 h 2400296"/>
                  <a:gd name="connsiteX16" fmla="*/ 681153 w 1740672"/>
                  <a:gd name="connsiteY16" fmla="*/ 1326576 h 2400296"/>
                  <a:gd name="connsiteX17" fmla="*/ 1252827 w 1740672"/>
                  <a:gd name="connsiteY17" fmla="*/ 962867 h 2400296"/>
                  <a:gd name="connsiteX18" fmla="*/ 1734718 w 1740672"/>
                  <a:gd name="connsiteY18" fmla="*/ 1045778 h 2400296"/>
                  <a:gd name="connsiteX19" fmla="*/ 1744338 w 1740672"/>
                  <a:gd name="connsiteY19" fmla="*/ 1049443 h 2400296"/>
                  <a:gd name="connsiteX20" fmla="*/ 1744338 w 1740672"/>
                  <a:gd name="connsiteY20" fmla="*/ 1052649 h 2400296"/>
                  <a:gd name="connsiteX21" fmla="*/ 1743422 w 1740672"/>
                  <a:gd name="connsiteY21" fmla="*/ 1053565 h 2400296"/>
                  <a:gd name="connsiteX22" fmla="*/ 1742047 w 1740672"/>
                  <a:gd name="connsiteY22" fmla="*/ 1053107 h 2400296"/>
                  <a:gd name="connsiteX23" fmla="*/ 1724641 w 1740672"/>
                  <a:gd name="connsiteY23" fmla="*/ 1061352 h 2400296"/>
                  <a:gd name="connsiteX24" fmla="*/ 1357267 w 1740672"/>
                  <a:gd name="connsiteY24" fmla="*/ 1162586 h 2400296"/>
                  <a:gd name="connsiteX25" fmla="*/ 1068682 w 1740672"/>
                  <a:gd name="connsiteY25" fmla="*/ 1242291 h 2400296"/>
                  <a:gd name="connsiteX26" fmla="*/ 693979 w 1740672"/>
                  <a:gd name="connsiteY26" fmla="*/ 1345815 h 2400296"/>
                  <a:gd name="connsiteX27" fmla="*/ 676114 w 1740672"/>
                  <a:gd name="connsiteY27" fmla="*/ 1353144 h 2400296"/>
                  <a:gd name="connsiteX28" fmla="*/ 629849 w 1740672"/>
                  <a:gd name="connsiteY28" fmla="*/ 1360931 h 2400296"/>
                  <a:gd name="connsiteX29" fmla="*/ 527241 w 1740672"/>
                  <a:gd name="connsiteY29" fmla="*/ 1385667 h 2400296"/>
                  <a:gd name="connsiteX30" fmla="*/ 516705 w 1740672"/>
                  <a:gd name="connsiteY30" fmla="*/ 1393454 h 2400296"/>
                  <a:gd name="connsiteX31" fmla="*/ 429213 w 1740672"/>
                  <a:gd name="connsiteY31" fmla="*/ 1521257 h 2400296"/>
                  <a:gd name="connsiteX32" fmla="*/ 510292 w 1740672"/>
                  <a:gd name="connsiteY32" fmla="*/ 1509347 h 2400296"/>
                  <a:gd name="connsiteX33" fmla="*/ 522202 w 1740672"/>
                  <a:gd name="connsiteY33" fmla="*/ 1503850 h 2400296"/>
                  <a:gd name="connsiteX34" fmla="*/ 767270 w 1740672"/>
                  <a:gd name="connsiteY34" fmla="*/ 1387958 h 2400296"/>
                  <a:gd name="connsiteX35" fmla="*/ 1080592 w 1740672"/>
                  <a:gd name="connsiteY35" fmla="*/ 1444300 h 2400296"/>
                  <a:gd name="connsiteX36" fmla="*/ 1167167 w 1740672"/>
                  <a:gd name="connsiteY36" fmla="*/ 1506140 h 2400296"/>
                  <a:gd name="connsiteX37" fmla="*/ 1182742 w 1740672"/>
                  <a:gd name="connsiteY37" fmla="*/ 1521715 h 2400296"/>
                  <a:gd name="connsiteX38" fmla="*/ 1168999 w 1740672"/>
                  <a:gd name="connsiteY38" fmla="*/ 1523547 h 2400296"/>
                  <a:gd name="connsiteX39" fmla="*/ 1074637 w 1740672"/>
                  <a:gd name="connsiteY39" fmla="*/ 1525837 h 2400296"/>
                  <a:gd name="connsiteX40" fmla="*/ 1049443 w 1740672"/>
                  <a:gd name="connsiteY40" fmla="*/ 1527211 h 2400296"/>
                  <a:gd name="connsiteX41" fmla="*/ 821323 w 1740672"/>
                  <a:gd name="connsiteY41" fmla="*/ 1527211 h 2400296"/>
                  <a:gd name="connsiteX42" fmla="*/ 529531 w 1740672"/>
                  <a:gd name="connsiteY42" fmla="*/ 1524005 h 2400296"/>
                  <a:gd name="connsiteX43" fmla="*/ 516247 w 1740672"/>
                  <a:gd name="connsiteY43" fmla="*/ 1523547 h 2400296"/>
                  <a:gd name="connsiteX44" fmla="*/ 485556 w 1740672"/>
                  <a:gd name="connsiteY44" fmla="*/ 1525837 h 2400296"/>
                  <a:gd name="connsiteX45" fmla="*/ 416387 w 1740672"/>
                  <a:gd name="connsiteY45" fmla="*/ 1542786 h 2400296"/>
                  <a:gd name="connsiteX46" fmla="*/ 404935 w 1740672"/>
                  <a:gd name="connsiteY46" fmla="*/ 1553322 h 2400296"/>
                  <a:gd name="connsiteX47" fmla="*/ 259727 w 1740672"/>
                  <a:gd name="connsiteY47" fmla="*/ 1858397 h 2400296"/>
                  <a:gd name="connsiteX48" fmla="*/ 272095 w 1740672"/>
                  <a:gd name="connsiteY48" fmla="*/ 1875346 h 2400296"/>
                  <a:gd name="connsiteX49" fmla="*/ 298663 w 1740672"/>
                  <a:gd name="connsiteY49" fmla="*/ 1876262 h 2400296"/>
                  <a:gd name="connsiteX50" fmla="*/ 301869 w 1740672"/>
                  <a:gd name="connsiteY50" fmla="*/ 1877636 h 2400296"/>
                  <a:gd name="connsiteX51" fmla="*/ 250107 w 1740672"/>
                  <a:gd name="connsiteY51" fmla="*/ 1914740 h 2400296"/>
                  <a:gd name="connsiteX52" fmla="*/ 238197 w 1740672"/>
                  <a:gd name="connsiteY52" fmla="*/ 1930773 h 2400296"/>
                  <a:gd name="connsiteX53" fmla="*/ 206590 w 1740672"/>
                  <a:gd name="connsiteY53" fmla="*/ 2211113 h 2400296"/>
                  <a:gd name="connsiteX54" fmla="*/ 207965 w 1740672"/>
                  <a:gd name="connsiteY54" fmla="*/ 2215235 h 2400296"/>
                  <a:gd name="connsiteX55" fmla="*/ 244610 w 1740672"/>
                  <a:gd name="connsiteY55" fmla="*/ 2193248 h 2400296"/>
                  <a:gd name="connsiteX56" fmla="*/ 213003 w 1740672"/>
                  <a:gd name="connsiteY56" fmla="*/ 2275243 h 2400296"/>
                  <a:gd name="connsiteX57" fmla="*/ 207049 w 1740672"/>
                  <a:gd name="connsiteY57" fmla="*/ 2310056 h 2400296"/>
                  <a:gd name="connsiteX58" fmla="*/ 208423 w 1740672"/>
                  <a:gd name="connsiteY58" fmla="*/ 2393425 h 2400296"/>
                  <a:gd name="connsiteX59" fmla="*/ 197887 w 1740672"/>
                  <a:gd name="connsiteY59" fmla="*/ 2402587 h 2400296"/>
                  <a:gd name="connsiteX60" fmla="*/ 162616 w 1740672"/>
                  <a:gd name="connsiteY60" fmla="*/ 2401670 h 2400296"/>
                  <a:gd name="connsiteX61" fmla="*/ 158493 w 1740672"/>
                  <a:gd name="connsiteY61" fmla="*/ 2398922 h 2400296"/>
                  <a:gd name="connsiteX62" fmla="*/ 155744 w 1740672"/>
                  <a:gd name="connsiteY62" fmla="*/ 2387470 h 2400296"/>
                  <a:gd name="connsiteX63" fmla="*/ 152538 w 1740672"/>
                  <a:gd name="connsiteY63" fmla="*/ 2183628 h 2400296"/>
                  <a:gd name="connsiteX64" fmla="*/ 208881 w 1740672"/>
                  <a:gd name="connsiteY64" fmla="*/ 1846946 h 2400296"/>
                  <a:gd name="connsiteX65" fmla="*/ 301411 w 1740672"/>
                  <a:gd name="connsiteY65" fmla="*/ 1630736 h 2400296"/>
                  <a:gd name="connsiteX66" fmla="*/ 305076 w 1740672"/>
                  <a:gd name="connsiteY66" fmla="*/ 1595006 h 2400296"/>
                  <a:gd name="connsiteX67" fmla="*/ 290876 w 1740672"/>
                  <a:gd name="connsiteY67" fmla="*/ 1528128 h 2400296"/>
                  <a:gd name="connsiteX68" fmla="*/ 278508 w 1740672"/>
                  <a:gd name="connsiteY68" fmla="*/ 1505224 h 2400296"/>
                  <a:gd name="connsiteX69" fmla="*/ 127802 w 1740672"/>
                  <a:gd name="connsiteY69" fmla="*/ 1332989 h 2400296"/>
                  <a:gd name="connsiteX70" fmla="*/ 65046 w 1740672"/>
                  <a:gd name="connsiteY70" fmla="*/ 1218013 h 2400296"/>
                  <a:gd name="connsiteX71" fmla="*/ 0 w 1740672"/>
                  <a:gd name="connsiteY71" fmla="*/ 870336 h 2400296"/>
                  <a:gd name="connsiteX72" fmla="*/ 149790 w 1740672"/>
                  <a:gd name="connsiteY72" fmla="*/ 418678 h 2400296"/>
                  <a:gd name="connsiteX73" fmla="*/ 161699 w 1740672"/>
                  <a:gd name="connsiteY73" fmla="*/ 410890 h 2400296"/>
                  <a:gd name="connsiteX74" fmla="*/ 178190 w 1740672"/>
                  <a:gd name="connsiteY74" fmla="*/ 534570 h 2400296"/>
                  <a:gd name="connsiteX75" fmla="*/ 259269 w 1740672"/>
                  <a:gd name="connsiteY75" fmla="*/ 1182741 h 2400296"/>
                  <a:gd name="connsiteX76" fmla="*/ 297289 w 1740672"/>
                  <a:gd name="connsiteY76" fmla="*/ 1486901 h 2400296"/>
                  <a:gd name="connsiteX77" fmla="*/ 301869 w 1740672"/>
                  <a:gd name="connsiteY77" fmla="*/ 1502476 h 2400296"/>
                  <a:gd name="connsiteX78" fmla="*/ 310573 w 1740672"/>
                  <a:gd name="connsiteY78" fmla="*/ 1532250 h 2400296"/>
                  <a:gd name="connsiteX79" fmla="*/ 322483 w 1740672"/>
                  <a:gd name="connsiteY79" fmla="*/ 1587677 h 2400296"/>
                  <a:gd name="connsiteX80" fmla="*/ 352715 w 1740672"/>
                  <a:gd name="connsiteY80" fmla="*/ 1536831 h 2400296"/>
                  <a:gd name="connsiteX81" fmla="*/ 534570 w 1740672"/>
                  <a:gd name="connsiteY81" fmla="*/ 1275272 h 2400296"/>
                  <a:gd name="connsiteX82" fmla="*/ 542815 w 1740672"/>
                  <a:gd name="connsiteY82" fmla="*/ 1234045 h 2400296"/>
                  <a:gd name="connsiteX83" fmla="*/ 523576 w 1740672"/>
                  <a:gd name="connsiteY83" fmla="*/ 1148386 h 2400296"/>
                  <a:gd name="connsiteX84" fmla="*/ 490595 w 1740672"/>
                  <a:gd name="connsiteY84" fmla="*/ 1080133 h 2400296"/>
                  <a:gd name="connsiteX85" fmla="*/ 450743 w 1740672"/>
                  <a:gd name="connsiteY85" fmla="*/ 1026539 h 2400296"/>
                  <a:gd name="connsiteX86" fmla="*/ 306450 w 1740672"/>
                  <a:gd name="connsiteY86" fmla="*/ 553809 h 2400296"/>
                  <a:gd name="connsiteX87" fmla="*/ 522660 w 1740672"/>
                  <a:gd name="connsiteY87" fmla="*/ 9161 h 2400296"/>
                  <a:gd name="connsiteX88" fmla="*/ 527699 w 1740672"/>
                  <a:gd name="connsiteY88" fmla="*/ 2290 h 2400296"/>
                  <a:gd name="connsiteX89" fmla="*/ 529989 w 1740672"/>
                  <a:gd name="connsiteY89" fmla="*/ 0 h 24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672" h="2400296">
                    <a:moveTo>
                      <a:pt x="529989" y="0"/>
                    </a:moveTo>
                    <a:cubicBezTo>
                      <a:pt x="530905" y="1832"/>
                      <a:pt x="531821" y="3665"/>
                      <a:pt x="533196" y="5955"/>
                    </a:cubicBezTo>
                    <a:cubicBezTo>
                      <a:pt x="534570" y="12826"/>
                      <a:pt x="535028" y="19697"/>
                      <a:pt x="535028" y="26568"/>
                    </a:cubicBezTo>
                    <a:cubicBezTo>
                      <a:pt x="535028" y="378367"/>
                      <a:pt x="535028" y="730625"/>
                      <a:pt x="535028" y="1082424"/>
                    </a:cubicBezTo>
                    <a:cubicBezTo>
                      <a:pt x="535028" y="1092501"/>
                      <a:pt x="534570" y="1102121"/>
                      <a:pt x="532280" y="1111740"/>
                    </a:cubicBezTo>
                    <a:cubicBezTo>
                      <a:pt x="538234" y="1138767"/>
                      <a:pt x="539609" y="1166709"/>
                      <a:pt x="547854" y="1193277"/>
                    </a:cubicBezTo>
                    <a:cubicBezTo>
                      <a:pt x="552893" y="1208851"/>
                      <a:pt x="556557" y="1224884"/>
                      <a:pt x="561138" y="1242291"/>
                    </a:cubicBezTo>
                    <a:cubicBezTo>
                      <a:pt x="574422" y="1225342"/>
                      <a:pt x="586790" y="1209310"/>
                      <a:pt x="599158" y="1193735"/>
                    </a:cubicBezTo>
                    <a:cubicBezTo>
                      <a:pt x="610152" y="1179535"/>
                      <a:pt x="621145" y="1165793"/>
                      <a:pt x="632139" y="1151593"/>
                    </a:cubicBezTo>
                    <a:cubicBezTo>
                      <a:pt x="639926" y="1141057"/>
                      <a:pt x="649546" y="1136934"/>
                      <a:pt x="661914" y="1144263"/>
                    </a:cubicBezTo>
                    <a:cubicBezTo>
                      <a:pt x="673366" y="1151134"/>
                      <a:pt x="677946" y="1166251"/>
                      <a:pt x="671991" y="1178161"/>
                    </a:cubicBezTo>
                    <a:cubicBezTo>
                      <a:pt x="669701" y="1182741"/>
                      <a:pt x="666495" y="1186406"/>
                      <a:pt x="663746" y="1190529"/>
                    </a:cubicBezTo>
                    <a:cubicBezTo>
                      <a:pt x="622520" y="1244581"/>
                      <a:pt x="580835" y="1298634"/>
                      <a:pt x="539609" y="1352228"/>
                    </a:cubicBezTo>
                    <a:cubicBezTo>
                      <a:pt x="536402" y="1356351"/>
                      <a:pt x="534112" y="1360015"/>
                      <a:pt x="530905" y="1364596"/>
                    </a:cubicBezTo>
                    <a:cubicBezTo>
                      <a:pt x="537318" y="1366428"/>
                      <a:pt x="542357" y="1363680"/>
                      <a:pt x="547396" y="1361847"/>
                    </a:cubicBezTo>
                    <a:cubicBezTo>
                      <a:pt x="582209" y="1348563"/>
                      <a:pt x="618397" y="1343983"/>
                      <a:pt x="655043" y="1341692"/>
                    </a:cubicBezTo>
                    <a:cubicBezTo>
                      <a:pt x="666953" y="1340776"/>
                      <a:pt x="674282" y="1337112"/>
                      <a:pt x="681153" y="1326576"/>
                    </a:cubicBezTo>
                    <a:cubicBezTo>
                      <a:pt x="817658" y="1120902"/>
                      <a:pt x="1008216" y="998597"/>
                      <a:pt x="1252827" y="962867"/>
                    </a:cubicBezTo>
                    <a:cubicBezTo>
                      <a:pt x="1421855" y="938589"/>
                      <a:pt x="1582638" y="968364"/>
                      <a:pt x="1734718" y="1045778"/>
                    </a:cubicBezTo>
                    <a:cubicBezTo>
                      <a:pt x="1737925" y="1047152"/>
                      <a:pt x="1741131" y="1048068"/>
                      <a:pt x="1744338" y="1049443"/>
                    </a:cubicBezTo>
                    <a:cubicBezTo>
                      <a:pt x="1744338" y="1050359"/>
                      <a:pt x="1744338" y="1051275"/>
                      <a:pt x="1744338" y="1052649"/>
                    </a:cubicBezTo>
                    <a:lnTo>
                      <a:pt x="1743422" y="1053565"/>
                    </a:lnTo>
                    <a:lnTo>
                      <a:pt x="1742047" y="1053107"/>
                    </a:lnTo>
                    <a:cubicBezTo>
                      <a:pt x="1737008" y="1057230"/>
                      <a:pt x="1731054" y="1059520"/>
                      <a:pt x="1724641" y="1061352"/>
                    </a:cubicBezTo>
                    <a:cubicBezTo>
                      <a:pt x="1601877" y="1094334"/>
                      <a:pt x="1479572" y="1128689"/>
                      <a:pt x="1357267" y="1162586"/>
                    </a:cubicBezTo>
                    <a:cubicBezTo>
                      <a:pt x="1261072" y="1189154"/>
                      <a:pt x="1164877" y="1215723"/>
                      <a:pt x="1068682" y="1242291"/>
                    </a:cubicBezTo>
                    <a:cubicBezTo>
                      <a:pt x="943628" y="1276646"/>
                      <a:pt x="819033" y="1311002"/>
                      <a:pt x="693979" y="1345815"/>
                    </a:cubicBezTo>
                    <a:cubicBezTo>
                      <a:pt x="687566" y="1347647"/>
                      <a:pt x="681611" y="1349021"/>
                      <a:pt x="676114" y="1353144"/>
                    </a:cubicBezTo>
                    <a:cubicBezTo>
                      <a:pt x="661914" y="1361847"/>
                      <a:pt x="644965" y="1359557"/>
                      <a:pt x="629849" y="1360931"/>
                    </a:cubicBezTo>
                    <a:cubicBezTo>
                      <a:pt x="594119" y="1363680"/>
                      <a:pt x="561138" y="1376048"/>
                      <a:pt x="527241" y="1385667"/>
                    </a:cubicBezTo>
                    <a:cubicBezTo>
                      <a:pt x="522660" y="1387041"/>
                      <a:pt x="519453" y="1389790"/>
                      <a:pt x="516705" y="1393454"/>
                    </a:cubicBezTo>
                    <a:cubicBezTo>
                      <a:pt x="486472" y="1434681"/>
                      <a:pt x="457156" y="1476365"/>
                      <a:pt x="429213" y="1521257"/>
                    </a:cubicBezTo>
                    <a:cubicBezTo>
                      <a:pt x="457156" y="1513469"/>
                      <a:pt x="482808" y="1506598"/>
                      <a:pt x="510292" y="1509347"/>
                    </a:cubicBezTo>
                    <a:cubicBezTo>
                      <a:pt x="514873" y="1509805"/>
                      <a:pt x="518537" y="1507056"/>
                      <a:pt x="522202" y="1503850"/>
                    </a:cubicBezTo>
                    <a:cubicBezTo>
                      <a:pt x="593203" y="1442926"/>
                      <a:pt x="675198" y="1405364"/>
                      <a:pt x="767270" y="1387958"/>
                    </a:cubicBezTo>
                    <a:cubicBezTo>
                      <a:pt x="938131" y="1363222"/>
                      <a:pt x="1078759" y="1441094"/>
                      <a:pt x="1080592" y="1444300"/>
                    </a:cubicBezTo>
                    <a:cubicBezTo>
                      <a:pt x="1110366" y="1463998"/>
                      <a:pt x="1140599" y="1481862"/>
                      <a:pt x="1167167" y="1506140"/>
                    </a:cubicBezTo>
                    <a:cubicBezTo>
                      <a:pt x="1172664" y="1511179"/>
                      <a:pt x="1177703" y="1516218"/>
                      <a:pt x="1182742" y="1521715"/>
                    </a:cubicBezTo>
                    <a:cubicBezTo>
                      <a:pt x="1178619" y="1526295"/>
                      <a:pt x="1173580" y="1524005"/>
                      <a:pt x="1168999" y="1523547"/>
                    </a:cubicBezTo>
                    <a:cubicBezTo>
                      <a:pt x="1137393" y="1519424"/>
                      <a:pt x="1106244" y="1517592"/>
                      <a:pt x="1074637" y="1525837"/>
                    </a:cubicBezTo>
                    <a:cubicBezTo>
                      <a:pt x="1066391" y="1527211"/>
                      <a:pt x="1057688" y="1527211"/>
                      <a:pt x="1049443" y="1527211"/>
                    </a:cubicBezTo>
                    <a:cubicBezTo>
                      <a:pt x="973403" y="1527211"/>
                      <a:pt x="897363" y="1526753"/>
                      <a:pt x="821323" y="1527211"/>
                    </a:cubicBezTo>
                    <a:cubicBezTo>
                      <a:pt x="724212" y="1528128"/>
                      <a:pt x="626642" y="1521715"/>
                      <a:pt x="529531" y="1524005"/>
                    </a:cubicBezTo>
                    <a:cubicBezTo>
                      <a:pt x="524950" y="1524005"/>
                      <a:pt x="520828" y="1522631"/>
                      <a:pt x="516247" y="1523547"/>
                    </a:cubicBezTo>
                    <a:cubicBezTo>
                      <a:pt x="506169" y="1528128"/>
                      <a:pt x="495634" y="1524463"/>
                      <a:pt x="485556" y="1525837"/>
                    </a:cubicBezTo>
                    <a:cubicBezTo>
                      <a:pt x="461737" y="1529044"/>
                      <a:pt x="438833" y="1535457"/>
                      <a:pt x="416387" y="1542786"/>
                    </a:cubicBezTo>
                    <a:cubicBezTo>
                      <a:pt x="410432" y="1544618"/>
                      <a:pt x="407684" y="1548741"/>
                      <a:pt x="404935" y="1553322"/>
                    </a:cubicBezTo>
                    <a:cubicBezTo>
                      <a:pt x="345844" y="1649975"/>
                      <a:pt x="294998" y="1750750"/>
                      <a:pt x="259727" y="1858397"/>
                    </a:cubicBezTo>
                    <a:cubicBezTo>
                      <a:pt x="254230" y="1874888"/>
                      <a:pt x="254230" y="1874888"/>
                      <a:pt x="272095" y="1875346"/>
                    </a:cubicBezTo>
                    <a:cubicBezTo>
                      <a:pt x="280798" y="1875804"/>
                      <a:pt x="289960" y="1875804"/>
                      <a:pt x="298663" y="1876262"/>
                    </a:cubicBezTo>
                    <a:cubicBezTo>
                      <a:pt x="299121" y="1876262"/>
                      <a:pt x="299579" y="1876720"/>
                      <a:pt x="301869" y="1877636"/>
                    </a:cubicBezTo>
                    <a:cubicBezTo>
                      <a:pt x="284005" y="1890462"/>
                      <a:pt x="267056" y="1902830"/>
                      <a:pt x="250107" y="1914740"/>
                    </a:cubicBezTo>
                    <a:cubicBezTo>
                      <a:pt x="244152" y="1918863"/>
                      <a:pt x="240030" y="1923443"/>
                      <a:pt x="238197" y="1930773"/>
                    </a:cubicBezTo>
                    <a:cubicBezTo>
                      <a:pt x="215752" y="2022845"/>
                      <a:pt x="206132" y="2116292"/>
                      <a:pt x="206590" y="2211113"/>
                    </a:cubicBezTo>
                    <a:cubicBezTo>
                      <a:pt x="206590" y="2212029"/>
                      <a:pt x="207049" y="2212945"/>
                      <a:pt x="207965" y="2215235"/>
                    </a:cubicBezTo>
                    <a:cubicBezTo>
                      <a:pt x="219416" y="2208364"/>
                      <a:pt x="230410" y="2201951"/>
                      <a:pt x="244610" y="2193248"/>
                    </a:cubicBezTo>
                    <a:cubicBezTo>
                      <a:pt x="233159" y="2223022"/>
                      <a:pt x="223539" y="2249133"/>
                      <a:pt x="213003" y="2275243"/>
                    </a:cubicBezTo>
                    <a:cubicBezTo>
                      <a:pt x="208423" y="2286695"/>
                      <a:pt x="206590" y="2297688"/>
                      <a:pt x="207049" y="2310056"/>
                    </a:cubicBezTo>
                    <a:cubicBezTo>
                      <a:pt x="207965" y="2337999"/>
                      <a:pt x="207965" y="2365483"/>
                      <a:pt x="208423" y="2393425"/>
                    </a:cubicBezTo>
                    <a:cubicBezTo>
                      <a:pt x="208881" y="2401212"/>
                      <a:pt x="202926" y="2402129"/>
                      <a:pt x="197887" y="2402587"/>
                    </a:cubicBezTo>
                    <a:cubicBezTo>
                      <a:pt x="185977" y="2403045"/>
                      <a:pt x="174525" y="2404419"/>
                      <a:pt x="162616" y="2401670"/>
                    </a:cubicBezTo>
                    <a:cubicBezTo>
                      <a:pt x="161241" y="2401212"/>
                      <a:pt x="159867" y="2400296"/>
                      <a:pt x="158493" y="2398922"/>
                    </a:cubicBezTo>
                    <a:cubicBezTo>
                      <a:pt x="156203" y="2395258"/>
                      <a:pt x="155744" y="2391593"/>
                      <a:pt x="155744" y="2387470"/>
                    </a:cubicBezTo>
                    <a:cubicBezTo>
                      <a:pt x="154828" y="2319676"/>
                      <a:pt x="150706" y="2251423"/>
                      <a:pt x="152538" y="2183628"/>
                    </a:cubicBezTo>
                    <a:cubicBezTo>
                      <a:pt x="156203" y="2069110"/>
                      <a:pt x="172693" y="1956425"/>
                      <a:pt x="208881" y="1846946"/>
                    </a:cubicBezTo>
                    <a:cubicBezTo>
                      <a:pt x="233617" y="1772280"/>
                      <a:pt x="264766" y="1700363"/>
                      <a:pt x="301411" y="1630736"/>
                    </a:cubicBezTo>
                    <a:cubicBezTo>
                      <a:pt x="307824" y="1618826"/>
                      <a:pt x="309199" y="1607832"/>
                      <a:pt x="305076" y="1595006"/>
                    </a:cubicBezTo>
                    <a:cubicBezTo>
                      <a:pt x="298205" y="1573019"/>
                      <a:pt x="293624" y="1550573"/>
                      <a:pt x="290876" y="1528128"/>
                    </a:cubicBezTo>
                    <a:cubicBezTo>
                      <a:pt x="289501" y="1518508"/>
                      <a:pt x="285837" y="1511637"/>
                      <a:pt x="278508" y="1505224"/>
                    </a:cubicBezTo>
                    <a:cubicBezTo>
                      <a:pt x="219416" y="1455294"/>
                      <a:pt x="170403" y="1397577"/>
                      <a:pt x="127802" y="1332989"/>
                    </a:cubicBezTo>
                    <a:cubicBezTo>
                      <a:pt x="103524" y="1296343"/>
                      <a:pt x="82911" y="1257865"/>
                      <a:pt x="65046" y="1218013"/>
                    </a:cubicBezTo>
                    <a:cubicBezTo>
                      <a:pt x="47181" y="1175870"/>
                      <a:pt x="0" y="972944"/>
                      <a:pt x="0" y="870336"/>
                    </a:cubicBezTo>
                    <a:cubicBezTo>
                      <a:pt x="4123" y="704514"/>
                      <a:pt x="54511" y="554267"/>
                      <a:pt x="149790" y="418678"/>
                    </a:cubicBezTo>
                    <a:cubicBezTo>
                      <a:pt x="155286" y="411348"/>
                      <a:pt x="155286" y="411348"/>
                      <a:pt x="161699" y="410890"/>
                    </a:cubicBezTo>
                    <a:cubicBezTo>
                      <a:pt x="169028" y="452117"/>
                      <a:pt x="173151" y="493343"/>
                      <a:pt x="178190" y="534570"/>
                    </a:cubicBezTo>
                    <a:cubicBezTo>
                      <a:pt x="205216" y="750780"/>
                      <a:pt x="232701" y="966532"/>
                      <a:pt x="259269" y="1182741"/>
                    </a:cubicBezTo>
                    <a:cubicBezTo>
                      <a:pt x="271637" y="1283975"/>
                      <a:pt x="284463" y="1385667"/>
                      <a:pt x="297289" y="1486901"/>
                    </a:cubicBezTo>
                    <a:cubicBezTo>
                      <a:pt x="298205" y="1492398"/>
                      <a:pt x="298663" y="1497895"/>
                      <a:pt x="301869" y="1502476"/>
                    </a:cubicBezTo>
                    <a:cubicBezTo>
                      <a:pt x="308282" y="1511179"/>
                      <a:pt x="309199" y="1521715"/>
                      <a:pt x="310573" y="1532250"/>
                    </a:cubicBezTo>
                    <a:cubicBezTo>
                      <a:pt x="313321" y="1550573"/>
                      <a:pt x="317444" y="1568438"/>
                      <a:pt x="322483" y="1587677"/>
                    </a:cubicBezTo>
                    <a:cubicBezTo>
                      <a:pt x="334392" y="1570728"/>
                      <a:pt x="342638" y="1553322"/>
                      <a:pt x="352715" y="1536831"/>
                    </a:cubicBezTo>
                    <a:cubicBezTo>
                      <a:pt x="407684" y="1445675"/>
                      <a:pt x="469524" y="1359099"/>
                      <a:pt x="534570" y="1275272"/>
                    </a:cubicBezTo>
                    <a:cubicBezTo>
                      <a:pt x="544647" y="1261988"/>
                      <a:pt x="546938" y="1249162"/>
                      <a:pt x="542815" y="1234045"/>
                    </a:cubicBezTo>
                    <a:cubicBezTo>
                      <a:pt x="535028" y="1205645"/>
                      <a:pt x="523576" y="1177703"/>
                      <a:pt x="523576" y="1148386"/>
                    </a:cubicBezTo>
                    <a:cubicBezTo>
                      <a:pt x="523576" y="1118611"/>
                      <a:pt x="508002" y="1099830"/>
                      <a:pt x="490595" y="1080133"/>
                    </a:cubicBezTo>
                    <a:cubicBezTo>
                      <a:pt x="475937" y="1063643"/>
                      <a:pt x="461737" y="1046236"/>
                      <a:pt x="450743" y="1026539"/>
                    </a:cubicBezTo>
                    <a:cubicBezTo>
                      <a:pt x="371954" y="888201"/>
                      <a:pt x="307824" y="726044"/>
                      <a:pt x="306450" y="553809"/>
                    </a:cubicBezTo>
                    <a:cubicBezTo>
                      <a:pt x="309657" y="344928"/>
                      <a:pt x="382032" y="163532"/>
                      <a:pt x="522660" y="9161"/>
                    </a:cubicBezTo>
                    <a:cubicBezTo>
                      <a:pt x="524492" y="6871"/>
                      <a:pt x="525867" y="4581"/>
                      <a:pt x="527699" y="2290"/>
                    </a:cubicBezTo>
                    <a:cubicBezTo>
                      <a:pt x="527699" y="0"/>
                      <a:pt x="528615" y="0"/>
                      <a:pt x="529989" y="0"/>
                    </a:cubicBezTo>
                    <a:close/>
                  </a:path>
                </a:pathLst>
              </a:custGeom>
              <a:solidFill>
                <a:schemeClr val="accent3"/>
              </a:solidFill>
              <a:ln w="4572" cap="flat">
                <a:noFill/>
                <a:prstDash val="solid"/>
                <a:miter/>
              </a:ln>
            </p:spPr>
            <p:txBody>
              <a:bodyPr rtlCol="0" anchor="ctr"/>
              <a:lstStyle/>
              <a:p>
                <a:endParaRPr lang="en-US"/>
              </a:p>
            </p:txBody>
          </p:sp>
          <p:sp>
            <p:nvSpPr>
              <p:cNvPr id="75" name="Freeform: Shape 74">
                <a:extLst>
                  <a:ext uri="{FF2B5EF4-FFF2-40B4-BE49-F238E27FC236}">
                    <a16:creationId xmlns="" xmlns:a16="http://schemas.microsoft.com/office/drawing/2014/main" id="{7CC8E4C3-3A33-4DDD-B90E-2D5A3D75E454}"/>
                  </a:ext>
                </a:extLst>
              </p:cNvPr>
              <p:cNvSpPr/>
              <p:nvPr/>
            </p:nvSpPr>
            <p:spPr>
              <a:xfrm>
                <a:off x="6109274" y="2001482"/>
                <a:ext cx="395202" cy="1453126"/>
              </a:xfrm>
              <a:custGeom>
                <a:avLst/>
                <a:gdLst>
                  <a:gd name="connsiteX0" fmla="*/ 142932 w 297746"/>
                  <a:gd name="connsiteY0" fmla="*/ 1094334 h 1094791"/>
                  <a:gd name="connsiteX1" fmla="*/ 134229 w 297746"/>
                  <a:gd name="connsiteY1" fmla="*/ 1086546 h 1094791"/>
                  <a:gd name="connsiteX2" fmla="*/ 119112 w 297746"/>
                  <a:gd name="connsiteY2" fmla="*/ 957370 h 1094791"/>
                  <a:gd name="connsiteX3" fmla="*/ 102164 w 297746"/>
                  <a:gd name="connsiteY3" fmla="*/ 826820 h 1094791"/>
                  <a:gd name="connsiteX4" fmla="*/ 89338 w 297746"/>
                  <a:gd name="connsiteY4" fmla="*/ 722837 h 1094791"/>
                  <a:gd name="connsiteX5" fmla="*/ 75596 w 297746"/>
                  <a:gd name="connsiteY5" fmla="*/ 612900 h 1094791"/>
                  <a:gd name="connsiteX6" fmla="*/ 62770 w 297746"/>
                  <a:gd name="connsiteY6" fmla="*/ 507085 h 1094791"/>
                  <a:gd name="connsiteX7" fmla="*/ 49027 w 297746"/>
                  <a:gd name="connsiteY7" fmla="*/ 398522 h 1094791"/>
                  <a:gd name="connsiteX8" fmla="*/ 35743 w 297746"/>
                  <a:gd name="connsiteY8" fmla="*/ 291334 h 1094791"/>
                  <a:gd name="connsiteX9" fmla="*/ 25666 w 297746"/>
                  <a:gd name="connsiteY9" fmla="*/ 212087 h 1094791"/>
                  <a:gd name="connsiteX10" fmla="*/ 11924 w 297746"/>
                  <a:gd name="connsiteY10" fmla="*/ 100776 h 1094791"/>
                  <a:gd name="connsiteX11" fmla="*/ 1388 w 297746"/>
                  <a:gd name="connsiteY11" fmla="*/ 20155 h 1094791"/>
                  <a:gd name="connsiteX12" fmla="*/ 2762 w 297746"/>
                  <a:gd name="connsiteY12" fmla="*/ 0 h 1094791"/>
                  <a:gd name="connsiteX13" fmla="*/ 146597 w 297746"/>
                  <a:gd name="connsiteY13" fmla="*/ 154370 h 1094791"/>
                  <a:gd name="connsiteX14" fmla="*/ 255618 w 297746"/>
                  <a:gd name="connsiteY14" fmla="*/ 370580 h 1094791"/>
                  <a:gd name="connsiteX15" fmla="*/ 289973 w 297746"/>
                  <a:gd name="connsiteY15" fmla="*/ 532279 h 1094791"/>
                  <a:gd name="connsiteX16" fmla="*/ 295928 w 297746"/>
                  <a:gd name="connsiteY16" fmla="*/ 617939 h 1094791"/>
                  <a:gd name="connsiteX17" fmla="*/ 299135 w 297746"/>
                  <a:gd name="connsiteY17" fmla="*/ 663288 h 1094791"/>
                  <a:gd name="connsiteX18" fmla="*/ 221721 w 297746"/>
                  <a:gd name="connsiteY18" fmla="*/ 970196 h 1094791"/>
                  <a:gd name="connsiteX19" fmla="*/ 158507 w 297746"/>
                  <a:gd name="connsiteY19" fmla="*/ 1081508 h 1094791"/>
                  <a:gd name="connsiteX20" fmla="*/ 142932 w 297746"/>
                  <a:gd name="connsiteY20" fmla="*/ 1094334 h 10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7746" h="1094791">
                    <a:moveTo>
                      <a:pt x="142932" y="1094334"/>
                    </a:moveTo>
                    <a:cubicBezTo>
                      <a:pt x="135145" y="1097082"/>
                      <a:pt x="134687" y="1090669"/>
                      <a:pt x="134229" y="1086546"/>
                    </a:cubicBezTo>
                    <a:cubicBezTo>
                      <a:pt x="129190" y="1043488"/>
                      <a:pt x="124151" y="1000429"/>
                      <a:pt x="119112" y="957370"/>
                    </a:cubicBezTo>
                    <a:cubicBezTo>
                      <a:pt x="113616" y="913853"/>
                      <a:pt x="107661" y="870336"/>
                      <a:pt x="102164" y="826820"/>
                    </a:cubicBezTo>
                    <a:cubicBezTo>
                      <a:pt x="97583" y="792006"/>
                      <a:pt x="93918" y="757193"/>
                      <a:pt x="89338" y="722837"/>
                    </a:cubicBezTo>
                    <a:cubicBezTo>
                      <a:pt x="84757" y="686192"/>
                      <a:pt x="80176" y="649546"/>
                      <a:pt x="75596" y="612900"/>
                    </a:cubicBezTo>
                    <a:cubicBezTo>
                      <a:pt x="71015" y="577629"/>
                      <a:pt x="66892" y="542357"/>
                      <a:pt x="62770" y="507085"/>
                    </a:cubicBezTo>
                    <a:cubicBezTo>
                      <a:pt x="58189" y="470898"/>
                      <a:pt x="53608" y="434710"/>
                      <a:pt x="49027" y="398522"/>
                    </a:cubicBezTo>
                    <a:cubicBezTo>
                      <a:pt x="44447" y="362793"/>
                      <a:pt x="40324" y="327063"/>
                      <a:pt x="35743" y="291334"/>
                    </a:cubicBezTo>
                    <a:cubicBezTo>
                      <a:pt x="32537" y="264766"/>
                      <a:pt x="28872" y="238655"/>
                      <a:pt x="25666" y="212087"/>
                    </a:cubicBezTo>
                    <a:cubicBezTo>
                      <a:pt x="21085" y="174983"/>
                      <a:pt x="16504" y="137880"/>
                      <a:pt x="11924" y="100776"/>
                    </a:cubicBezTo>
                    <a:cubicBezTo>
                      <a:pt x="8717" y="73750"/>
                      <a:pt x="5053" y="47181"/>
                      <a:pt x="1388" y="20155"/>
                    </a:cubicBezTo>
                    <a:cubicBezTo>
                      <a:pt x="472" y="13284"/>
                      <a:pt x="-1819" y="6413"/>
                      <a:pt x="2762" y="0"/>
                    </a:cubicBezTo>
                    <a:cubicBezTo>
                      <a:pt x="58189" y="44433"/>
                      <a:pt x="105370" y="96653"/>
                      <a:pt x="146597" y="154370"/>
                    </a:cubicBezTo>
                    <a:cubicBezTo>
                      <a:pt x="193778" y="220791"/>
                      <a:pt x="229966" y="293166"/>
                      <a:pt x="255618" y="370580"/>
                    </a:cubicBezTo>
                    <a:cubicBezTo>
                      <a:pt x="273025" y="423258"/>
                      <a:pt x="284476" y="476853"/>
                      <a:pt x="289973" y="532279"/>
                    </a:cubicBezTo>
                    <a:cubicBezTo>
                      <a:pt x="292722" y="560680"/>
                      <a:pt x="295928" y="589080"/>
                      <a:pt x="295928" y="617939"/>
                    </a:cubicBezTo>
                    <a:cubicBezTo>
                      <a:pt x="302799" y="632597"/>
                      <a:pt x="300051" y="648630"/>
                      <a:pt x="299135" y="663288"/>
                    </a:cubicBezTo>
                    <a:cubicBezTo>
                      <a:pt x="292722" y="770477"/>
                      <a:pt x="268444" y="873085"/>
                      <a:pt x="221721" y="970196"/>
                    </a:cubicBezTo>
                    <a:cubicBezTo>
                      <a:pt x="202940" y="1008674"/>
                      <a:pt x="183242" y="1046236"/>
                      <a:pt x="158507" y="1081508"/>
                    </a:cubicBezTo>
                    <a:cubicBezTo>
                      <a:pt x="153926" y="1087004"/>
                      <a:pt x="151636" y="1094334"/>
                      <a:pt x="142932" y="1094334"/>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6" name="Freeform: Shape 75">
                <a:extLst>
                  <a:ext uri="{FF2B5EF4-FFF2-40B4-BE49-F238E27FC236}">
                    <a16:creationId xmlns="" xmlns:a16="http://schemas.microsoft.com/office/drawing/2014/main" id="{963CA59A-0B47-4241-B0A2-2085BCF4FE88}"/>
                  </a:ext>
                </a:extLst>
              </p:cNvPr>
              <p:cNvSpPr/>
              <p:nvPr/>
            </p:nvSpPr>
            <p:spPr>
              <a:xfrm>
                <a:off x="6582926" y="3472535"/>
                <a:ext cx="881603" cy="182401"/>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77" name="Freeform: Shape 76">
                <a:extLst>
                  <a:ext uri="{FF2B5EF4-FFF2-40B4-BE49-F238E27FC236}">
                    <a16:creationId xmlns="" xmlns:a16="http://schemas.microsoft.com/office/drawing/2014/main" id="{D3C63BA8-3A29-49D9-85A6-44E7CF1F8CA1}"/>
                  </a:ext>
                </a:extLst>
              </p:cNvPr>
              <p:cNvSpPr/>
              <p:nvPr/>
            </p:nvSpPr>
            <p:spPr>
              <a:xfrm>
                <a:off x="6602971" y="1467048"/>
                <a:ext cx="291841" cy="1465286"/>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82" name="Freeform: Shape 81">
                <a:extLst>
                  <a:ext uri="{FF2B5EF4-FFF2-40B4-BE49-F238E27FC236}">
                    <a16:creationId xmlns="" xmlns:a16="http://schemas.microsoft.com/office/drawing/2014/main" id="{10DC649E-2482-4616-B030-D0CCA5FA7180}"/>
                  </a:ext>
                </a:extLst>
              </p:cNvPr>
              <p:cNvSpPr/>
              <p:nvPr/>
            </p:nvSpPr>
            <p:spPr>
              <a:xfrm rot="2335388">
                <a:off x="7215700" y="1773625"/>
                <a:ext cx="291842" cy="1465287"/>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83" name="Freeform: Shape 82">
                <a:extLst>
                  <a:ext uri="{FF2B5EF4-FFF2-40B4-BE49-F238E27FC236}">
                    <a16:creationId xmlns="" xmlns:a16="http://schemas.microsoft.com/office/drawing/2014/main" id="{48D372CF-76D6-4B24-B5E2-80BDB2A30CE7}"/>
                  </a:ext>
                </a:extLst>
              </p:cNvPr>
              <p:cNvSpPr/>
              <p:nvPr/>
            </p:nvSpPr>
            <p:spPr>
              <a:xfrm rot="2330257" flipH="1">
                <a:off x="6990633" y="1614204"/>
                <a:ext cx="291842" cy="1465287"/>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solidFill>
              <a:ln w="4572" cap="flat">
                <a:noFill/>
                <a:prstDash val="solid"/>
                <a:miter/>
              </a:ln>
            </p:spPr>
            <p:txBody>
              <a:bodyPr rtlCol="0" anchor="ctr"/>
              <a:lstStyle/>
              <a:p>
                <a:endParaRPr lang="en-US"/>
              </a:p>
            </p:txBody>
          </p:sp>
        </p:grpSp>
        <p:grpSp>
          <p:nvGrpSpPr>
            <p:cNvPr id="68" name="Group 67">
              <a:extLst>
                <a:ext uri="{FF2B5EF4-FFF2-40B4-BE49-F238E27FC236}">
                  <a16:creationId xmlns="" xmlns:a16="http://schemas.microsoft.com/office/drawing/2014/main" id="{B321369E-FEFE-4254-B32B-05E45DDE364D}"/>
                </a:ext>
              </a:extLst>
            </p:cNvPr>
            <p:cNvGrpSpPr/>
            <p:nvPr/>
          </p:nvGrpSpPr>
          <p:grpSpPr>
            <a:xfrm>
              <a:off x="592728" y="5533167"/>
              <a:ext cx="1616244" cy="1380262"/>
              <a:chOff x="4983166" y="4633683"/>
              <a:chExt cx="2207049" cy="1884808"/>
            </a:xfrm>
          </p:grpSpPr>
          <p:sp>
            <p:nvSpPr>
              <p:cNvPr id="69" name="Freeform: Shape 68">
                <a:extLst>
                  <a:ext uri="{FF2B5EF4-FFF2-40B4-BE49-F238E27FC236}">
                    <a16:creationId xmlns="" xmlns:a16="http://schemas.microsoft.com/office/drawing/2014/main" id="{54237A75-4658-4BF6-9DE1-BF6513F4A72E}"/>
                  </a:ext>
                </a:extLst>
              </p:cNvPr>
              <p:cNvSpPr/>
              <p:nvPr/>
            </p:nvSpPr>
            <p:spPr>
              <a:xfrm>
                <a:off x="4983166" y="4633683"/>
                <a:ext cx="2207049" cy="1884808"/>
              </a:xfrm>
              <a:custGeom>
                <a:avLst/>
                <a:gdLst>
                  <a:gd name="connsiteX0" fmla="*/ 1539660 w 1662800"/>
                  <a:gd name="connsiteY0" fmla="*/ 2629 h 1420022"/>
                  <a:gd name="connsiteX1" fmla="*/ 847514 w 1662800"/>
                  <a:gd name="connsiteY1" fmla="*/ 1713 h 1420022"/>
                  <a:gd name="connsiteX2" fmla="*/ 110934 w 1662800"/>
                  <a:gd name="connsiteY2" fmla="*/ 4003 h 1420022"/>
                  <a:gd name="connsiteX3" fmla="*/ 81 w 1662800"/>
                  <a:gd name="connsiteY3" fmla="*/ 133638 h 1420022"/>
                  <a:gd name="connsiteX4" fmla="*/ 120554 w 1662800"/>
                  <a:gd name="connsiteY4" fmla="*/ 249988 h 1420022"/>
                  <a:gd name="connsiteX5" fmla="*/ 180103 w 1662800"/>
                  <a:gd name="connsiteY5" fmla="*/ 258233 h 1420022"/>
                  <a:gd name="connsiteX6" fmla="*/ 180103 w 1662800"/>
                  <a:gd name="connsiteY6" fmla="*/ 258233 h 1420022"/>
                  <a:gd name="connsiteX7" fmla="*/ 180103 w 1662800"/>
                  <a:gd name="connsiteY7" fmla="*/ 258233 h 1420022"/>
                  <a:gd name="connsiteX8" fmla="*/ 218581 w 1662800"/>
                  <a:gd name="connsiteY8" fmla="*/ 1255913 h 1420022"/>
                  <a:gd name="connsiteX9" fmla="*/ 367454 w 1662800"/>
                  <a:gd name="connsiteY9" fmla="*/ 1419445 h 1420022"/>
                  <a:gd name="connsiteX10" fmla="*/ 1279475 w 1662800"/>
                  <a:gd name="connsiteY10" fmla="*/ 1420819 h 1420022"/>
                  <a:gd name="connsiteX11" fmla="*/ 1443465 w 1662800"/>
                  <a:gd name="connsiteY11" fmla="*/ 1264617 h 1420022"/>
                  <a:gd name="connsiteX12" fmla="*/ 1483775 w 1662800"/>
                  <a:gd name="connsiteY12" fmla="*/ 249988 h 1420022"/>
                  <a:gd name="connsiteX13" fmla="*/ 1544699 w 1662800"/>
                  <a:gd name="connsiteY13" fmla="*/ 250446 h 1420022"/>
                  <a:gd name="connsiteX14" fmla="*/ 1664256 w 1662800"/>
                  <a:gd name="connsiteY14" fmla="*/ 129515 h 1420022"/>
                  <a:gd name="connsiteX15" fmla="*/ 1539660 w 1662800"/>
                  <a:gd name="connsiteY15" fmla="*/ 2629 h 142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2800" h="1420022">
                    <a:moveTo>
                      <a:pt x="1539660" y="2629"/>
                    </a:moveTo>
                    <a:cubicBezTo>
                      <a:pt x="1490646" y="1713"/>
                      <a:pt x="847514" y="1713"/>
                      <a:pt x="847514" y="1713"/>
                    </a:cubicBezTo>
                    <a:cubicBezTo>
                      <a:pt x="841559" y="-2868"/>
                      <a:pt x="120095" y="3087"/>
                      <a:pt x="110934" y="4003"/>
                    </a:cubicBezTo>
                    <a:cubicBezTo>
                      <a:pt x="44514" y="10416"/>
                      <a:pt x="-2210" y="65385"/>
                      <a:pt x="81" y="133638"/>
                    </a:cubicBezTo>
                    <a:cubicBezTo>
                      <a:pt x="2371" y="197310"/>
                      <a:pt x="55965" y="249072"/>
                      <a:pt x="120554" y="249988"/>
                    </a:cubicBezTo>
                    <a:cubicBezTo>
                      <a:pt x="137044" y="250446"/>
                      <a:pt x="181019" y="249988"/>
                      <a:pt x="180103" y="258233"/>
                    </a:cubicBezTo>
                    <a:cubicBezTo>
                      <a:pt x="180103" y="258233"/>
                      <a:pt x="180103" y="258233"/>
                      <a:pt x="180103" y="258233"/>
                    </a:cubicBezTo>
                    <a:cubicBezTo>
                      <a:pt x="180103" y="258233"/>
                      <a:pt x="180103" y="258233"/>
                      <a:pt x="180103" y="258233"/>
                    </a:cubicBezTo>
                    <a:cubicBezTo>
                      <a:pt x="179187" y="282053"/>
                      <a:pt x="213542" y="1117118"/>
                      <a:pt x="218581" y="1255913"/>
                    </a:cubicBezTo>
                    <a:cubicBezTo>
                      <a:pt x="221787" y="1343863"/>
                      <a:pt x="280421" y="1410742"/>
                      <a:pt x="367454" y="1419445"/>
                    </a:cubicBezTo>
                    <a:cubicBezTo>
                      <a:pt x="405932" y="1423110"/>
                      <a:pt x="1134267" y="1420819"/>
                      <a:pt x="1279475" y="1420819"/>
                    </a:cubicBezTo>
                    <a:cubicBezTo>
                      <a:pt x="1367425" y="1420819"/>
                      <a:pt x="1439800" y="1352109"/>
                      <a:pt x="1443465" y="1264617"/>
                    </a:cubicBezTo>
                    <a:cubicBezTo>
                      <a:pt x="1450794" y="1092382"/>
                      <a:pt x="1484692" y="276556"/>
                      <a:pt x="1483775" y="249988"/>
                    </a:cubicBezTo>
                    <a:cubicBezTo>
                      <a:pt x="1503931" y="249988"/>
                      <a:pt x="1524544" y="250904"/>
                      <a:pt x="1544699" y="250446"/>
                    </a:cubicBezTo>
                    <a:cubicBezTo>
                      <a:pt x="1610203" y="248614"/>
                      <a:pt x="1662882" y="195019"/>
                      <a:pt x="1664256" y="129515"/>
                    </a:cubicBezTo>
                    <a:cubicBezTo>
                      <a:pt x="1665172" y="59430"/>
                      <a:pt x="1611119" y="3545"/>
                      <a:pt x="1539660" y="2629"/>
                    </a:cubicBezTo>
                    <a:close/>
                  </a:path>
                </a:pathLst>
              </a:custGeom>
              <a:solidFill>
                <a:schemeClr val="accent1"/>
              </a:solidFill>
              <a:ln w="4572" cap="flat">
                <a:no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0D647DD8-33A3-41B5-953C-B41313CB0C80}"/>
                  </a:ext>
                </a:extLst>
              </p:cNvPr>
              <p:cNvSpPr/>
              <p:nvPr/>
            </p:nvSpPr>
            <p:spPr>
              <a:xfrm>
                <a:off x="5221664" y="4967953"/>
                <a:ext cx="1726727" cy="103360"/>
              </a:xfrm>
              <a:custGeom>
                <a:avLst/>
                <a:gdLst>
                  <a:gd name="connsiteX0" fmla="*/ 1304547 w 1300924"/>
                  <a:gd name="connsiteY0" fmla="*/ 1353 h 77872"/>
                  <a:gd name="connsiteX1" fmla="*/ 1283476 w 1300924"/>
                  <a:gd name="connsiteY1" fmla="*/ 895 h 77872"/>
                  <a:gd name="connsiteX2" fmla="*/ 653169 w 1300924"/>
                  <a:gd name="connsiteY2" fmla="*/ 895 h 77872"/>
                  <a:gd name="connsiteX3" fmla="*/ 647214 w 1300924"/>
                  <a:gd name="connsiteY3" fmla="*/ 895 h 77872"/>
                  <a:gd name="connsiteX4" fmla="*/ 629808 w 1300924"/>
                  <a:gd name="connsiteY4" fmla="*/ 2269 h 77872"/>
                  <a:gd name="connsiteX5" fmla="*/ 16907 w 1300924"/>
                  <a:gd name="connsiteY5" fmla="*/ 2269 h 77872"/>
                  <a:gd name="connsiteX6" fmla="*/ 15991 w 1300924"/>
                  <a:gd name="connsiteY6" fmla="*/ 2269 h 77872"/>
                  <a:gd name="connsiteX7" fmla="*/ 15075 w 1300924"/>
                  <a:gd name="connsiteY7" fmla="*/ 437 h 77872"/>
                  <a:gd name="connsiteX8" fmla="*/ 417 w 1300924"/>
                  <a:gd name="connsiteY8" fmla="*/ 9140 h 77872"/>
                  <a:gd name="connsiteX9" fmla="*/ 3165 w 1300924"/>
                  <a:gd name="connsiteY9" fmla="*/ 80600 h 77872"/>
                  <a:gd name="connsiteX10" fmla="*/ 9120 w 1300924"/>
                  <a:gd name="connsiteY10" fmla="*/ 80600 h 77872"/>
                  <a:gd name="connsiteX11" fmla="*/ 9120 w 1300924"/>
                  <a:gd name="connsiteY11" fmla="*/ 80600 h 77872"/>
                  <a:gd name="connsiteX12" fmla="*/ 653169 w 1300924"/>
                  <a:gd name="connsiteY12" fmla="*/ 80600 h 77872"/>
                  <a:gd name="connsiteX13" fmla="*/ 1300425 w 1300924"/>
                  <a:gd name="connsiteY13" fmla="*/ 80600 h 77872"/>
                  <a:gd name="connsiteX14" fmla="*/ 1304547 w 1300924"/>
                  <a:gd name="connsiteY14" fmla="*/ 1353 h 7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00924" h="77872">
                    <a:moveTo>
                      <a:pt x="1304547" y="1353"/>
                    </a:moveTo>
                    <a:cubicBezTo>
                      <a:pt x="1297676" y="1353"/>
                      <a:pt x="1290805" y="895"/>
                      <a:pt x="1283476" y="895"/>
                    </a:cubicBezTo>
                    <a:cubicBezTo>
                      <a:pt x="1073221" y="895"/>
                      <a:pt x="863424" y="895"/>
                      <a:pt x="653169" y="895"/>
                    </a:cubicBezTo>
                    <a:cubicBezTo>
                      <a:pt x="651337" y="895"/>
                      <a:pt x="649047" y="895"/>
                      <a:pt x="647214" y="895"/>
                    </a:cubicBezTo>
                    <a:cubicBezTo>
                      <a:pt x="641717" y="3644"/>
                      <a:pt x="635304" y="2269"/>
                      <a:pt x="629808" y="2269"/>
                    </a:cubicBezTo>
                    <a:cubicBezTo>
                      <a:pt x="425508" y="2269"/>
                      <a:pt x="221207" y="2269"/>
                      <a:pt x="16907" y="2269"/>
                    </a:cubicBezTo>
                    <a:cubicBezTo>
                      <a:pt x="16449" y="2269"/>
                      <a:pt x="16449" y="2269"/>
                      <a:pt x="15991" y="2269"/>
                    </a:cubicBezTo>
                    <a:cubicBezTo>
                      <a:pt x="15991" y="1811"/>
                      <a:pt x="15991" y="1353"/>
                      <a:pt x="15075" y="437"/>
                    </a:cubicBezTo>
                    <a:cubicBezTo>
                      <a:pt x="7288" y="-1395"/>
                      <a:pt x="3165" y="2728"/>
                      <a:pt x="417" y="9140"/>
                    </a:cubicBezTo>
                    <a:cubicBezTo>
                      <a:pt x="-499" y="32960"/>
                      <a:pt x="-41" y="56780"/>
                      <a:pt x="3165" y="80600"/>
                    </a:cubicBezTo>
                    <a:cubicBezTo>
                      <a:pt x="4998" y="80600"/>
                      <a:pt x="6830" y="80600"/>
                      <a:pt x="9120" y="80600"/>
                    </a:cubicBezTo>
                    <a:cubicBezTo>
                      <a:pt x="9120" y="80600"/>
                      <a:pt x="9120" y="80600"/>
                      <a:pt x="9120" y="80600"/>
                    </a:cubicBezTo>
                    <a:cubicBezTo>
                      <a:pt x="223956" y="80600"/>
                      <a:pt x="438334" y="80600"/>
                      <a:pt x="653169" y="80600"/>
                    </a:cubicBezTo>
                    <a:cubicBezTo>
                      <a:pt x="868921" y="80600"/>
                      <a:pt x="1084673" y="80600"/>
                      <a:pt x="1300425" y="80600"/>
                    </a:cubicBezTo>
                    <a:cubicBezTo>
                      <a:pt x="1301799" y="54490"/>
                      <a:pt x="1305464" y="27922"/>
                      <a:pt x="1304547" y="1353"/>
                    </a:cubicBezTo>
                    <a:close/>
                  </a:path>
                </a:pathLst>
              </a:custGeom>
              <a:solidFill>
                <a:schemeClr val="accent1">
                  <a:lumMod val="75000"/>
                </a:schemeClr>
              </a:solidFill>
              <a:ln w="4572" cap="flat">
                <a:noFill/>
                <a:prstDash val="solid"/>
                <a:miter/>
              </a:ln>
            </p:spPr>
            <p:txBody>
              <a:bodyPr rtlCol="0" anchor="ctr"/>
              <a:lstStyle/>
              <a:p>
                <a:endParaRPr lang="en-US"/>
              </a:p>
            </p:txBody>
          </p:sp>
          <p:sp>
            <p:nvSpPr>
              <p:cNvPr id="72" name="Freeform: Shape 71">
                <a:extLst>
                  <a:ext uri="{FF2B5EF4-FFF2-40B4-BE49-F238E27FC236}">
                    <a16:creationId xmlns="" xmlns:a16="http://schemas.microsoft.com/office/drawing/2014/main" id="{945DB380-CCCF-4F00-AB8E-61397196C939}"/>
                  </a:ext>
                </a:extLst>
              </p:cNvPr>
              <p:cNvSpPr/>
              <p:nvPr/>
            </p:nvSpPr>
            <p:spPr>
              <a:xfrm>
                <a:off x="6022956" y="4640821"/>
                <a:ext cx="60800" cy="6080"/>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a:p>
            </p:txBody>
          </p:sp>
        </p:grpSp>
      </p:grpSp>
      <p:sp>
        <p:nvSpPr>
          <p:cNvPr id="60" name="Rectangle 59">
            <a:extLst>
              <a:ext uri="{FF2B5EF4-FFF2-40B4-BE49-F238E27FC236}">
                <a16:creationId xmlns="" xmlns:a16="http://schemas.microsoft.com/office/drawing/2014/main" id="{69EF7534-FFDA-4F14-8DB8-C0B2E7371E3E}"/>
              </a:ext>
            </a:extLst>
          </p:cNvPr>
          <p:cNvSpPr/>
          <p:nvPr/>
        </p:nvSpPr>
        <p:spPr>
          <a:xfrm>
            <a:off x="2719285" y="143851"/>
            <a:ext cx="4623093" cy="48474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3000"/>
          </a:p>
        </p:txBody>
      </p:sp>
      <p:sp>
        <p:nvSpPr>
          <p:cNvPr id="62" name="TextBox 61">
            <a:extLst>
              <a:ext uri="{FF2B5EF4-FFF2-40B4-BE49-F238E27FC236}">
                <a16:creationId xmlns="" xmlns:a16="http://schemas.microsoft.com/office/drawing/2014/main" id="{68E7CD82-8E52-4161-97BC-B532D84F5F8A}"/>
              </a:ext>
            </a:extLst>
          </p:cNvPr>
          <p:cNvSpPr txBox="1"/>
          <p:nvPr/>
        </p:nvSpPr>
        <p:spPr>
          <a:xfrm>
            <a:off x="2977663" y="178476"/>
            <a:ext cx="4827701" cy="900246"/>
          </a:xfrm>
          <a:prstGeom prst="rect">
            <a:avLst/>
          </a:prstGeom>
        </p:spPr>
        <p:style>
          <a:lnRef idx="1">
            <a:schemeClr val="accent5"/>
          </a:lnRef>
          <a:fillRef idx="2">
            <a:schemeClr val="accent5"/>
          </a:fillRef>
          <a:effectRef idx="1">
            <a:schemeClr val="accent5"/>
          </a:effectRef>
          <a:fontRef idx="minor">
            <a:schemeClr val="dk1"/>
          </a:fontRef>
        </p:style>
        <p:txBody>
          <a:bodyPr wrap="square" lIns="68580" tIns="34290" rIns="68580" bIns="34290" rtlCol="0">
            <a:spAutoFit/>
          </a:bodyPr>
          <a:lstStyle/>
          <a:p>
            <a:r>
              <a:rPr lang="en-US" sz="1800" b="1" dirty="0" err="1"/>
              <a:t>Pensiunan</a:t>
            </a:r>
            <a:r>
              <a:rPr lang="en-US" sz="1800" b="1" dirty="0"/>
              <a:t> (</a:t>
            </a:r>
            <a:r>
              <a:rPr lang="en-US" sz="1800" b="1" dirty="0" err="1"/>
              <a:t>Kepala</a:t>
            </a:r>
            <a:r>
              <a:rPr lang="en-US" sz="1800" b="1" dirty="0"/>
              <a:t> </a:t>
            </a:r>
            <a:r>
              <a:rPr lang="en-US" sz="1800" b="1" dirty="0" err="1"/>
              <a:t>Sekolah</a:t>
            </a:r>
            <a:r>
              <a:rPr lang="en-US" sz="1800" b="1" dirty="0"/>
              <a:t>, </a:t>
            </a:r>
            <a:r>
              <a:rPr lang="en-US" sz="1800" b="1" dirty="0" err="1"/>
              <a:t>Pengawas</a:t>
            </a:r>
            <a:r>
              <a:rPr lang="en-US" sz="1800" b="1" dirty="0"/>
              <a:t> </a:t>
            </a:r>
            <a:r>
              <a:rPr lang="en-US" sz="1800" b="1" dirty="0" err="1"/>
              <a:t>Sekolah</a:t>
            </a:r>
            <a:r>
              <a:rPr lang="en-US" sz="1800" b="1" dirty="0"/>
              <a:t>/</a:t>
            </a:r>
            <a:r>
              <a:rPr lang="en-US" sz="1800" b="1" dirty="0" err="1"/>
              <a:t>Penilik</a:t>
            </a:r>
            <a:r>
              <a:rPr lang="en-US" sz="1800" b="1" dirty="0"/>
              <a:t>, Guru/</a:t>
            </a:r>
            <a:r>
              <a:rPr lang="en-US" sz="1800" b="1" dirty="0" err="1"/>
              <a:t>Pendidik</a:t>
            </a:r>
            <a:r>
              <a:rPr lang="en-US" sz="1800" b="1" dirty="0"/>
              <a:t> </a:t>
            </a:r>
            <a:r>
              <a:rPr lang="en-US" sz="1800" b="1" dirty="0" err="1"/>
              <a:t>PAUD</a:t>
            </a:r>
            <a:r>
              <a:rPr lang="en-US" sz="1800" b="1" dirty="0"/>
              <a:t>, </a:t>
            </a:r>
            <a:r>
              <a:rPr lang="en-US" sz="1800" b="1" dirty="0" err="1"/>
              <a:t>Widyaiswara</a:t>
            </a:r>
            <a:r>
              <a:rPr lang="en-US" sz="1800" b="1" dirty="0" smtClean="0"/>
              <a:t>)</a:t>
            </a:r>
            <a:endParaRPr lang="en-US" sz="1800" dirty="0"/>
          </a:p>
        </p:txBody>
      </p:sp>
      <p:sp>
        <p:nvSpPr>
          <p:cNvPr id="63" name="TextBox 62">
            <a:extLst>
              <a:ext uri="{FF2B5EF4-FFF2-40B4-BE49-F238E27FC236}">
                <a16:creationId xmlns="" xmlns:a16="http://schemas.microsoft.com/office/drawing/2014/main" id="{06CFE8BD-BC47-4EB2-A628-4EEE1EC383D9}"/>
              </a:ext>
            </a:extLst>
          </p:cNvPr>
          <p:cNvSpPr txBox="1"/>
          <p:nvPr/>
        </p:nvSpPr>
        <p:spPr>
          <a:xfrm>
            <a:off x="2977663" y="1160594"/>
            <a:ext cx="5022166" cy="2839239"/>
          </a:xfrm>
          <a:prstGeom prst="rect">
            <a:avLst/>
          </a:prstGeom>
          <a:noFill/>
        </p:spPr>
        <p:txBody>
          <a:bodyPr wrap="square" lIns="68580" tIns="34290" rIns="68580" bIns="34290" rtlCol="0">
            <a:spAutoFit/>
          </a:bodyPr>
          <a:lstStyle/>
          <a:p>
            <a:pPr marL="285750" lvl="0" indent="-285750">
              <a:buFont typeface="Arial" pitchFamily="34" charset="0"/>
              <a:buChar char="•"/>
            </a:pPr>
            <a:r>
              <a:rPr lang="en-US" sz="1800" dirty="0" err="1"/>
              <a:t>Mempunyai</a:t>
            </a:r>
            <a:r>
              <a:rPr lang="en-US" sz="1800" dirty="0"/>
              <a:t> </a:t>
            </a:r>
            <a:r>
              <a:rPr lang="en-US" sz="1800" dirty="0" err="1"/>
              <a:t>kualifikasi</a:t>
            </a:r>
            <a:r>
              <a:rPr lang="en-US" sz="1800" dirty="0"/>
              <a:t> </a:t>
            </a:r>
            <a:r>
              <a:rPr lang="en-US" sz="1800" dirty="0" err="1"/>
              <a:t>akademik</a:t>
            </a:r>
            <a:r>
              <a:rPr lang="en-US" sz="1800" dirty="0"/>
              <a:t> </a:t>
            </a:r>
            <a:r>
              <a:rPr lang="en-US" sz="1800" dirty="0" err="1"/>
              <a:t>pendidikan</a:t>
            </a:r>
            <a:r>
              <a:rPr lang="en-US" sz="1800" dirty="0"/>
              <a:t> paling </a:t>
            </a:r>
            <a:r>
              <a:rPr lang="en-US" sz="1800" dirty="0" err="1"/>
              <a:t>rendah</a:t>
            </a:r>
            <a:r>
              <a:rPr lang="en-US" sz="1800" dirty="0"/>
              <a:t> </a:t>
            </a:r>
            <a:r>
              <a:rPr lang="en-US" sz="1800" dirty="0" err="1"/>
              <a:t>S1</a:t>
            </a:r>
            <a:r>
              <a:rPr lang="en-US" sz="1800" dirty="0"/>
              <a:t> </a:t>
            </a:r>
            <a:r>
              <a:rPr lang="en-US" sz="1800" dirty="0" err="1"/>
              <a:t>atau</a:t>
            </a:r>
            <a:r>
              <a:rPr lang="en-US" sz="1800" dirty="0"/>
              <a:t> </a:t>
            </a:r>
            <a:r>
              <a:rPr lang="en-US" sz="1800" dirty="0" err="1" smtClean="0"/>
              <a:t>D4</a:t>
            </a:r>
            <a:endParaRPr lang="en-US" sz="1800" dirty="0"/>
          </a:p>
          <a:p>
            <a:pPr marL="285750" lvl="0" indent="-285750">
              <a:buFont typeface="Arial" pitchFamily="34" charset="0"/>
              <a:buChar char="•"/>
            </a:pPr>
            <a:r>
              <a:rPr lang="en-US" sz="1800" dirty="0" err="1" smtClean="0"/>
              <a:t>Mempunyai</a:t>
            </a:r>
            <a:r>
              <a:rPr lang="en-US" sz="1800" dirty="0" smtClean="0"/>
              <a:t> </a:t>
            </a:r>
            <a:r>
              <a:rPr lang="en-US" sz="1800" dirty="0" err="1"/>
              <a:t>pengetahuan</a:t>
            </a:r>
            <a:r>
              <a:rPr lang="en-US" sz="1800" dirty="0"/>
              <a:t> </a:t>
            </a:r>
            <a:r>
              <a:rPr lang="en-US" sz="1800" dirty="0" err="1"/>
              <a:t>dan</a:t>
            </a:r>
            <a:r>
              <a:rPr lang="en-US" sz="1800" dirty="0"/>
              <a:t> </a:t>
            </a:r>
            <a:r>
              <a:rPr lang="en-US" sz="1800" dirty="0" err="1"/>
              <a:t>kemampuan</a:t>
            </a:r>
            <a:r>
              <a:rPr lang="en-US" sz="1800" dirty="0"/>
              <a:t> </a:t>
            </a:r>
            <a:r>
              <a:rPr lang="en-US" sz="1800" dirty="0" err="1"/>
              <a:t>untuk</a:t>
            </a:r>
            <a:r>
              <a:rPr lang="en-US" sz="1800" dirty="0"/>
              <a:t> </a:t>
            </a:r>
            <a:r>
              <a:rPr lang="en-US" sz="1800" dirty="0" err="1"/>
              <a:t>mengorganisasikan</a:t>
            </a:r>
            <a:r>
              <a:rPr lang="en-US" sz="1800" dirty="0"/>
              <a:t> </a:t>
            </a:r>
            <a:r>
              <a:rPr lang="en-US" sz="1800" dirty="0" err="1"/>
              <a:t>pelaksanaan</a:t>
            </a:r>
            <a:r>
              <a:rPr lang="en-US" sz="1800" dirty="0"/>
              <a:t> program </a:t>
            </a:r>
            <a:r>
              <a:rPr lang="en-US" sz="1800" dirty="0" err="1"/>
              <a:t>dan</a:t>
            </a:r>
            <a:r>
              <a:rPr lang="en-US" sz="1800" dirty="0"/>
              <a:t> </a:t>
            </a:r>
            <a:r>
              <a:rPr lang="en-US" sz="1800" dirty="0" err="1"/>
              <a:t>kegiatan</a:t>
            </a:r>
            <a:r>
              <a:rPr lang="en-US" sz="1800" dirty="0"/>
              <a:t> di </a:t>
            </a:r>
            <a:r>
              <a:rPr lang="en-US" sz="1800" dirty="0" err="1"/>
              <a:t>tingkat</a:t>
            </a:r>
            <a:r>
              <a:rPr lang="en-US" sz="1800" dirty="0"/>
              <a:t> </a:t>
            </a:r>
            <a:r>
              <a:rPr lang="en-US" sz="1800" dirty="0" err="1"/>
              <a:t>sekolah</a:t>
            </a:r>
            <a:r>
              <a:rPr lang="en-US" sz="1800" dirty="0"/>
              <a:t> </a:t>
            </a:r>
            <a:r>
              <a:rPr lang="en-US" sz="1800" dirty="0" err="1"/>
              <a:t>dan</a:t>
            </a:r>
            <a:r>
              <a:rPr lang="en-US" sz="1800" dirty="0"/>
              <a:t> </a:t>
            </a:r>
            <a:r>
              <a:rPr lang="en-US" sz="1800" dirty="0" err="1"/>
              <a:t>pemerintah</a:t>
            </a:r>
            <a:r>
              <a:rPr lang="en-US" sz="1800" dirty="0"/>
              <a:t> </a:t>
            </a:r>
            <a:r>
              <a:rPr lang="en-US" sz="1800" dirty="0" err="1" smtClean="0"/>
              <a:t>daerah</a:t>
            </a:r>
            <a:endParaRPr lang="en-US" sz="1800" dirty="0"/>
          </a:p>
          <a:p>
            <a:pPr marL="285750" lvl="0" indent="-285750">
              <a:buFont typeface="Arial" pitchFamily="34" charset="0"/>
              <a:buChar char="•"/>
            </a:pPr>
            <a:r>
              <a:rPr lang="en-US" sz="1800" dirty="0" err="1" smtClean="0"/>
              <a:t>Pernah</a:t>
            </a:r>
            <a:r>
              <a:rPr lang="en-US" sz="1800" dirty="0" smtClean="0"/>
              <a:t> </a:t>
            </a:r>
            <a:r>
              <a:rPr lang="en-US" sz="1800" dirty="0" err="1"/>
              <a:t>menjabat</a:t>
            </a:r>
            <a:r>
              <a:rPr lang="en-US" sz="1800" dirty="0"/>
              <a:t> </a:t>
            </a:r>
            <a:r>
              <a:rPr lang="en-US" sz="1800" dirty="0" err="1"/>
              <a:t>sebagai</a:t>
            </a:r>
            <a:r>
              <a:rPr lang="en-US" sz="1800" dirty="0"/>
              <a:t> </a:t>
            </a:r>
            <a:r>
              <a:rPr lang="en-US" sz="1800" dirty="0" err="1"/>
              <a:t>kepala</a:t>
            </a:r>
            <a:r>
              <a:rPr lang="en-US" sz="1800" dirty="0"/>
              <a:t> </a:t>
            </a:r>
            <a:r>
              <a:rPr lang="en-US" sz="1800" dirty="0" err="1"/>
              <a:t>sekolah</a:t>
            </a:r>
            <a:r>
              <a:rPr lang="en-US" sz="1800" dirty="0"/>
              <a:t>, </a:t>
            </a:r>
            <a:r>
              <a:rPr lang="en-US" sz="1800" dirty="0" err="1"/>
              <a:t>pengawas</a:t>
            </a:r>
            <a:r>
              <a:rPr lang="en-US" sz="1800" dirty="0"/>
              <a:t> </a:t>
            </a:r>
            <a:r>
              <a:rPr lang="en-US" sz="1800" dirty="0" err="1"/>
              <a:t>sekolah</a:t>
            </a:r>
            <a:r>
              <a:rPr lang="en-US" sz="1800" dirty="0"/>
              <a:t>/</a:t>
            </a:r>
            <a:r>
              <a:rPr lang="en-US" sz="1800" dirty="0" err="1"/>
              <a:t>penilik</a:t>
            </a:r>
            <a:r>
              <a:rPr lang="en-US" sz="1800" dirty="0"/>
              <a:t>, </a:t>
            </a:r>
            <a:r>
              <a:rPr lang="en-US" sz="1800" dirty="0" err="1"/>
              <a:t>atau</a:t>
            </a:r>
            <a:r>
              <a:rPr lang="en-US" sz="1800" dirty="0"/>
              <a:t> </a:t>
            </a:r>
            <a:r>
              <a:rPr lang="en-US" sz="1800" dirty="0" err="1"/>
              <a:t>widyaiswara</a:t>
            </a:r>
            <a:r>
              <a:rPr lang="en-US" sz="1800" dirty="0"/>
              <a:t> yang </a:t>
            </a:r>
            <a:r>
              <a:rPr lang="en-US" sz="1800" dirty="0" err="1"/>
              <a:t>dibuktikan</a:t>
            </a:r>
            <a:r>
              <a:rPr lang="en-US" sz="1800" dirty="0"/>
              <a:t> </a:t>
            </a:r>
            <a:r>
              <a:rPr lang="en-US" sz="1800" dirty="0" err="1"/>
              <a:t>dengan</a:t>
            </a:r>
            <a:r>
              <a:rPr lang="en-US" sz="1800" dirty="0"/>
              <a:t> </a:t>
            </a:r>
            <a:r>
              <a:rPr lang="en-US" sz="1800" dirty="0" err="1"/>
              <a:t>Surat</a:t>
            </a:r>
            <a:r>
              <a:rPr lang="en-US" sz="1800" dirty="0"/>
              <a:t> </a:t>
            </a:r>
            <a:r>
              <a:rPr lang="en-US" sz="1800" dirty="0" err="1"/>
              <a:t>Keterangan</a:t>
            </a:r>
            <a:r>
              <a:rPr lang="en-US" sz="1800" dirty="0"/>
              <a:t> </a:t>
            </a:r>
            <a:r>
              <a:rPr lang="en-US" sz="1800" dirty="0" err="1"/>
              <a:t>jabatan</a:t>
            </a:r>
            <a:r>
              <a:rPr lang="en-US" sz="1800" dirty="0"/>
              <a:t> </a:t>
            </a:r>
            <a:r>
              <a:rPr lang="en-US" sz="1800" dirty="0" err="1"/>
              <a:t>dari</a:t>
            </a:r>
            <a:r>
              <a:rPr lang="en-US" sz="1800" dirty="0"/>
              <a:t> </a:t>
            </a:r>
            <a:r>
              <a:rPr lang="en-US" sz="1800" dirty="0" err="1"/>
              <a:t>institusi</a:t>
            </a:r>
            <a:r>
              <a:rPr lang="en-US" sz="1800" dirty="0"/>
              <a:t> </a:t>
            </a:r>
            <a:r>
              <a:rPr lang="en-US" sz="1800" dirty="0" err="1"/>
              <a:t>tempat</a:t>
            </a:r>
            <a:r>
              <a:rPr lang="en-US" sz="1800" dirty="0"/>
              <a:t> </a:t>
            </a:r>
            <a:r>
              <a:rPr lang="en-US" sz="1800" dirty="0" err="1"/>
              <a:t>bekerja</a:t>
            </a:r>
            <a:r>
              <a:rPr lang="en-US" sz="1800" dirty="0"/>
              <a:t>.</a:t>
            </a:r>
          </a:p>
        </p:txBody>
      </p:sp>
    </p:spTree>
    <p:extLst>
      <p:ext uri="{BB962C8B-B14F-4D97-AF65-F5344CB8AC3E}">
        <p14:creationId xmlns:p14="http://schemas.microsoft.com/office/powerpoint/2010/main" val="2045473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D735F7F3-C1B5-4B60-A00A-4EB618DDFB5A}"/>
              </a:ext>
            </a:extLst>
          </p:cNvPr>
          <p:cNvSpPr>
            <a:spLocks noGrp="1"/>
          </p:cNvSpPr>
          <p:nvPr>
            <p:ph type="body" sz="quarter" idx="10"/>
          </p:nvPr>
        </p:nvSpPr>
        <p:spPr/>
        <p:txBody>
          <a:bodyPr/>
          <a:lstStyle/>
          <a:p>
            <a:r>
              <a:rPr lang="en-US" dirty="0" err="1" smtClean="0"/>
              <a:t>TAHAPAN</a:t>
            </a:r>
            <a:r>
              <a:rPr lang="en-US" dirty="0" smtClean="0"/>
              <a:t> </a:t>
            </a:r>
            <a:r>
              <a:rPr lang="en-US" dirty="0" err="1" smtClean="0"/>
              <a:t>SELEKSI</a:t>
            </a:r>
            <a:r>
              <a:rPr lang="en-US" dirty="0" smtClean="0"/>
              <a:t> </a:t>
            </a:r>
            <a:endParaRPr lang="en-US" dirty="0"/>
          </a:p>
        </p:txBody>
      </p:sp>
      <p:sp>
        <p:nvSpPr>
          <p:cNvPr id="33" name="사각형: 둥근 위쪽 모서리 40">
            <a:extLst>
              <a:ext uri="{FF2B5EF4-FFF2-40B4-BE49-F238E27FC236}">
                <a16:creationId xmlns="" xmlns:a16="http://schemas.microsoft.com/office/drawing/2014/main" id="{FF9ECF13-2B70-42E7-BA21-2CB9FA6FF825}"/>
              </a:ext>
            </a:extLst>
          </p:cNvPr>
          <p:cNvSpPr/>
          <p:nvPr/>
        </p:nvSpPr>
        <p:spPr>
          <a:xfrm rot="5400000">
            <a:off x="869182" y="2037205"/>
            <a:ext cx="1364207" cy="2687090"/>
          </a:xfrm>
          <a:prstGeom prst="round2SameRect">
            <a:avLst>
              <a:gd name="adj1" fmla="val 9509"/>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p>
        </p:txBody>
      </p:sp>
      <p:sp>
        <p:nvSpPr>
          <p:cNvPr id="34" name="직사각형 2">
            <a:extLst>
              <a:ext uri="{FF2B5EF4-FFF2-40B4-BE49-F238E27FC236}">
                <a16:creationId xmlns="" xmlns:a16="http://schemas.microsoft.com/office/drawing/2014/main" id="{430AA370-02E7-4D39-86BA-CFBBE1C7F858}"/>
              </a:ext>
            </a:extLst>
          </p:cNvPr>
          <p:cNvSpPr/>
          <p:nvPr/>
        </p:nvSpPr>
        <p:spPr>
          <a:xfrm>
            <a:off x="2" y="4374606"/>
            <a:ext cx="2894830" cy="30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ko-KR" sz="2000" dirty="0">
              <a:solidFill>
                <a:schemeClr val="tx1"/>
              </a:solidFill>
            </a:endParaRPr>
          </a:p>
          <a:p>
            <a:pPr algn="ctr"/>
            <a:r>
              <a:rPr lang="en-US" altLang="ko-KR" sz="2000" dirty="0" err="1">
                <a:solidFill>
                  <a:schemeClr val="tx1"/>
                </a:solidFill>
              </a:rPr>
              <a:t>TAHAPAN</a:t>
            </a:r>
            <a:r>
              <a:rPr lang="en-US" altLang="ko-KR" sz="2000" dirty="0">
                <a:solidFill>
                  <a:schemeClr val="tx1"/>
                </a:solidFill>
              </a:rPr>
              <a:t> </a:t>
            </a:r>
            <a:r>
              <a:rPr lang="en-US" altLang="ko-KR" sz="2000" dirty="0" err="1">
                <a:solidFill>
                  <a:schemeClr val="tx1"/>
                </a:solidFill>
              </a:rPr>
              <a:t>SELEKSI</a:t>
            </a:r>
            <a:endParaRPr lang="en-US" altLang="ko-KR" sz="2000" dirty="0">
              <a:solidFill>
                <a:schemeClr val="tx1"/>
              </a:solidFill>
            </a:endParaRPr>
          </a:p>
          <a:p>
            <a:pPr algn="ctr"/>
            <a:endParaRPr lang="ko-KR" altLang="en-US" sz="2000" dirty="0">
              <a:solidFill>
                <a:schemeClr val="tx1"/>
              </a:solidFill>
            </a:endParaRPr>
          </a:p>
        </p:txBody>
      </p:sp>
      <p:grpSp>
        <p:nvGrpSpPr>
          <p:cNvPr id="40" name="Group 39">
            <a:extLst>
              <a:ext uri="{FF2B5EF4-FFF2-40B4-BE49-F238E27FC236}">
                <a16:creationId xmlns="" xmlns:a16="http://schemas.microsoft.com/office/drawing/2014/main" id="{66F62868-0B8F-45F0-859A-F9DC8519A745}"/>
              </a:ext>
            </a:extLst>
          </p:cNvPr>
          <p:cNvGrpSpPr/>
          <p:nvPr/>
        </p:nvGrpSpPr>
        <p:grpSpPr>
          <a:xfrm>
            <a:off x="4632277" y="3631768"/>
            <a:ext cx="1137587" cy="415497"/>
            <a:chOff x="3818902" y="5085764"/>
            <a:chExt cx="1839077" cy="553996"/>
          </a:xfrm>
        </p:grpSpPr>
        <p:sp>
          <p:nvSpPr>
            <p:cNvPr id="41" name="TextBox 40">
              <a:extLst>
                <a:ext uri="{FF2B5EF4-FFF2-40B4-BE49-F238E27FC236}">
                  <a16:creationId xmlns="" xmlns:a16="http://schemas.microsoft.com/office/drawing/2014/main" id="{09E73432-BD3B-48C6-A045-909D29CAC053}"/>
                </a:ext>
              </a:extLst>
            </p:cNvPr>
            <p:cNvSpPr txBox="1"/>
            <p:nvPr/>
          </p:nvSpPr>
          <p:spPr>
            <a:xfrm>
              <a:off x="3818902" y="5301206"/>
              <a:ext cx="1484248" cy="338554"/>
            </a:xfrm>
            <a:prstGeom prst="rect">
              <a:avLst/>
            </a:prstGeom>
            <a:noFill/>
          </p:spPr>
          <p:txBody>
            <a:bodyPr wrap="square" lIns="0" tIns="0" rIns="0" bIns="0" rtlCol="0">
              <a:spAutoFit/>
            </a:bodyPr>
            <a:lstStyle/>
            <a:p>
              <a:r>
                <a:rPr lang="en-US" altLang="ko-KR" sz="800" dirty="0" err="1">
                  <a:solidFill>
                    <a:schemeClr val="tx1">
                      <a:lumMod val="75000"/>
                      <a:lumOff val="25000"/>
                    </a:schemeClr>
                  </a:solidFill>
                </a:rPr>
                <a:t>SIMULASI</a:t>
              </a:r>
              <a:r>
                <a:rPr lang="en-US" altLang="ko-KR" sz="800" dirty="0">
                  <a:solidFill>
                    <a:schemeClr val="tx1">
                      <a:lumMod val="75000"/>
                      <a:lumOff val="25000"/>
                    </a:schemeClr>
                  </a:solidFill>
                </a:rPr>
                <a:t> </a:t>
              </a:r>
              <a:r>
                <a:rPr lang="en-US" altLang="ko-KR" sz="800" dirty="0" err="1">
                  <a:solidFill>
                    <a:schemeClr val="tx1">
                      <a:lumMod val="75000"/>
                      <a:lumOff val="25000"/>
                    </a:schemeClr>
                  </a:solidFill>
                </a:rPr>
                <a:t>MENGAJAR</a:t>
              </a:r>
              <a:endParaRPr lang="en-US" altLang="ko-KR" sz="800" dirty="0">
                <a:solidFill>
                  <a:schemeClr val="tx1">
                    <a:lumMod val="75000"/>
                    <a:lumOff val="25000"/>
                  </a:schemeClr>
                </a:solidFill>
              </a:endParaRPr>
            </a:p>
          </p:txBody>
        </p:sp>
        <p:sp>
          <p:nvSpPr>
            <p:cNvPr id="42" name="TextBox 41">
              <a:extLst>
                <a:ext uri="{FF2B5EF4-FFF2-40B4-BE49-F238E27FC236}">
                  <a16:creationId xmlns="" xmlns:a16="http://schemas.microsoft.com/office/drawing/2014/main" id="{7A849336-173C-4F0D-955F-446F5AEB0B04}"/>
                </a:ext>
              </a:extLst>
            </p:cNvPr>
            <p:cNvSpPr txBox="1"/>
            <p:nvPr/>
          </p:nvSpPr>
          <p:spPr>
            <a:xfrm>
              <a:off x="3818902" y="5085764"/>
              <a:ext cx="1839077" cy="225703"/>
            </a:xfrm>
            <a:prstGeom prst="rect">
              <a:avLst/>
            </a:prstGeom>
            <a:noFill/>
          </p:spPr>
          <p:txBody>
            <a:bodyPr wrap="square" lIns="0" tIns="0" rIns="0" bIns="0" rtlCol="0">
              <a:spAutoFit/>
            </a:bodyPr>
            <a:lstStyle/>
            <a:p>
              <a:r>
                <a:rPr lang="en-US" altLang="ko-KR" sz="1100" b="1" dirty="0" err="1">
                  <a:solidFill>
                    <a:srgbClr val="92D050"/>
                  </a:solidFill>
                </a:rPr>
                <a:t>Seleksi</a:t>
              </a:r>
              <a:r>
                <a:rPr lang="en-US" altLang="ko-KR" sz="1100" b="1" dirty="0">
                  <a:solidFill>
                    <a:srgbClr val="92D050"/>
                  </a:solidFill>
                </a:rPr>
                <a:t> </a:t>
              </a:r>
              <a:r>
                <a:rPr lang="en-US" altLang="ko-KR" sz="1100" b="1" dirty="0" err="1">
                  <a:solidFill>
                    <a:srgbClr val="92D050"/>
                  </a:solidFill>
                </a:rPr>
                <a:t>tahap</a:t>
              </a:r>
              <a:r>
                <a:rPr lang="en-US" altLang="ko-KR" sz="1100" b="1" dirty="0">
                  <a:solidFill>
                    <a:srgbClr val="92D050"/>
                  </a:solidFill>
                </a:rPr>
                <a:t> </a:t>
              </a:r>
              <a:r>
                <a:rPr lang="en-US" altLang="ko-KR" sz="1100" b="1" dirty="0">
                  <a:solidFill>
                    <a:schemeClr val="accent2"/>
                  </a:solidFill>
                </a:rPr>
                <a:t>2</a:t>
              </a:r>
            </a:p>
          </p:txBody>
        </p:sp>
      </p:grpSp>
      <p:grpSp>
        <p:nvGrpSpPr>
          <p:cNvPr id="43" name="Group 42">
            <a:extLst>
              <a:ext uri="{FF2B5EF4-FFF2-40B4-BE49-F238E27FC236}">
                <a16:creationId xmlns="" xmlns:a16="http://schemas.microsoft.com/office/drawing/2014/main" id="{56C0531A-538B-47E0-8E2D-E6E487CB97A5}"/>
              </a:ext>
            </a:extLst>
          </p:cNvPr>
          <p:cNvGrpSpPr/>
          <p:nvPr/>
        </p:nvGrpSpPr>
        <p:grpSpPr>
          <a:xfrm>
            <a:off x="3289922" y="4186911"/>
            <a:ext cx="1076009" cy="338554"/>
            <a:chOff x="3818902" y="5085764"/>
            <a:chExt cx="1739527" cy="451406"/>
          </a:xfrm>
        </p:grpSpPr>
        <p:sp>
          <p:nvSpPr>
            <p:cNvPr id="44" name="TextBox 43">
              <a:extLst>
                <a:ext uri="{FF2B5EF4-FFF2-40B4-BE49-F238E27FC236}">
                  <a16:creationId xmlns="" xmlns:a16="http://schemas.microsoft.com/office/drawing/2014/main" id="{4486B3F5-E893-4E45-A196-B6EC1BDB2CD9}"/>
                </a:ext>
              </a:extLst>
            </p:cNvPr>
            <p:cNvSpPr txBox="1"/>
            <p:nvPr/>
          </p:nvSpPr>
          <p:spPr>
            <a:xfrm>
              <a:off x="3818902" y="5301206"/>
              <a:ext cx="1484248" cy="169277"/>
            </a:xfrm>
            <a:prstGeom prst="rect">
              <a:avLst/>
            </a:prstGeom>
            <a:noFill/>
          </p:spPr>
          <p:txBody>
            <a:bodyPr wrap="square" lIns="0" tIns="0" rIns="0" bIns="0" rtlCol="0">
              <a:spAutoFit/>
            </a:bodyPr>
            <a:lstStyle/>
            <a:p>
              <a:r>
                <a:rPr lang="en-US" altLang="ko-KR" sz="800" dirty="0" err="1">
                  <a:solidFill>
                    <a:schemeClr val="tx1">
                      <a:lumMod val="75000"/>
                      <a:lumOff val="25000"/>
                    </a:schemeClr>
                  </a:solidFill>
                </a:rPr>
                <a:t>PENDAFTARAN</a:t>
              </a:r>
              <a:r>
                <a:rPr lang="en-US" altLang="ko-KR" sz="800" dirty="0">
                  <a:solidFill>
                    <a:schemeClr val="tx1">
                      <a:lumMod val="75000"/>
                      <a:lumOff val="25000"/>
                    </a:schemeClr>
                  </a:solidFill>
                </a:rPr>
                <a:t> </a:t>
              </a:r>
            </a:p>
          </p:txBody>
        </p:sp>
        <p:sp>
          <p:nvSpPr>
            <p:cNvPr id="45" name="TextBox 44">
              <a:extLst>
                <a:ext uri="{FF2B5EF4-FFF2-40B4-BE49-F238E27FC236}">
                  <a16:creationId xmlns="" xmlns:a16="http://schemas.microsoft.com/office/drawing/2014/main" id="{C8CF18ED-F200-42B8-86ED-1D74AD7D2098}"/>
                </a:ext>
              </a:extLst>
            </p:cNvPr>
            <p:cNvSpPr txBox="1"/>
            <p:nvPr/>
          </p:nvSpPr>
          <p:spPr>
            <a:xfrm>
              <a:off x="3818902" y="5085764"/>
              <a:ext cx="1739527" cy="451406"/>
            </a:xfrm>
            <a:prstGeom prst="rect">
              <a:avLst/>
            </a:prstGeom>
            <a:noFill/>
          </p:spPr>
          <p:txBody>
            <a:bodyPr wrap="square" lIns="0" tIns="0" rIns="0" bIns="0" rtlCol="0">
              <a:spAutoFit/>
            </a:bodyPr>
            <a:lstStyle/>
            <a:p>
              <a:r>
                <a:rPr lang="en-US" altLang="ko-KR" sz="1100" b="1" dirty="0" err="1">
                  <a:solidFill>
                    <a:schemeClr val="accent1"/>
                  </a:solidFill>
                </a:rPr>
                <a:t>Seleksi</a:t>
              </a:r>
              <a:r>
                <a:rPr lang="en-US" altLang="ko-KR" sz="1100" b="1" dirty="0">
                  <a:solidFill>
                    <a:schemeClr val="accent1"/>
                  </a:solidFill>
                </a:rPr>
                <a:t> </a:t>
              </a:r>
              <a:r>
                <a:rPr lang="en-US" altLang="ko-KR" sz="1100" b="1" dirty="0" err="1">
                  <a:solidFill>
                    <a:schemeClr val="accent1"/>
                  </a:solidFill>
                </a:rPr>
                <a:t>tahap</a:t>
              </a:r>
              <a:r>
                <a:rPr lang="en-US" altLang="ko-KR" sz="1100" b="1" dirty="0">
                  <a:solidFill>
                    <a:schemeClr val="accent1"/>
                  </a:solidFill>
                </a:rPr>
                <a:t> 01</a:t>
              </a:r>
            </a:p>
          </p:txBody>
        </p:sp>
      </p:grpSp>
      <p:grpSp>
        <p:nvGrpSpPr>
          <p:cNvPr id="46" name="Group 45">
            <a:extLst>
              <a:ext uri="{FF2B5EF4-FFF2-40B4-BE49-F238E27FC236}">
                <a16:creationId xmlns="" xmlns:a16="http://schemas.microsoft.com/office/drawing/2014/main" id="{8460C62C-D86E-431B-B94D-F99F779B641A}"/>
              </a:ext>
            </a:extLst>
          </p:cNvPr>
          <p:cNvGrpSpPr/>
          <p:nvPr/>
        </p:nvGrpSpPr>
        <p:grpSpPr>
          <a:xfrm>
            <a:off x="5974633" y="3076624"/>
            <a:ext cx="918102" cy="288539"/>
            <a:chOff x="3818902" y="5085764"/>
            <a:chExt cx="1484248" cy="384719"/>
          </a:xfrm>
        </p:grpSpPr>
        <p:sp>
          <p:nvSpPr>
            <p:cNvPr id="47" name="TextBox 46">
              <a:extLst>
                <a:ext uri="{FF2B5EF4-FFF2-40B4-BE49-F238E27FC236}">
                  <a16:creationId xmlns="" xmlns:a16="http://schemas.microsoft.com/office/drawing/2014/main" id="{4AF85B46-0194-4172-AE22-EFE41C968DE9}"/>
                </a:ext>
              </a:extLst>
            </p:cNvPr>
            <p:cNvSpPr txBox="1"/>
            <p:nvPr/>
          </p:nvSpPr>
          <p:spPr>
            <a:xfrm>
              <a:off x="3818902" y="5301206"/>
              <a:ext cx="1484248" cy="169277"/>
            </a:xfrm>
            <a:prstGeom prst="rect">
              <a:avLst/>
            </a:prstGeom>
            <a:noFill/>
          </p:spPr>
          <p:txBody>
            <a:bodyPr wrap="square" lIns="0" tIns="0" rIns="0" bIns="0" rtlCol="0">
              <a:spAutoFit/>
            </a:bodyPr>
            <a:lstStyle/>
            <a:p>
              <a:r>
                <a:rPr lang="en-US" altLang="ko-KR" sz="800" dirty="0" err="1">
                  <a:solidFill>
                    <a:schemeClr val="tx1">
                      <a:lumMod val="75000"/>
                      <a:lumOff val="25000"/>
                    </a:schemeClr>
                  </a:solidFill>
                </a:rPr>
                <a:t>WAWANCARA</a:t>
              </a:r>
              <a:r>
                <a:rPr lang="en-US" altLang="ko-KR" sz="800" dirty="0">
                  <a:solidFill>
                    <a:schemeClr val="tx1">
                      <a:lumMod val="75000"/>
                      <a:lumOff val="25000"/>
                    </a:schemeClr>
                  </a:solidFill>
                </a:rPr>
                <a:t> </a:t>
              </a:r>
            </a:p>
          </p:txBody>
        </p:sp>
        <p:sp>
          <p:nvSpPr>
            <p:cNvPr id="48" name="TextBox 47">
              <a:extLst>
                <a:ext uri="{FF2B5EF4-FFF2-40B4-BE49-F238E27FC236}">
                  <a16:creationId xmlns="" xmlns:a16="http://schemas.microsoft.com/office/drawing/2014/main" id="{713CAEC0-4776-4649-975E-440FE484F1DC}"/>
                </a:ext>
              </a:extLst>
            </p:cNvPr>
            <p:cNvSpPr txBox="1"/>
            <p:nvPr/>
          </p:nvSpPr>
          <p:spPr>
            <a:xfrm>
              <a:off x="3818902" y="5085764"/>
              <a:ext cx="1484248" cy="225703"/>
            </a:xfrm>
            <a:prstGeom prst="rect">
              <a:avLst/>
            </a:prstGeom>
            <a:noFill/>
          </p:spPr>
          <p:txBody>
            <a:bodyPr wrap="square" lIns="0" tIns="0" rIns="0" bIns="0" rtlCol="0">
              <a:spAutoFit/>
            </a:bodyPr>
            <a:lstStyle/>
            <a:p>
              <a:r>
                <a:rPr lang="en-US" altLang="ko-KR" sz="1100" b="1" dirty="0" err="1">
                  <a:solidFill>
                    <a:schemeClr val="accent3"/>
                  </a:solidFill>
                </a:rPr>
                <a:t>Seleksi</a:t>
              </a:r>
              <a:r>
                <a:rPr lang="en-US" altLang="ko-KR" sz="1100" b="1" dirty="0">
                  <a:solidFill>
                    <a:schemeClr val="accent3"/>
                  </a:solidFill>
                </a:rPr>
                <a:t> 03</a:t>
              </a:r>
            </a:p>
          </p:txBody>
        </p:sp>
      </p:grpSp>
      <p:grpSp>
        <p:nvGrpSpPr>
          <p:cNvPr id="49" name="Group 48">
            <a:extLst>
              <a:ext uri="{FF2B5EF4-FFF2-40B4-BE49-F238E27FC236}">
                <a16:creationId xmlns="" xmlns:a16="http://schemas.microsoft.com/office/drawing/2014/main" id="{0550CF32-A880-487F-B7AF-50784723733A}"/>
              </a:ext>
            </a:extLst>
          </p:cNvPr>
          <p:cNvGrpSpPr/>
          <p:nvPr/>
        </p:nvGrpSpPr>
        <p:grpSpPr>
          <a:xfrm>
            <a:off x="7316989" y="2521479"/>
            <a:ext cx="918102" cy="288539"/>
            <a:chOff x="3818902" y="5085764"/>
            <a:chExt cx="1484248" cy="384719"/>
          </a:xfrm>
        </p:grpSpPr>
        <p:sp>
          <p:nvSpPr>
            <p:cNvPr id="50" name="TextBox 49">
              <a:extLst>
                <a:ext uri="{FF2B5EF4-FFF2-40B4-BE49-F238E27FC236}">
                  <a16:creationId xmlns="" xmlns:a16="http://schemas.microsoft.com/office/drawing/2014/main" id="{540A47B3-CD91-4BA1-AD12-FA89412E474D}"/>
                </a:ext>
              </a:extLst>
            </p:cNvPr>
            <p:cNvSpPr txBox="1"/>
            <p:nvPr/>
          </p:nvSpPr>
          <p:spPr>
            <a:xfrm>
              <a:off x="3818902" y="5301206"/>
              <a:ext cx="1484248" cy="169277"/>
            </a:xfrm>
            <a:prstGeom prst="rect">
              <a:avLst/>
            </a:prstGeom>
            <a:noFill/>
          </p:spPr>
          <p:txBody>
            <a:bodyPr wrap="square" lIns="0" tIns="0" rIns="0" bIns="0" rtlCol="0">
              <a:spAutoFit/>
            </a:bodyPr>
            <a:lstStyle/>
            <a:p>
              <a:r>
                <a:rPr lang="en-US" altLang="ko-KR" sz="800" dirty="0" err="1">
                  <a:solidFill>
                    <a:schemeClr val="tx1">
                      <a:lumMod val="75000"/>
                      <a:lumOff val="25000"/>
                    </a:schemeClr>
                  </a:solidFill>
                </a:rPr>
                <a:t>PENGUMUMAN</a:t>
              </a:r>
              <a:endParaRPr lang="en-US" altLang="ko-KR" sz="800" dirty="0">
                <a:solidFill>
                  <a:schemeClr val="tx1">
                    <a:lumMod val="75000"/>
                    <a:lumOff val="25000"/>
                  </a:schemeClr>
                </a:solidFill>
              </a:endParaRPr>
            </a:p>
          </p:txBody>
        </p:sp>
        <p:sp>
          <p:nvSpPr>
            <p:cNvPr id="51" name="TextBox 50">
              <a:extLst>
                <a:ext uri="{FF2B5EF4-FFF2-40B4-BE49-F238E27FC236}">
                  <a16:creationId xmlns="" xmlns:a16="http://schemas.microsoft.com/office/drawing/2014/main" id="{4294518E-E781-46D5-A30B-08245C9BF109}"/>
                </a:ext>
              </a:extLst>
            </p:cNvPr>
            <p:cNvSpPr txBox="1"/>
            <p:nvPr/>
          </p:nvSpPr>
          <p:spPr>
            <a:xfrm>
              <a:off x="3818902" y="5085764"/>
              <a:ext cx="1484248" cy="225703"/>
            </a:xfrm>
            <a:prstGeom prst="rect">
              <a:avLst/>
            </a:prstGeom>
            <a:noFill/>
          </p:spPr>
          <p:txBody>
            <a:bodyPr wrap="square" lIns="0" tIns="0" rIns="0" bIns="0" rtlCol="0">
              <a:spAutoFit/>
            </a:bodyPr>
            <a:lstStyle/>
            <a:p>
              <a:r>
                <a:rPr lang="en-US" altLang="ko-KR" sz="1100" b="1" dirty="0">
                  <a:solidFill>
                    <a:schemeClr val="accent4"/>
                  </a:solidFill>
                </a:rPr>
                <a:t>FINAL</a:t>
              </a:r>
            </a:p>
          </p:txBody>
        </p:sp>
      </p:grpSp>
      <p:sp>
        <p:nvSpPr>
          <p:cNvPr id="52" name="Rectangle 51">
            <a:extLst>
              <a:ext uri="{FF2B5EF4-FFF2-40B4-BE49-F238E27FC236}">
                <a16:creationId xmlns="" xmlns:a16="http://schemas.microsoft.com/office/drawing/2014/main" id="{F8230217-D7D5-41B0-A43A-6EE5808BE42F}"/>
              </a:ext>
            </a:extLst>
          </p:cNvPr>
          <p:cNvSpPr/>
          <p:nvPr/>
        </p:nvSpPr>
        <p:spPr>
          <a:xfrm>
            <a:off x="3543540" y="3265358"/>
            <a:ext cx="400019" cy="4000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000"/>
          </a:p>
        </p:txBody>
      </p:sp>
      <p:sp>
        <p:nvSpPr>
          <p:cNvPr id="53" name="Rectangle 52">
            <a:extLst>
              <a:ext uri="{FF2B5EF4-FFF2-40B4-BE49-F238E27FC236}">
                <a16:creationId xmlns="" xmlns:a16="http://schemas.microsoft.com/office/drawing/2014/main" id="{4154E512-DE1B-48E8-9A60-E7E88EC229AE}"/>
              </a:ext>
            </a:extLst>
          </p:cNvPr>
          <p:cNvSpPr/>
          <p:nvPr/>
        </p:nvSpPr>
        <p:spPr>
          <a:xfrm>
            <a:off x="4884438" y="2714226"/>
            <a:ext cx="400019" cy="4000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000"/>
          </a:p>
        </p:txBody>
      </p:sp>
      <p:sp>
        <p:nvSpPr>
          <p:cNvPr id="54" name="Rectangle 53">
            <a:extLst>
              <a:ext uri="{FF2B5EF4-FFF2-40B4-BE49-F238E27FC236}">
                <a16:creationId xmlns="" xmlns:a16="http://schemas.microsoft.com/office/drawing/2014/main" id="{06DAE071-5C7D-4003-87BD-8603819FFCF1}"/>
              </a:ext>
            </a:extLst>
          </p:cNvPr>
          <p:cNvSpPr/>
          <p:nvPr/>
        </p:nvSpPr>
        <p:spPr>
          <a:xfrm>
            <a:off x="6177442" y="2128579"/>
            <a:ext cx="400019" cy="4000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000"/>
          </a:p>
        </p:txBody>
      </p:sp>
      <p:sp>
        <p:nvSpPr>
          <p:cNvPr id="55" name="Rectangle 54">
            <a:extLst>
              <a:ext uri="{FF2B5EF4-FFF2-40B4-BE49-F238E27FC236}">
                <a16:creationId xmlns="" xmlns:a16="http://schemas.microsoft.com/office/drawing/2014/main" id="{8369EF0B-E98C-4E31-AA10-D10898C5F0EE}"/>
              </a:ext>
            </a:extLst>
          </p:cNvPr>
          <p:cNvSpPr/>
          <p:nvPr/>
        </p:nvSpPr>
        <p:spPr>
          <a:xfrm>
            <a:off x="7549747" y="1562632"/>
            <a:ext cx="400019" cy="40001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000"/>
          </a:p>
        </p:txBody>
      </p:sp>
      <p:sp>
        <p:nvSpPr>
          <p:cNvPr id="56" name="평행 사변형 3">
            <a:extLst>
              <a:ext uri="{FF2B5EF4-FFF2-40B4-BE49-F238E27FC236}">
                <a16:creationId xmlns="" xmlns:a16="http://schemas.microsoft.com/office/drawing/2014/main" id="{7EDF08D4-FCBD-4475-A53C-875AE6BEAF33}"/>
              </a:ext>
            </a:extLst>
          </p:cNvPr>
          <p:cNvSpPr/>
          <p:nvPr/>
        </p:nvSpPr>
        <p:spPr>
          <a:xfrm rot="16200000" flipH="1">
            <a:off x="2608754" y="4098481"/>
            <a:ext cx="870003" cy="297848"/>
          </a:xfrm>
          <a:prstGeom prst="parallelogram">
            <a:avLst>
              <a:gd name="adj" fmla="val 1032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solidFill>
                <a:schemeClr val="tx1"/>
              </a:solidFill>
            </a:endParaRPr>
          </a:p>
        </p:txBody>
      </p:sp>
      <p:sp>
        <p:nvSpPr>
          <p:cNvPr id="57" name="평행 사변형 42">
            <a:extLst>
              <a:ext uri="{FF2B5EF4-FFF2-40B4-BE49-F238E27FC236}">
                <a16:creationId xmlns="" xmlns:a16="http://schemas.microsoft.com/office/drawing/2014/main" id="{A474AC9F-D3CE-4BB2-9516-12E733E63EEB}"/>
              </a:ext>
            </a:extLst>
          </p:cNvPr>
          <p:cNvSpPr/>
          <p:nvPr/>
        </p:nvSpPr>
        <p:spPr>
          <a:xfrm>
            <a:off x="2894831" y="3812402"/>
            <a:ext cx="1620000" cy="307800"/>
          </a:xfrm>
          <a:prstGeom prst="parallelogram">
            <a:avLst>
              <a:gd name="adj" fmla="val 962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dirty="0">
              <a:solidFill>
                <a:schemeClr val="tx1"/>
              </a:solidFill>
            </a:endParaRPr>
          </a:p>
        </p:txBody>
      </p:sp>
      <p:sp>
        <p:nvSpPr>
          <p:cNvPr id="58" name="평행 사변형 49">
            <a:extLst>
              <a:ext uri="{FF2B5EF4-FFF2-40B4-BE49-F238E27FC236}">
                <a16:creationId xmlns="" xmlns:a16="http://schemas.microsoft.com/office/drawing/2014/main" id="{58E0431A-9EEF-4F2F-AE6C-4AEA0CACC47B}"/>
              </a:ext>
            </a:extLst>
          </p:cNvPr>
          <p:cNvSpPr/>
          <p:nvPr/>
        </p:nvSpPr>
        <p:spPr>
          <a:xfrm rot="16200000" flipH="1">
            <a:off x="3930929" y="3537121"/>
            <a:ext cx="870003" cy="297848"/>
          </a:xfrm>
          <a:prstGeom prst="parallelogram">
            <a:avLst>
              <a:gd name="adj" fmla="val 103225"/>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solidFill>
            </a:endParaRPr>
          </a:p>
        </p:txBody>
      </p:sp>
      <p:sp>
        <p:nvSpPr>
          <p:cNvPr id="59" name="평행 사변형 66">
            <a:extLst>
              <a:ext uri="{FF2B5EF4-FFF2-40B4-BE49-F238E27FC236}">
                <a16:creationId xmlns="" xmlns:a16="http://schemas.microsoft.com/office/drawing/2014/main" id="{8341ECCD-B410-4108-A8FA-2E86BC6D31B2}"/>
              </a:ext>
            </a:extLst>
          </p:cNvPr>
          <p:cNvSpPr/>
          <p:nvPr/>
        </p:nvSpPr>
        <p:spPr>
          <a:xfrm>
            <a:off x="4217006" y="3251042"/>
            <a:ext cx="1620000" cy="307800"/>
          </a:xfrm>
          <a:prstGeom prst="parallelogram">
            <a:avLst>
              <a:gd name="adj" fmla="val 962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solidFill>
            </a:endParaRPr>
          </a:p>
        </p:txBody>
      </p:sp>
      <p:sp>
        <p:nvSpPr>
          <p:cNvPr id="60" name="평행 사변형 67">
            <a:extLst>
              <a:ext uri="{FF2B5EF4-FFF2-40B4-BE49-F238E27FC236}">
                <a16:creationId xmlns="" xmlns:a16="http://schemas.microsoft.com/office/drawing/2014/main" id="{A200B6F8-4E64-42B2-ABFB-272390E10505}"/>
              </a:ext>
            </a:extLst>
          </p:cNvPr>
          <p:cNvSpPr/>
          <p:nvPr/>
        </p:nvSpPr>
        <p:spPr>
          <a:xfrm rot="16200000" flipH="1">
            <a:off x="5253105" y="2975761"/>
            <a:ext cx="870003" cy="297848"/>
          </a:xfrm>
          <a:prstGeom prst="parallelogram">
            <a:avLst>
              <a:gd name="adj" fmla="val 103225"/>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solidFill>
            </a:endParaRPr>
          </a:p>
        </p:txBody>
      </p:sp>
      <p:sp>
        <p:nvSpPr>
          <p:cNvPr id="61" name="평행 사변형 68">
            <a:extLst>
              <a:ext uri="{FF2B5EF4-FFF2-40B4-BE49-F238E27FC236}">
                <a16:creationId xmlns="" xmlns:a16="http://schemas.microsoft.com/office/drawing/2014/main" id="{CC9027C6-C84B-4B36-A1D7-3357BA174D53}"/>
              </a:ext>
            </a:extLst>
          </p:cNvPr>
          <p:cNvSpPr/>
          <p:nvPr/>
        </p:nvSpPr>
        <p:spPr>
          <a:xfrm>
            <a:off x="5539182" y="2689682"/>
            <a:ext cx="1620000" cy="307800"/>
          </a:xfrm>
          <a:prstGeom prst="parallelogram">
            <a:avLst>
              <a:gd name="adj" fmla="val 962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solidFill>
            </a:endParaRPr>
          </a:p>
        </p:txBody>
      </p:sp>
      <p:sp>
        <p:nvSpPr>
          <p:cNvPr id="62" name="평행 사변형 69">
            <a:extLst>
              <a:ext uri="{FF2B5EF4-FFF2-40B4-BE49-F238E27FC236}">
                <a16:creationId xmlns="" xmlns:a16="http://schemas.microsoft.com/office/drawing/2014/main" id="{EE2F97C7-87C4-4847-B031-262AE9953807}"/>
              </a:ext>
            </a:extLst>
          </p:cNvPr>
          <p:cNvSpPr/>
          <p:nvPr/>
        </p:nvSpPr>
        <p:spPr>
          <a:xfrm rot="16200000" flipH="1">
            <a:off x="6575281" y="2414401"/>
            <a:ext cx="870003" cy="297848"/>
          </a:xfrm>
          <a:prstGeom prst="parallelogram">
            <a:avLst>
              <a:gd name="adj" fmla="val 103225"/>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solidFill>
            </a:endParaRPr>
          </a:p>
        </p:txBody>
      </p:sp>
      <p:sp>
        <p:nvSpPr>
          <p:cNvPr id="63" name="평행 사변형 70">
            <a:extLst>
              <a:ext uri="{FF2B5EF4-FFF2-40B4-BE49-F238E27FC236}">
                <a16:creationId xmlns="" xmlns:a16="http://schemas.microsoft.com/office/drawing/2014/main" id="{4086FBC6-AC44-4AB6-A535-E6E341F71A96}"/>
              </a:ext>
            </a:extLst>
          </p:cNvPr>
          <p:cNvSpPr/>
          <p:nvPr/>
        </p:nvSpPr>
        <p:spPr>
          <a:xfrm>
            <a:off x="6861358" y="2128322"/>
            <a:ext cx="1620000" cy="307800"/>
          </a:xfrm>
          <a:prstGeom prst="parallelogram">
            <a:avLst>
              <a:gd name="adj" fmla="val 962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solidFill>
            </a:endParaRPr>
          </a:p>
        </p:txBody>
      </p:sp>
      <p:sp>
        <p:nvSpPr>
          <p:cNvPr id="64" name="Parallelogram 30">
            <a:extLst>
              <a:ext uri="{FF2B5EF4-FFF2-40B4-BE49-F238E27FC236}">
                <a16:creationId xmlns="" xmlns:a16="http://schemas.microsoft.com/office/drawing/2014/main" id="{0EDBFFBC-8DF0-4D61-93D8-2954BD46CA08}"/>
              </a:ext>
            </a:extLst>
          </p:cNvPr>
          <p:cNvSpPr/>
          <p:nvPr/>
        </p:nvSpPr>
        <p:spPr>
          <a:xfrm flipH="1">
            <a:off x="4977583" y="2819625"/>
            <a:ext cx="227492" cy="228056"/>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5" name="Donut 8">
            <a:extLst>
              <a:ext uri="{FF2B5EF4-FFF2-40B4-BE49-F238E27FC236}">
                <a16:creationId xmlns="" xmlns:a16="http://schemas.microsoft.com/office/drawing/2014/main" id="{9BCF6428-5F77-4006-B01A-1A833A9320DB}"/>
              </a:ext>
            </a:extLst>
          </p:cNvPr>
          <p:cNvSpPr/>
          <p:nvPr/>
        </p:nvSpPr>
        <p:spPr>
          <a:xfrm>
            <a:off x="6266726" y="2192793"/>
            <a:ext cx="220848" cy="263984"/>
          </a:xfrm>
          <a:custGeom>
            <a:avLst/>
            <a:gdLst/>
            <a:ahLst/>
            <a:cxnLst/>
            <a:rect l="l" t="t" r="r" b="b"/>
            <a:pathLst>
              <a:path w="2688046" h="3213079">
                <a:moveTo>
                  <a:pt x="1056023" y="556744"/>
                </a:moveTo>
                <a:lnTo>
                  <a:pt x="1056023" y="906412"/>
                </a:lnTo>
                <a:cubicBezTo>
                  <a:pt x="641240" y="1029807"/>
                  <a:pt x="338989" y="1414134"/>
                  <a:pt x="338989" y="1869056"/>
                </a:cubicBezTo>
                <a:cubicBezTo>
                  <a:pt x="338989" y="2424121"/>
                  <a:pt x="788958" y="2874090"/>
                  <a:pt x="1344023" y="2874090"/>
                </a:cubicBezTo>
                <a:cubicBezTo>
                  <a:pt x="1899088" y="2874090"/>
                  <a:pt x="2349057" y="2424121"/>
                  <a:pt x="2349057" y="1869056"/>
                </a:cubicBezTo>
                <a:cubicBezTo>
                  <a:pt x="2349057" y="1414134"/>
                  <a:pt x="2046806" y="1029807"/>
                  <a:pt x="1632023" y="906412"/>
                </a:cubicBezTo>
                <a:lnTo>
                  <a:pt x="1632023" y="556744"/>
                </a:lnTo>
                <a:cubicBezTo>
                  <a:pt x="2235992" y="687900"/>
                  <a:pt x="2688046" y="1225687"/>
                  <a:pt x="2688046" y="1869056"/>
                </a:cubicBezTo>
                <a:cubicBezTo>
                  <a:pt x="2688046" y="2611339"/>
                  <a:pt x="2086306" y="3213079"/>
                  <a:pt x="1344023" y="3213079"/>
                </a:cubicBezTo>
                <a:cubicBezTo>
                  <a:pt x="601740" y="3213079"/>
                  <a:pt x="0" y="2611339"/>
                  <a:pt x="0" y="1869056"/>
                </a:cubicBezTo>
                <a:cubicBezTo>
                  <a:pt x="0" y="1225687"/>
                  <a:pt x="452054" y="687900"/>
                  <a:pt x="1056023" y="556744"/>
                </a:cubicBezTo>
                <a:close/>
                <a:moveTo>
                  <a:pt x="1344023" y="0"/>
                </a:moveTo>
                <a:cubicBezTo>
                  <a:pt x="1443445" y="0"/>
                  <a:pt x="1524043" y="80598"/>
                  <a:pt x="1524043" y="180020"/>
                </a:cubicBezTo>
                <a:lnTo>
                  <a:pt x="1524043" y="1413058"/>
                </a:lnTo>
                <a:cubicBezTo>
                  <a:pt x="1524043" y="1512480"/>
                  <a:pt x="1443445" y="1593078"/>
                  <a:pt x="1344023" y="1593078"/>
                </a:cubicBezTo>
                <a:cubicBezTo>
                  <a:pt x="1244601" y="1593078"/>
                  <a:pt x="1164003" y="1512480"/>
                  <a:pt x="1164003" y="1413058"/>
                </a:cubicBezTo>
                <a:lnTo>
                  <a:pt x="1164003" y="180020"/>
                </a:lnTo>
                <a:cubicBezTo>
                  <a:pt x="1164003" y="80598"/>
                  <a:pt x="1244601" y="0"/>
                  <a:pt x="13440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66" name="Donut 24">
            <a:extLst>
              <a:ext uri="{FF2B5EF4-FFF2-40B4-BE49-F238E27FC236}">
                <a16:creationId xmlns="" xmlns:a16="http://schemas.microsoft.com/office/drawing/2014/main" id="{E015B586-27D1-46A1-B58F-25A36F88F308}"/>
              </a:ext>
            </a:extLst>
          </p:cNvPr>
          <p:cNvSpPr/>
          <p:nvPr/>
        </p:nvSpPr>
        <p:spPr>
          <a:xfrm>
            <a:off x="3621149" y="3343644"/>
            <a:ext cx="255651" cy="257732"/>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67" name="자유형 151">
            <a:extLst>
              <a:ext uri="{FF2B5EF4-FFF2-40B4-BE49-F238E27FC236}">
                <a16:creationId xmlns="" xmlns:a16="http://schemas.microsoft.com/office/drawing/2014/main" id="{729FEE13-6320-4E57-8001-F58C05A1E762}"/>
              </a:ext>
            </a:extLst>
          </p:cNvPr>
          <p:cNvSpPr/>
          <p:nvPr/>
        </p:nvSpPr>
        <p:spPr>
          <a:xfrm>
            <a:off x="7640852" y="1637941"/>
            <a:ext cx="238752" cy="250587"/>
          </a:xfrm>
          <a:custGeom>
            <a:avLst/>
            <a:gdLst>
              <a:gd name="connsiteX0" fmla="*/ 1460984 w 2921968"/>
              <a:gd name="connsiteY0" fmla="*/ 233294 h 3066808"/>
              <a:gd name="connsiteX1" fmla="*/ 1320049 w 2921968"/>
              <a:gd name="connsiteY1" fmla="*/ 374229 h 3066808"/>
              <a:gd name="connsiteX2" fmla="*/ 1460984 w 2921968"/>
              <a:gd name="connsiteY2" fmla="*/ 515164 h 3066808"/>
              <a:gd name="connsiteX3" fmla="*/ 1601919 w 2921968"/>
              <a:gd name="connsiteY3" fmla="*/ 374229 h 3066808"/>
              <a:gd name="connsiteX4" fmla="*/ 1460984 w 2921968"/>
              <a:gd name="connsiteY4" fmla="*/ 233294 h 3066808"/>
              <a:gd name="connsiteX5" fmla="*/ 1460984 w 2921968"/>
              <a:gd name="connsiteY5" fmla="*/ 0 h 3066808"/>
              <a:gd name="connsiteX6" fmla="*/ 1835213 w 2921968"/>
              <a:gd name="connsiteY6" fmla="*/ 374229 h 3066808"/>
              <a:gd name="connsiteX7" fmla="*/ 1670219 w 2921968"/>
              <a:gd name="connsiteY7" fmla="*/ 684545 h 3066808"/>
              <a:gd name="connsiteX8" fmla="*/ 1626866 w 2921968"/>
              <a:gd name="connsiteY8" fmla="*/ 708077 h 3066808"/>
              <a:gd name="connsiteX9" fmla="*/ 1646248 w 2921968"/>
              <a:gd name="connsiteY9" fmla="*/ 873151 h 3066808"/>
              <a:gd name="connsiteX10" fmla="*/ 2235203 w 2921968"/>
              <a:gd name="connsiteY10" fmla="*/ 873151 h 3066808"/>
              <a:gd name="connsiteX11" fmla="*/ 2241832 w 2921968"/>
              <a:gd name="connsiteY11" fmla="*/ 851796 h 3066808"/>
              <a:gd name="connsiteX12" fmla="*/ 2430803 w 2921968"/>
              <a:gd name="connsiteY12" fmla="*/ 726537 h 3066808"/>
              <a:gd name="connsiteX13" fmla="*/ 2635891 w 2921968"/>
              <a:gd name="connsiteY13" fmla="*/ 931625 h 3066808"/>
              <a:gd name="connsiteX14" fmla="*/ 2430803 w 2921968"/>
              <a:gd name="connsiteY14" fmla="*/ 1136713 h 3066808"/>
              <a:gd name="connsiteX15" fmla="*/ 2241832 w 2921968"/>
              <a:gd name="connsiteY15" fmla="*/ 1011455 h 3066808"/>
              <a:gd name="connsiteX16" fmla="*/ 2233652 w 2921968"/>
              <a:gd name="connsiteY16" fmla="*/ 985105 h 3066808"/>
              <a:gd name="connsiteX17" fmla="*/ 1659393 w 2921968"/>
              <a:gd name="connsiteY17" fmla="*/ 985105 h 3066808"/>
              <a:gd name="connsiteX18" fmla="*/ 1835639 w 2921968"/>
              <a:gd name="connsiteY18" fmla="*/ 2486125 h 3066808"/>
              <a:gd name="connsiteX19" fmla="*/ 2605322 w 2921968"/>
              <a:gd name="connsiteY19" fmla="*/ 1804902 h 3066808"/>
              <a:gd name="connsiteX20" fmla="*/ 2437231 w 2921968"/>
              <a:gd name="connsiteY20" fmla="*/ 1828663 h 3066808"/>
              <a:gd name="connsiteX21" fmla="*/ 2679599 w 2921968"/>
              <a:gd name="connsiteY21" fmla="*/ 1472350 h 3066808"/>
              <a:gd name="connsiteX22" fmla="*/ 2921968 w 2921968"/>
              <a:gd name="connsiteY22" fmla="*/ 1828663 h 3066808"/>
              <a:gd name="connsiteX23" fmla="*/ 2749252 w 2921968"/>
              <a:gd name="connsiteY23" fmla="*/ 1804848 h 3066808"/>
              <a:gd name="connsiteX24" fmla="*/ 1665272 w 2921968"/>
              <a:gd name="connsiteY24" fmla="*/ 2905483 h 3066808"/>
              <a:gd name="connsiteX25" fmla="*/ 1462434 w 2921968"/>
              <a:gd name="connsiteY25" fmla="*/ 3066808 h 3066808"/>
              <a:gd name="connsiteX26" fmla="*/ 1265857 w 2921968"/>
              <a:gd name="connsiteY26" fmla="*/ 2910631 h 3066808"/>
              <a:gd name="connsiteX27" fmla="*/ 175466 w 2921968"/>
              <a:gd name="connsiteY27" fmla="*/ 1804523 h 3066808"/>
              <a:gd name="connsiteX28" fmla="*/ 0 w 2921968"/>
              <a:gd name="connsiteY28" fmla="*/ 1828663 h 3066808"/>
              <a:gd name="connsiteX29" fmla="*/ 242369 w 2921968"/>
              <a:gd name="connsiteY29" fmla="*/ 1472350 h 3066808"/>
              <a:gd name="connsiteX30" fmla="*/ 484739 w 2921968"/>
              <a:gd name="connsiteY30" fmla="*/ 1828663 h 3066808"/>
              <a:gd name="connsiteX31" fmla="*/ 319066 w 2921968"/>
              <a:gd name="connsiteY31" fmla="*/ 1805271 h 3066808"/>
              <a:gd name="connsiteX32" fmla="*/ 1095798 w 2921968"/>
              <a:gd name="connsiteY32" fmla="*/ 2488933 h 3066808"/>
              <a:gd name="connsiteX33" fmla="*/ 1266566 w 2921968"/>
              <a:gd name="connsiteY33" fmla="*/ 985105 h 3066808"/>
              <a:gd name="connsiteX34" fmla="*/ 728631 w 2921968"/>
              <a:gd name="connsiteY34" fmla="*/ 985105 h 3066808"/>
              <a:gd name="connsiteX35" fmla="*/ 727109 w 2921968"/>
              <a:gd name="connsiteY35" fmla="*/ 987221 h 3066808"/>
              <a:gd name="connsiteX36" fmla="*/ 719586 w 2921968"/>
              <a:gd name="connsiteY36" fmla="*/ 1011455 h 3066808"/>
              <a:gd name="connsiteX37" fmla="*/ 530615 w 2921968"/>
              <a:gd name="connsiteY37" fmla="*/ 1136713 h 3066808"/>
              <a:gd name="connsiteX38" fmla="*/ 325527 w 2921968"/>
              <a:gd name="connsiteY38" fmla="*/ 931625 h 3066808"/>
              <a:gd name="connsiteX39" fmla="*/ 530615 w 2921968"/>
              <a:gd name="connsiteY39" fmla="*/ 726537 h 3066808"/>
              <a:gd name="connsiteX40" fmla="*/ 719586 w 2921968"/>
              <a:gd name="connsiteY40" fmla="*/ 851796 h 3066808"/>
              <a:gd name="connsiteX41" fmla="*/ 724380 w 2921968"/>
              <a:gd name="connsiteY41" fmla="*/ 867240 h 3066808"/>
              <a:gd name="connsiteX42" fmla="*/ 728634 w 2921968"/>
              <a:gd name="connsiteY42" fmla="*/ 873151 h 3066808"/>
              <a:gd name="connsiteX43" fmla="*/ 1279279 w 2921968"/>
              <a:gd name="connsiteY43" fmla="*/ 873151 h 3066808"/>
              <a:gd name="connsiteX44" fmla="*/ 1297855 w 2921968"/>
              <a:gd name="connsiteY44" fmla="*/ 709571 h 3066808"/>
              <a:gd name="connsiteX45" fmla="*/ 1251749 w 2921968"/>
              <a:gd name="connsiteY45" fmla="*/ 684545 h 3066808"/>
              <a:gd name="connsiteX46" fmla="*/ 1086755 w 2921968"/>
              <a:gd name="connsiteY46" fmla="*/ 374229 h 3066808"/>
              <a:gd name="connsiteX47" fmla="*/ 1460984 w 2921968"/>
              <a:gd name="connsiteY47" fmla="*/ 0 h 306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921968" h="3066808">
                <a:moveTo>
                  <a:pt x="1460984" y="233294"/>
                </a:moveTo>
                <a:cubicBezTo>
                  <a:pt x="1383148" y="233294"/>
                  <a:pt x="1320049" y="296393"/>
                  <a:pt x="1320049" y="374229"/>
                </a:cubicBezTo>
                <a:cubicBezTo>
                  <a:pt x="1320049" y="452065"/>
                  <a:pt x="1383148" y="515164"/>
                  <a:pt x="1460984" y="515164"/>
                </a:cubicBezTo>
                <a:cubicBezTo>
                  <a:pt x="1538820" y="515164"/>
                  <a:pt x="1601919" y="452065"/>
                  <a:pt x="1601919" y="374229"/>
                </a:cubicBezTo>
                <a:cubicBezTo>
                  <a:pt x="1601919" y="296393"/>
                  <a:pt x="1538820" y="233294"/>
                  <a:pt x="1460984" y="233294"/>
                </a:cubicBezTo>
                <a:close/>
                <a:moveTo>
                  <a:pt x="1460984" y="0"/>
                </a:moveTo>
                <a:cubicBezTo>
                  <a:pt x="1667665" y="0"/>
                  <a:pt x="1835213" y="167548"/>
                  <a:pt x="1835213" y="374229"/>
                </a:cubicBezTo>
                <a:cubicBezTo>
                  <a:pt x="1835213" y="503404"/>
                  <a:pt x="1769765" y="617294"/>
                  <a:pt x="1670219" y="684545"/>
                </a:cubicBezTo>
                <a:lnTo>
                  <a:pt x="1626866" y="708077"/>
                </a:lnTo>
                <a:lnTo>
                  <a:pt x="1646248" y="873151"/>
                </a:lnTo>
                <a:lnTo>
                  <a:pt x="2235203" y="873151"/>
                </a:lnTo>
                <a:lnTo>
                  <a:pt x="2241832" y="851796"/>
                </a:lnTo>
                <a:cubicBezTo>
                  <a:pt x="2272966" y="778187"/>
                  <a:pt x="2345853" y="726537"/>
                  <a:pt x="2430803" y="726537"/>
                </a:cubicBezTo>
                <a:cubicBezTo>
                  <a:pt x="2544070" y="726537"/>
                  <a:pt x="2635891" y="818358"/>
                  <a:pt x="2635891" y="931625"/>
                </a:cubicBezTo>
                <a:cubicBezTo>
                  <a:pt x="2635891" y="1044892"/>
                  <a:pt x="2544070" y="1136713"/>
                  <a:pt x="2430803" y="1136713"/>
                </a:cubicBezTo>
                <a:cubicBezTo>
                  <a:pt x="2345853" y="1136713"/>
                  <a:pt x="2272966" y="1085064"/>
                  <a:pt x="2241832" y="1011455"/>
                </a:cubicBezTo>
                <a:lnTo>
                  <a:pt x="2233652" y="985105"/>
                </a:lnTo>
                <a:lnTo>
                  <a:pt x="1659393" y="985105"/>
                </a:lnTo>
                <a:lnTo>
                  <a:pt x="1835639" y="2486125"/>
                </a:lnTo>
                <a:cubicBezTo>
                  <a:pt x="2257126" y="2356235"/>
                  <a:pt x="2582425" y="2203368"/>
                  <a:pt x="2605322" y="1804902"/>
                </a:cubicBezTo>
                <a:cubicBezTo>
                  <a:pt x="2547615" y="1806965"/>
                  <a:pt x="2490707" y="1815307"/>
                  <a:pt x="2437231" y="1828663"/>
                </a:cubicBezTo>
                <a:cubicBezTo>
                  <a:pt x="2542844" y="1722240"/>
                  <a:pt x="2642253" y="1622871"/>
                  <a:pt x="2679599" y="1472350"/>
                </a:cubicBezTo>
                <a:cubicBezTo>
                  <a:pt x="2719016" y="1621107"/>
                  <a:pt x="2816355" y="1715183"/>
                  <a:pt x="2921968" y="1828663"/>
                </a:cubicBezTo>
                <a:cubicBezTo>
                  <a:pt x="2868630" y="1815688"/>
                  <a:pt x="2809977" y="1807008"/>
                  <a:pt x="2749252" y="1804848"/>
                </a:cubicBezTo>
                <a:cubicBezTo>
                  <a:pt x="2719427" y="2342499"/>
                  <a:pt x="2353693" y="2860207"/>
                  <a:pt x="1665272" y="2905483"/>
                </a:cubicBezTo>
                <a:cubicBezTo>
                  <a:pt x="1561523" y="2978866"/>
                  <a:pt x="1523475" y="3013033"/>
                  <a:pt x="1462434" y="3066808"/>
                </a:cubicBezTo>
                <a:cubicBezTo>
                  <a:pt x="1404574" y="3011016"/>
                  <a:pt x="1369708" y="2980430"/>
                  <a:pt x="1265857" y="2910631"/>
                </a:cubicBezTo>
                <a:cubicBezTo>
                  <a:pt x="648092" y="2849018"/>
                  <a:pt x="205460" y="2343748"/>
                  <a:pt x="175466" y="1804523"/>
                </a:cubicBezTo>
                <a:cubicBezTo>
                  <a:pt x="115256" y="1806261"/>
                  <a:pt x="55763" y="1814736"/>
                  <a:pt x="0" y="1828663"/>
                </a:cubicBezTo>
                <a:cubicBezTo>
                  <a:pt x="105615" y="1722240"/>
                  <a:pt x="205022" y="1622871"/>
                  <a:pt x="242369" y="1472350"/>
                </a:cubicBezTo>
                <a:cubicBezTo>
                  <a:pt x="281785" y="1621107"/>
                  <a:pt x="379124" y="1715183"/>
                  <a:pt x="484739" y="1828663"/>
                </a:cubicBezTo>
                <a:cubicBezTo>
                  <a:pt x="433473" y="1816193"/>
                  <a:pt x="377298" y="1807690"/>
                  <a:pt x="319066" y="1805271"/>
                </a:cubicBezTo>
                <a:cubicBezTo>
                  <a:pt x="342774" y="2204526"/>
                  <a:pt x="675270" y="2359301"/>
                  <a:pt x="1095798" y="2488933"/>
                </a:cubicBezTo>
                <a:lnTo>
                  <a:pt x="1266566" y="985105"/>
                </a:lnTo>
                <a:lnTo>
                  <a:pt x="728631" y="985105"/>
                </a:lnTo>
                <a:lnTo>
                  <a:pt x="727109" y="987221"/>
                </a:lnTo>
                <a:lnTo>
                  <a:pt x="719586" y="1011455"/>
                </a:lnTo>
                <a:cubicBezTo>
                  <a:pt x="688452" y="1085064"/>
                  <a:pt x="615566" y="1136713"/>
                  <a:pt x="530615" y="1136713"/>
                </a:cubicBezTo>
                <a:cubicBezTo>
                  <a:pt x="417348" y="1136713"/>
                  <a:pt x="325527" y="1044892"/>
                  <a:pt x="325527" y="931625"/>
                </a:cubicBezTo>
                <a:cubicBezTo>
                  <a:pt x="325527" y="818358"/>
                  <a:pt x="417348" y="726537"/>
                  <a:pt x="530615" y="726537"/>
                </a:cubicBezTo>
                <a:cubicBezTo>
                  <a:pt x="615566" y="726537"/>
                  <a:pt x="688452" y="778187"/>
                  <a:pt x="719586" y="851796"/>
                </a:cubicBezTo>
                <a:lnTo>
                  <a:pt x="724380" y="867240"/>
                </a:lnTo>
                <a:lnTo>
                  <a:pt x="728634" y="873151"/>
                </a:lnTo>
                <a:lnTo>
                  <a:pt x="1279279" y="873151"/>
                </a:lnTo>
                <a:lnTo>
                  <a:pt x="1297855" y="709571"/>
                </a:lnTo>
                <a:lnTo>
                  <a:pt x="1251749" y="684545"/>
                </a:lnTo>
                <a:cubicBezTo>
                  <a:pt x="1152204" y="617294"/>
                  <a:pt x="1086755" y="503404"/>
                  <a:pt x="1086755" y="374229"/>
                </a:cubicBezTo>
                <a:cubicBezTo>
                  <a:pt x="1086755" y="167548"/>
                  <a:pt x="1254303" y="0"/>
                  <a:pt x="146098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Rectangle 2"/>
          <p:cNvSpPr/>
          <p:nvPr/>
        </p:nvSpPr>
        <p:spPr>
          <a:xfrm>
            <a:off x="315974" y="1088383"/>
            <a:ext cx="4198881" cy="500137"/>
          </a:xfrm>
          <a:prstGeom prst="rect">
            <a:avLst/>
          </a:prstGeom>
        </p:spPr>
        <p:txBody>
          <a:bodyPr wrap="square" lIns="68580" tIns="34290" rIns="68580" bIns="34290">
            <a:spAutoFit/>
          </a:bodyPr>
          <a:lstStyle/>
          <a:p>
            <a:endParaRPr lang="en-US" dirty="0"/>
          </a:p>
          <a:p>
            <a:endParaRPr lang="en-US" dirty="0"/>
          </a:p>
        </p:txBody>
      </p:sp>
      <p:sp>
        <p:nvSpPr>
          <p:cNvPr id="35" name="Text Placeholder 1">
            <a:extLst>
              <a:ext uri="{FF2B5EF4-FFF2-40B4-BE49-F238E27FC236}">
                <a16:creationId xmlns="" xmlns:a16="http://schemas.microsoft.com/office/drawing/2014/main" id="{D735F7F3-C1B5-4B60-A00A-4EB618DDFB5A}"/>
              </a:ext>
            </a:extLst>
          </p:cNvPr>
          <p:cNvSpPr txBox="1">
            <a:spLocks/>
          </p:cNvSpPr>
          <p:nvPr/>
        </p:nvSpPr>
        <p:spPr>
          <a:xfrm>
            <a:off x="315974" y="1649608"/>
            <a:ext cx="8441025" cy="543185"/>
          </a:xfrm>
          <a:prstGeom prst="rect">
            <a:avLst/>
          </a:prstGeom>
        </p:spPr>
        <p:txBody>
          <a:bodyPr lIns="68580" tIns="34290" rIns="68580" bIns="34290" anchor="ctr"/>
          <a:lstStyle>
            <a:lvl1pPr marL="0" indent="0" algn="l"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36" name="Text Placeholder 1">
            <a:extLst>
              <a:ext uri="{FF2B5EF4-FFF2-40B4-BE49-F238E27FC236}">
                <a16:creationId xmlns="" xmlns:a16="http://schemas.microsoft.com/office/drawing/2014/main" id="{D735F7F3-C1B5-4B60-A00A-4EB618DDFB5A}"/>
              </a:ext>
            </a:extLst>
          </p:cNvPr>
          <p:cNvSpPr txBox="1">
            <a:spLocks/>
          </p:cNvSpPr>
          <p:nvPr/>
        </p:nvSpPr>
        <p:spPr>
          <a:xfrm>
            <a:off x="315974" y="3107626"/>
            <a:ext cx="8441025" cy="543185"/>
          </a:xfrm>
          <a:prstGeom prst="rect">
            <a:avLst/>
          </a:prstGeom>
        </p:spPr>
        <p:txBody>
          <a:bodyPr lIns="68580" tIns="34290" rIns="68580" bIns="34290" anchor="ctr"/>
          <a:lstStyle>
            <a:lvl1pPr marL="0" indent="0" algn="l"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t>GURU </a:t>
            </a:r>
            <a:r>
              <a:rPr lang="en-US" sz="1800" b="1" dirty="0" err="1"/>
              <a:t>PENGGERAK</a:t>
            </a:r>
            <a:endParaRPr lang="en-US" sz="1800" b="1" dirty="0"/>
          </a:p>
          <a:p>
            <a:r>
              <a:rPr lang="en-US" sz="1800" b="1" dirty="0" err="1"/>
              <a:t>PENGAJAR</a:t>
            </a:r>
            <a:r>
              <a:rPr lang="en-US" sz="1800" b="1" dirty="0"/>
              <a:t> </a:t>
            </a:r>
            <a:r>
              <a:rPr lang="en-US" sz="1800" b="1" dirty="0" err="1"/>
              <a:t>PRAKTIK</a:t>
            </a:r>
            <a:endParaRPr lang="en-US" sz="1800" b="1" dirty="0"/>
          </a:p>
          <a:p>
            <a:r>
              <a:rPr lang="en-US" sz="1800" b="1" dirty="0" err="1"/>
              <a:t>FASILITATOR</a:t>
            </a:r>
            <a:endParaRPr lang="en-US" sz="1800" b="1" dirty="0"/>
          </a:p>
          <a:p>
            <a:r>
              <a:rPr lang="en-US" sz="1800" b="1" dirty="0" err="1"/>
              <a:t>PELATIH</a:t>
            </a:r>
            <a:r>
              <a:rPr lang="en-US" sz="1800" b="1" dirty="0"/>
              <a:t> </a:t>
            </a:r>
            <a:r>
              <a:rPr lang="en-US" sz="1800" b="1" dirty="0" err="1"/>
              <a:t>AHLI</a:t>
            </a:r>
            <a:endParaRPr lang="en-US" sz="1800" b="1" dirty="0"/>
          </a:p>
        </p:txBody>
      </p:sp>
    </p:spTree>
    <p:extLst>
      <p:ext uri="{BB962C8B-B14F-4D97-AF65-F5344CB8AC3E}">
        <p14:creationId xmlns:p14="http://schemas.microsoft.com/office/powerpoint/2010/main" val="1343639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1596"/>
        <p:cNvGrpSpPr/>
        <p:nvPr/>
      </p:nvGrpSpPr>
      <p:grpSpPr>
        <a:xfrm>
          <a:off x="0" y="0"/>
          <a:ext cx="0" cy="0"/>
          <a:chOff x="0" y="0"/>
          <a:chExt cx="0" cy="0"/>
        </a:xfrm>
      </p:grpSpPr>
      <p:sp>
        <p:nvSpPr>
          <p:cNvPr id="1597" name="Google Shape;1597;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
              <a:t>32</a:t>
            </a:fld>
            <a:endParaRPr/>
          </a:p>
        </p:txBody>
      </p:sp>
      <p:pic>
        <p:nvPicPr>
          <p:cNvPr id="1598" name="Google Shape;1598;p19"/>
          <p:cNvPicPr preferRelativeResize="0"/>
          <p:nvPr/>
        </p:nvPicPr>
        <p:blipFill rotWithShape="1">
          <a:blip r:embed="rId3">
            <a:alphaModFix/>
          </a:blip>
          <a:srcRect/>
          <a:stretch/>
        </p:blipFill>
        <p:spPr>
          <a:xfrm>
            <a:off x="0" y="0"/>
            <a:ext cx="9144001" cy="51434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1602"/>
        <p:cNvGrpSpPr/>
        <p:nvPr/>
      </p:nvGrpSpPr>
      <p:grpSpPr>
        <a:xfrm>
          <a:off x="0" y="0"/>
          <a:ext cx="0" cy="0"/>
          <a:chOff x="0" y="0"/>
          <a:chExt cx="0" cy="0"/>
        </a:xfrm>
      </p:grpSpPr>
      <p:pic>
        <p:nvPicPr>
          <p:cNvPr id="1603" name="Google Shape;1603;p21"/>
          <p:cNvPicPr preferRelativeResize="0"/>
          <p:nvPr/>
        </p:nvPicPr>
        <p:blipFill rotWithShape="1">
          <a:blip r:embed="rId3">
            <a:alphaModFix/>
          </a:blip>
          <a:srcRect/>
          <a:stretch/>
        </p:blipFill>
        <p:spPr>
          <a:xfrm>
            <a:off x="0" y="-20375"/>
            <a:ext cx="9144001" cy="51435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1607"/>
        <p:cNvGrpSpPr/>
        <p:nvPr/>
      </p:nvGrpSpPr>
      <p:grpSpPr>
        <a:xfrm>
          <a:off x="0" y="0"/>
          <a:ext cx="0" cy="0"/>
          <a:chOff x="0" y="0"/>
          <a:chExt cx="0" cy="0"/>
        </a:xfrm>
      </p:grpSpPr>
      <p:sp>
        <p:nvSpPr>
          <p:cNvPr id="1608" name="Google Shape;1608;gd374374435_1_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
              <a:t>34</a:t>
            </a:fld>
            <a:endParaRPr/>
          </a:p>
        </p:txBody>
      </p:sp>
      <p:pic>
        <p:nvPicPr>
          <p:cNvPr id="1609" name="Google Shape;1609;gd374374435_1_7"/>
          <p:cNvPicPr preferRelativeResize="0"/>
          <p:nvPr/>
        </p:nvPicPr>
        <p:blipFill rotWithShape="1">
          <a:blip r:embed="rId3">
            <a:alphaModFix/>
          </a:blip>
          <a:srcRect/>
          <a:stretch/>
        </p:blipFill>
        <p:spPr>
          <a:xfrm>
            <a:off x="5013" y="0"/>
            <a:ext cx="9133973"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1613"/>
        <p:cNvGrpSpPr/>
        <p:nvPr/>
      </p:nvGrpSpPr>
      <p:grpSpPr>
        <a:xfrm>
          <a:off x="0" y="0"/>
          <a:ext cx="0" cy="0"/>
          <a:chOff x="0" y="0"/>
          <a:chExt cx="0" cy="0"/>
        </a:xfrm>
      </p:grpSpPr>
      <p:sp>
        <p:nvSpPr>
          <p:cNvPr id="1614" name="Google Shape;1614;gd374374435_1_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
              <a:t>35</a:t>
            </a:fld>
            <a:endParaRPr/>
          </a:p>
        </p:txBody>
      </p:sp>
      <p:pic>
        <p:nvPicPr>
          <p:cNvPr id="1615" name="Google Shape;1615;gd374374435_1_13"/>
          <p:cNvPicPr preferRelativeResize="0"/>
          <p:nvPr/>
        </p:nvPicPr>
        <p:blipFill rotWithShape="1">
          <a:blip r:embed="rId3">
            <a:alphaModFix/>
          </a:blip>
          <a:srcRect/>
          <a:stretch/>
        </p:blipFill>
        <p:spPr>
          <a:xfrm>
            <a:off x="0" y="1572"/>
            <a:ext cx="9143999" cy="514035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1619"/>
        <p:cNvGrpSpPr/>
        <p:nvPr/>
      </p:nvGrpSpPr>
      <p:grpSpPr>
        <a:xfrm>
          <a:off x="0" y="0"/>
          <a:ext cx="0" cy="0"/>
          <a:chOff x="0" y="0"/>
          <a:chExt cx="0" cy="0"/>
        </a:xfrm>
      </p:grpSpPr>
      <p:sp>
        <p:nvSpPr>
          <p:cNvPr id="1620" name="Google Shape;1620;gd374374435_1_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
              <a:t>36</a:t>
            </a:fld>
            <a:endParaRPr/>
          </a:p>
        </p:txBody>
      </p:sp>
      <p:pic>
        <p:nvPicPr>
          <p:cNvPr id="1621" name="Google Shape;1621;gd374374435_1_19"/>
          <p:cNvPicPr preferRelativeResize="0"/>
          <p:nvPr/>
        </p:nvPicPr>
        <p:blipFill rotWithShape="1">
          <a:blip r:embed="rId3">
            <a:alphaModFix/>
          </a:blip>
          <a:srcRect/>
          <a:stretch/>
        </p:blipFill>
        <p:spPr>
          <a:xfrm>
            <a:off x="0" y="-9525"/>
            <a:ext cx="9144003" cy="51435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1625"/>
        <p:cNvGrpSpPr/>
        <p:nvPr/>
      </p:nvGrpSpPr>
      <p:grpSpPr>
        <a:xfrm>
          <a:off x="0" y="0"/>
          <a:ext cx="0" cy="0"/>
          <a:chOff x="0" y="0"/>
          <a:chExt cx="0" cy="0"/>
        </a:xfrm>
      </p:grpSpPr>
      <p:sp>
        <p:nvSpPr>
          <p:cNvPr id="1626" name="Google Shape;1626;gd374374435_1_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
              <a:t>37</a:t>
            </a:fld>
            <a:endParaRPr/>
          </a:p>
        </p:txBody>
      </p:sp>
      <p:pic>
        <p:nvPicPr>
          <p:cNvPr id="1627" name="Google Shape;1627;gd374374435_1_25"/>
          <p:cNvPicPr preferRelativeResize="0"/>
          <p:nvPr/>
        </p:nvPicPr>
        <p:blipFill rotWithShape="1">
          <a:blip r:embed="rId3">
            <a:alphaModFix/>
          </a:blip>
          <a:srcRect/>
          <a:stretch/>
        </p:blipFill>
        <p:spPr>
          <a:xfrm>
            <a:off x="0" y="0"/>
            <a:ext cx="9144003" cy="51435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1631"/>
        <p:cNvGrpSpPr/>
        <p:nvPr/>
      </p:nvGrpSpPr>
      <p:grpSpPr>
        <a:xfrm>
          <a:off x="0" y="0"/>
          <a:ext cx="0" cy="0"/>
          <a:chOff x="0" y="0"/>
          <a:chExt cx="0" cy="0"/>
        </a:xfrm>
      </p:grpSpPr>
      <p:sp>
        <p:nvSpPr>
          <p:cNvPr id="1632" name="Google Shape;1632;gd374374435_1_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
              <a:t>38</a:t>
            </a:fld>
            <a:endParaRPr/>
          </a:p>
        </p:txBody>
      </p:sp>
      <p:pic>
        <p:nvPicPr>
          <p:cNvPr id="1633" name="Google Shape;1633;gd374374435_1_31"/>
          <p:cNvPicPr preferRelativeResize="0"/>
          <p:nvPr/>
        </p:nvPicPr>
        <p:blipFill rotWithShape="1">
          <a:blip r:embed="rId3">
            <a:alphaModFix/>
          </a:blip>
          <a:srcRect/>
          <a:stretch/>
        </p:blipFill>
        <p:spPr>
          <a:xfrm>
            <a:off x="0" y="0"/>
            <a:ext cx="9144003" cy="51435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1637"/>
        <p:cNvGrpSpPr/>
        <p:nvPr/>
      </p:nvGrpSpPr>
      <p:grpSpPr>
        <a:xfrm>
          <a:off x="0" y="0"/>
          <a:ext cx="0" cy="0"/>
          <a:chOff x="0" y="0"/>
          <a:chExt cx="0" cy="0"/>
        </a:xfrm>
      </p:grpSpPr>
      <p:sp>
        <p:nvSpPr>
          <p:cNvPr id="1638" name="Google Shape;1638;gef8c77a38a_0_199"/>
          <p:cNvSpPr txBox="1">
            <a:spLocks noGrp="1"/>
          </p:cNvSpPr>
          <p:nvPr>
            <p:ph type="ctrTitle"/>
          </p:nvPr>
        </p:nvSpPr>
        <p:spPr>
          <a:xfrm>
            <a:off x="2787300" y="1567525"/>
            <a:ext cx="6356700" cy="1484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Gambaran Tugas </a:t>
            </a:r>
            <a:endParaRPr/>
          </a:p>
          <a:p>
            <a:pPr marL="0" lvl="0" indent="0" algn="ctr" rtl="0">
              <a:spcBef>
                <a:spcPts val="0"/>
              </a:spcBef>
              <a:spcAft>
                <a:spcPts val="0"/>
              </a:spcAft>
              <a:buNone/>
            </a:pPr>
            <a:r>
              <a:rPr lang="en"/>
              <a:t>Pelatih Ahli</a:t>
            </a:r>
            <a:endParaRPr/>
          </a:p>
        </p:txBody>
      </p:sp>
      <p:sp>
        <p:nvSpPr>
          <p:cNvPr id="1639" name="Google Shape;1639;gef8c77a38a_0_19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1643"/>
        <p:cNvGrpSpPr/>
        <p:nvPr/>
      </p:nvGrpSpPr>
      <p:grpSpPr>
        <a:xfrm>
          <a:off x="0" y="0"/>
          <a:ext cx="0" cy="0"/>
          <a:chOff x="0" y="0"/>
          <a:chExt cx="0" cy="0"/>
        </a:xfrm>
      </p:grpSpPr>
      <p:sp>
        <p:nvSpPr>
          <p:cNvPr id="1644" name="Google Shape;1644;gef8c77a38a_0_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1645" name="Google Shape;1645;gef8c77a38a_0_75"/>
          <p:cNvPicPr preferRelativeResize="0"/>
          <p:nvPr/>
        </p:nvPicPr>
        <p:blipFill rotWithShape="1">
          <a:blip r:embed="rId3">
            <a:alphaModFix/>
          </a:blip>
          <a:srcRect/>
          <a:stretch/>
        </p:blipFill>
        <p:spPr>
          <a:xfrm>
            <a:off x="0" y="0"/>
            <a:ext cx="9144003" cy="514349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1649"/>
        <p:cNvGrpSpPr/>
        <p:nvPr/>
      </p:nvGrpSpPr>
      <p:grpSpPr>
        <a:xfrm>
          <a:off x="0" y="0"/>
          <a:ext cx="0" cy="0"/>
          <a:chOff x="0" y="0"/>
          <a:chExt cx="0" cy="0"/>
        </a:xfrm>
      </p:grpSpPr>
      <p:sp>
        <p:nvSpPr>
          <p:cNvPr id="1650" name="Google Shape;1650;gef8c77a38a_0_8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1651" name="Google Shape;1651;gef8c77a38a_0_81"/>
          <p:cNvPicPr preferRelativeResize="0"/>
          <p:nvPr/>
        </p:nvPicPr>
        <p:blipFill rotWithShape="1">
          <a:blip r:embed="rId3">
            <a:alphaModFix/>
          </a:blip>
          <a:srcRect/>
          <a:stretch/>
        </p:blipFill>
        <p:spPr>
          <a:xfrm>
            <a:off x="0" y="0"/>
            <a:ext cx="9144003" cy="514349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1655"/>
        <p:cNvGrpSpPr/>
        <p:nvPr/>
      </p:nvGrpSpPr>
      <p:grpSpPr>
        <a:xfrm>
          <a:off x="0" y="0"/>
          <a:ext cx="0" cy="0"/>
          <a:chOff x="0" y="0"/>
          <a:chExt cx="0" cy="0"/>
        </a:xfrm>
      </p:grpSpPr>
      <p:sp>
        <p:nvSpPr>
          <p:cNvPr id="1656" name="Google Shape;1656;gd374374435_0_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
              <a:t>42</a:t>
            </a:fld>
            <a:endParaRPr/>
          </a:p>
        </p:txBody>
      </p:sp>
      <p:pic>
        <p:nvPicPr>
          <p:cNvPr id="1657" name="Google Shape;1657;gd374374435_0_0"/>
          <p:cNvPicPr preferRelativeResize="0"/>
          <p:nvPr/>
        </p:nvPicPr>
        <p:blipFill rotWithShape="1">
          <a:blip r:embed="rId3">
            <a:alphaModFix/>
          </a:blip>
          <a:srcRect t="199" b="189"/>
          <a:stretch/>
        </p:blipFill>
        <p:spPr>
          <a:xfrm>
            <a:off x="0" y="0"/>
            <a:ext cx="9179873" cy="51434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1661"/>
        <p:cNvGrpSpPr/>
        <p:nvPr/>
      </p:nvGrpSpPr>
      <p:grpSpPr>
        <a:xfrm>
          <a:off x="0" y="0"/>
          <a:ext cx="0" cy="0"/>
          <a:chOff x="0" y="0"/>
          <a:chExt cx="0" cy="0"/>
        </a:xfrm>
      </p:grpSpPr>
      <p:sp>
        <p:nvSpPr>
          <p:cNvPr id="1662" name="Google Shape;1662;gd374374435_1_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43</a:t>
            </a:fld>
            <a:endParaRPr/>
          </a:p>
        </p:txBody>
      </p:sp>
      <p:sp>
        <p:nvSpPr>
          <p:cNvPr id="1663" name="Google Shape;1663;gd374374435_1_62"/>
          <p:cNvSpPr/>
          <p:nvPr/>
        </p:nvSpPr>
        <p:spPr>
          <a:xfrm>
            <a:off x="5227350" y="3157400"/>
            <a:ext cx="2194500" cy="476700"/>
          </a:xfrm>
          <a:prstGeom prst="rect">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000000"/>
                </a:solidFill>
                <a:latin typeface="Arial"/>
                <a:ea typeface="Arial"/>
                <a:cs typeface="Arial"/>
                <a:sym typeface="Arial"/>
              </a:rPr>
              <a:t>Kandidat melakukan simulasi melatih selama 10 menit (tanpa dihadiri peserta latih)</a:t>
            </a:r>
            <a:endParaRPr sz="900" b="0" i="0" u="none" strike="noStrike" cap="none">
              <a:solidFill>
                <a:srgbClr val="000000"/>
              </a:solidFill>
              <a:latin typeface="Arial"/>
              <a:ea typeface="Arial"/>
              <a:cs typeface="Arial"/>
              <a:sym typeface="Arial"/>
            </a:endParaRPr>
          </a:p>
        </p:txBody>
      </p:sp>
      <p:pic>
        <p:nvPicPr>
          <p:cNvPr id="1664" name="Google Shape;1664;gd374374435_1_62"/>
          <p:cNvPicPr preferRelativeResize="0"/>
          <p:nvPr/>
        </p:nvPicPr>
        <p:blipFill rotWithShape="1">
          <a:blip r:embed="rId3">
            <a:alphaModFix/>
          </a:blip>
          <a:srcRect t="129" b="129"/>
          <a:stretch/>
        </p:blipFill>
        <p:spPr>
          <a:xfrm>
            <a:off x="0" y="6731"/>
            <a:ext cx="9143997" cy="5130037"/>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1668"/>
        <p:cNvGrpSpPr/>
        <p:nvPr/>
      </p:nvGrpSpPr>
      <p:grpSpPr>
        <a:xfrm>
          <a:off x="0" y="0"/>
          <a:ext cx="0" cy="0"/>
          <a:chOff x="0" y="0"/>
          <a:chExt cx="0" cy="0"/>
        </a:xfrm>
      </p:grpSpPr>
      <p:sp>
        <p:nvSpPr>
          <p:cNvPr id="1669" name="Google Shape;1669;gd374374435_1_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
              <a:t>44</a:t>
            </a:fld>
            <a:endParaRPr/>
          </a:p>
        </p:txBody>
      </p:sp>
      <p:pic>
        <p:nvPicPr>
          <p:cNvPr id="1670" name="Google Shape;1670;gd374374435_1_68"/>
          <p:cNvPicPr preferRelativeResize="0"/>
          <p:nvPr/>
        </p:nvPicPr>
        <p:blipFill rotWithShape="1">
          <a:blip r:embed="rId3">
            <a:alphaModFix/>
          </a:blip>
          <a:srcRect t="9" b="19"/>
          <a:stretch/>
        </p:blipFill>
        <p:spPr>
          <a:xfrm>
            <a:off x="-53675" y="0"/>
            <a:ext cx="9143997" cy="514220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1674"/>
        <p:cNvGrpSpPr/>
        <p:nvPr/>
      </p:nvGrpSpPr>
      <p:grpSpPr>
        <a:xfrm>
          <a:off x="0" y="0"/>
          <a:ext cx="0" cy="0"/>
          <a:chOff x="0" y="0"/>
          <a:chExt cx="0" cy="0"/>
        </a:xfrm>
      </p:grpSpPr>
      <p:pic>
        <p:nvPicPr>
          <p:cNvPr id="1675" name="Google Shape;1675;p22"/>
          <p:cNvPicPr preferRelativeResize="0"/>
          <p:nvPr/>
        </p:nvPicPr>
        <p:blipFill rotWithShape="1">
          <a:blip r:embed="rId3">
            <a:alphaModFix/>
          </a:blip>
          <a:srcRect/>
          <a:stretch/>
        </p:blipFill>
        <p:spPr>
          <a:xfrm>
            <a:off x="0" y="-38175"/>
            <a:ext cx="9253948" cy="52256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555525"/>
            <a:ext cx="9144000" cy="1613243"/>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nSpc>
                <a:spcPct val="100000"/>
              </a:lnSpc>
            </a:pPr>
            <a:r>
              <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TATA CARA </a:t>
            </a:r>
            <a:r>
              <a:rPr lang="en-US" altLang="ko-KR"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PENDAFTARAN</a:t>
            </a:r>
            <a:r>
              <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p>
          <a:p>
            <a:pPr>
              <a:lnSpc>
                <a:spcPct val="100000"/>
              </a:lnSpc>
            </a:pPr>
            <a:r>
              <a:rPr lang="en-US" altLang="ko-KR"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Pelatih</a:t>
            </a:r>
            <a:r>
              <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altLang="ko-KR"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ahli</a:t>
            </a:r>
            <a:r>
              <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altLang="ko-KR"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sekolah</a:t>
            </a:r>
            <a:r>
              <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altLang="ko-KR"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penggerak</a:t>
            </a:r>
            <a:endParaRPr lang="en-US" altLang="ko-K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ko-KR" alt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5" name="TextBox 4"/>
          <p:cNvSpPr txBox="1"/>
          <p:nvPr/>
        </p:nvSpPr>
        <p:spPr>
          <a:xfrm>
            <a:off x="1485180" y="1734512"/>
            <a:ext cx="6192688" cy="1138773"/>
          </a:xfrm>
          <a:prstGeom prst="rect">
            <a:avLst/>
          </a:prstGeom>
          <a:noFill/>
        </p:spPr>
        <p:txBody>
          <a:bodyPr wrap="square" rtlCol="0">
            <a:spAutoFit/>
          </a:bodyPr>
          <a:lstStyle/>
          <a:p>
            <a:pPr algn="ctr"/>
            <a:r>
              <a:rPr lang="en-US" altLang="ko-KR" sz="2800" dirty="0" err="1">
                <a:latin typeface="Bahnschrift" pitchFamily="34" charset="0"/>
              </a:rPr>
              <a:t>PERTEMUAN</a:t>
            </a:r>
            <a:r>
              <a:rPr lang="en-US" altLang="ko-KR" sz="2800" dirty="0">
                <a:latin typeface="Bahnschrift" pitchFamily="34" charset="0"/>
              </a:rPr>
              <a:t> </a:t>
            </a:r>
            <a:r>
              <a:rPr lang="en-US" altLang="ko-KR" sz="2800" dirty="0" err="1">
                <a:latin typeface="Bahnschrift" pitchFamily="34" charset="0"/>
              </a:rPr>
              <a:t>RUTIN</a:t>
            </a:r>
            <a:r>
              <a:rPr lang="en-US" altLang="ko-KR" sz="2800" dirty="0">
                <a:latin typeface="Bahnschrift" pitchFamily="34" charset="0"/>
              </a:rPr>
              <a:t> </a:t>
            </a:r>
            <a:r>
              <a:rPr lang="en-US" altLang="ko-KR" sz="2800" dirty="0" err="1">
                <a:latin typeface="Bahnschrift" pitchFamily="34" charset="0"/>
              </a:rPr>
              <a:t>APSI</a:t>
            </a:r>
            <a:r>
              <a:rPr lang="en-US" altLang="ko-KR" sz="2800" dirty="0">
                <a:latin typeface="Bahnschrift" pitchFamily="34" charset="0"/>
              </a:rPr>
              <a:t> </a:t>
            </a:r>
            <a:r>
              <a:rPr lang="en-US" altLang="ko-KR" sz="2800" dirty="0" err="1" smtClean="0">
                <a:latin typeface="Bahnschrift" pitchFamily="34" charset="0"/>
              </a:rPr>
              <a:t>BARTIM</a:t>
            </a:r>
            <a:r>
              <a:rPr lang="en-US" altLang="ko-KR" sz="2800" dirty="0" smtClean="0">
                <a:latin typeface="Bahnschrift" pitchFamily="34" charset="0"/>
              </a:rPr>
              <a:t> </a:t>
            </a:r>
          </a:p>
          <a:p>
            <a:pPr algn="ctr"/>
            <a:r>
              <a:rPr lang="en-US" altLang="ko-KR" sz="2800" dirty="0" smtClean="0">
                <a:latin typeface="Bahnschrift" pitchFamily="34" charset="0"/>
              </a:rPr>
              <a:t>28 </a:t>
            </a:r>
            <a:r>
              <a:rPr lang="en-US" altLang="ko-KR" sz="2800" dirty="0" err="1" smtClean="0">
                <a:latin typeface="Bahnschrift" pitchFamily="34" charset="0"/>
              </a:rPr>
              <a:t>OKTOBER</a:t>
            </a:r>
            <a:r>
              <a:rPr lang="en-US" altLang="ko-KR" sz="2800" dirty="0" smtClean="0">
                <a:latin typeface="Bahnschrift" pitchFamily="34" charset="0"/>
              </a:rPr>
              <a:t> 2021</a:t>
            </a:r>
          </a:p>
          <a:p>
            <a:endParaRPr lang="en-US" altLang="ko-KR" sz="1200" dirty="0"/>
          </a:p>
        </p:txBody>
      </p:sp>
    </p:spTree>
    <p:extLst>
      <p:ext uri="{BB962C8B-B14F-4D97-AF65-F5344CB8AC3E}">
        <p14:creationId xmlns:p14="http://schemas.microsoft.com/office/powerpoint/2010/main" val="25539408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1692"/>
        <p:cNvGrpSpPr/>
        <p:nvPr/>
      </p:nvGrpSpPr>
      <p:grpSpPr>
        <a:xfrm>
          <a:off x="0" y="0"/>
          <a:ext cx="0" cy="0"/>
          <a:chOff x="0" y="0"/>
          <a:chExt cx="0" cy="0"/>
        </a:xfrm>
      </p:grpSpPr>
      <p:grpSp>
        <p:nvGrpSpPr>
          <p:cNvPr id="1693" name="Google Shape;1693;p24"/>
          <p:cNvGrpSpPr/>
          <p:nvPr/>
        </p:nvGrpSpPr>
        <p:grpSpPr>
          <a:xfrm>
            <a:off x="7089867" y="1194699"/>
            <a:ext cx="572282" cy="2897470"/>
            <a:chOff x="3942028" y="-1847"/>
            <a:chExt cx="763042" cy="3863293"/>
          </a:xfrm>
        </p:grpSpPr>
        <p:sp>
          <p:nvSpPr>
            <p:cNvPr id="1694" name="Google Shape;1694;p24"/>
            <p:cNvSpPr/>
            <p:nvPr/>
          </p:nvSpPr>
          <p:spPr>
            <a:xfrm>
              <a:off x="4288244" y="-1847"/>
              <a:ext cx="72000" cy="26517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695" name="Google Shape;1695;p24"/>
            <p:cNvSpPr/>
            <p:nvPr/>
          </p:nvSpPr>
          <p:spPr>
            <a:xfrm rot="5400000" flipH="1">
              <a:off x="3694671" y="2851048"/>
              <a:ext cx="1257755" cy="763042"/>
            </a:xfrm>
            <a:custGeom>
              <a:avLst/>
              <a:gdLst/>
              <a:ahLst/>
              <a:cxnLst/>
              <a:rect l="l" t="t" r="r" b="b"/>
              <a:pathLst>
                <a:path w="1075004" h="652173" extrusionOk="0">
                  <a:moveTo>
                    <a:pt x="782320" y="253919"/>
                  </a:moveTo>
                  <a:cubicBezTo>
                    <a:pt x="781500" y="263286"/>
                    <a:pt x="773242" y="270216"/>
                    <a:pt x="763875" y="269396"/>
                  </a:cubicBezTo>
                  <a:cubicBezTo>
                    <a:pt x="649707" y="259408"/>
                    <a:pt x="535539" y="249420"/>
                    <a:pt x="421371" y="239431"/>
                  </a:cubicBezTo>
                  <a:lnTo>
                    <a:pt x="421370" y="253854"/>
                  </a:lnTo>
                  <a:lnTo>
                    <a:pt x="447078" y="253854"/>
                  </a:lnTo>
                  <a:cubicBezTo>
                    <a:pt x="456482" y="253853"/>
                    <a:pt x="464104" y="261477"/>
                    <a:pt x="464104" y="270880"/>
                  </a:cubicBezTo>
                  <a:lnTo>
                    <a:pt x="464104" y="270879"/>
                  </a:lnTo>
                  <a:cubicBezTo>
                    <a:pt x="464104" y="280282"/>
                    <a:pt x="456482" y="287905"/>
                    <a:pt x="447079" y="287905"/>
                  </a:cubicBezTo>
                  <a:cubicBezTo>
                    <a:pt x="438509" y="287905"/>
                    <a:pt x="429940" y="287905"/>
                    <a:pt x="421371" y="287905"/>
                  </a:cubicBezTo>
                  <a:lnTo>
                    <a:pt x="421371" y="311227"/>
                  </a:lnTo>
                  <a:lnTo>
                    <a:pt x="447078" y="311227"/>
                  </a:lnTo>
                  <a:cubicBezTo>
                    <a:pt x="456482" y="311227"/>
                    <a:pt x="464104" y="318850"/>
                    <a:pt x="464104" y="328253"/>
                  </a:cubicBezTo>
                  <a:lnTo>
                    <a:pt x="464104" y="328253"/>
                  </a:lnTo>
                  <a:cubicBezTo>
                    <a:pt x="464104" y="337655"/>
                    <a:pt x="456482" y="345279"/>
                    <a:pt x="447079" y="345279"/>
                  </a:cubicBezTo>
                  <a:cubicBezTo>
                    <a:pt x="438510" y="345279"/>
                    <a:pt x="429940" y="345279"/>
                    <a:pt x="421371" y="345279"/>
                  </a:cubicBezTo>
                  <a:lnTo>
                    <a:pt x="421371" y="368601"/>
                  </a:lnTo>
                  <a:lnTo>
                    <a:pt x="447078" y="368601"/>
                  </a:lnTo>
                  <a:cubicBezTo>
                    <a:pt x="456482" y="368601"/>
                    <a:pt x="464104" y="376224"/>
                    <a:pt x="464104" y="385627"/>
                  </a:cubicBezTo>
                  <a:lnTo>
                    <a:pt x="464104" y="385627"/>
                  </a:lnTo>
                  <a:cubicBezTo>
                    <a:pt x="464104" y="395030"/>
                    <a:pt x="456481" y="402652"/>
                    <a:pt x="447079" y="402653"/>
                  </a:cubicBezTo>
                  <a:cubicBezTo>
                    <a:pt x="438509" y="402653"/>
                    <a:pt x="429940" y="402652"/>
                    <a:pt x="421371" y="402653"/>
                  </a:cubicBezTo>
                  <a:lnTo>
                    <a:pt x="421370" y="417162"/>
                  </a:lnTo>
                  <a:lnTo>
                    <a:pt x="762268" y="381333"/>
                  </a:lnTo>
                  <a:cubicBezTo>
                    <a:pt x="771619" y="380350"/>
                    <a:pt x="779997" y="387134"/>
                    <a:pt x="780980" y="396486"/>
                  </a:cubicBezTo>
                  <a:cubicBezTo>
                    <a:pt x="781963" y="405837"/>
                    <a:pt x="775179" y="414214"/>
                    <a:pt x="765828" y="415197"/>
                  </a:cubicBezTo>
                  <a:cubicBezTo>
                    <a:pt x="649182" y="427457"/>
                    <a:pt x="532538" y="439718"/>
                    <a:pt x="415893" y="451977"/>
                  </a:cubicBezTo>
                  <a:cubicBezTo>
                    <a:pt x="406541" y="452960"/>
                    <a:pt x="398164" y="446176"/>
                    <a:pt x="397181" y="436824"/>
                  </a:cubicBezTo>
                  <a:cubicBezTo>
                    <a:pt x="396959" y="434720"/>
                    <a:pt x="397132" y="432665"/>
                    <a:pt x="398889" y="431060"/>
                  </a:cubicBezTo>
                  <a:lnTo>
                    <a:pt x="398669" y="430531"/>
                  </a:lnTo>
                  <a:lnTo>
                    <a:pt x="398669" y="402653"/>
                  </a:lnTo>
                  <a:lnTo>
                    <a:pt x="372962" y="402653"/>
                  </a:lnTo>
                  <a:cubicBezTo>
                    <a:pt x="363559" y="402653"/>
                    <a:pt x="355936" y="395031"/>
                    <a:pt x="355936" y="385627"/>
                  </a:cubicBezTo>
                  <a:cubicBezTo>
                    <a:pt x="355936" y="376224"/>
                    <a:pt x="363559" y="368601"/>
                    <a:pt x="372962" y="368601"/>
                  </a:cubicBezTo>
                  <a:lnTo>
                    <a:pt x="398669" y="368601"/>
                  </a:lnTo>
                  <a:lnTo>
                    <a:pt x="398670" y="345279"/>
                  </a:lnTo>
                  <a:lnTo>
                    <a:pt x="372962" y="345279"/>
                  </a:lnTo>
                  <a:cubicBezTo>
                    <a:pt x="363559" y="345279"/>
                    <a:pt x="355937" y="337656"/>
                    <a:pt x="355936" y="328253"/>
                  </a:cubicBezTo>
                  <a:cubicBezTo>
                    <a:pt x="355937" y="318850"/>
                    <a:pt x="363559" y="311227"/>
                    <a:pt x="372962" y="311228"/>
                  </a:cubicBezTo>
                  <a:lnTo>
                    <a:pt x="398669" y="311227"/>
                  </a:lnTo>
                  <a:lnTo>
                    <a:pt x="398669" y="287905"/>
                  </a:lnTo>
                  <a:lnTo>
                    <a:pt x="372962" y="287905"/>
                  </a:lnTo>
                  <a:cubicBezTo>
                    <a:pt x="363559" y="287905"/>
                    <a:pt x="355936" y="280283"/>
                    <a:pt x="355936" y="270880"/>
                  </a:cubicBezTo>
                  <a:cubicBezTo>
                    <a:pt x="355936" y="261477"/>
                    <a:pt x="363559" y="253854"/>
                    <a:pt x="372962" y="253854"/>
                  </a:cubicBezTo>
                  <a:lnTo>
                    <a:pt x="398670" y="253854"/>
                  </a:lnTo>
                  <a:lnTo>
                    <a:pt x="398670" y="226224"/>
                  </a:lnTo>
                  <a:cubicBezTo>
                    <a:pt x="398670" y="225699"/>
                    <a:pt x="398705" y="225182"/>
                    <a:pt x="399282" y="224745"/>
                  </a:cubicBezTo>
                  <a:lnTo>
                    <a:pt x="397876" y="220285"/>
                  </a:lnTo>
                  <a:cubicBezTo>
                    <a:pt x="398695" y="210917"/>
                    <a:pt x="406953" y="203988"/>
                    <a:pt x="416321" y="204807"/>
                  </a:cubicBezTo>
                  <a:lnTo>
                    <a:pt x="766843" y="235474"/>
                  </a:lnTo>
                  <a:cubicBezTo>
                    <a:pt x="776210" y="236294"/>
                    <a:pt x="783140" y="244551"/>
                    <a:pt x="782320" y="253919"/>
                  </a:cubicBezTo>
                  <a:close/>
                  <a:moveTo>
                    <a:pt x="787242" y="326087"/>
                  </a:moveTo>
                  <a:lnTo>
                    <a:pt x="785600" y="324445"/>
                  </a:lnTo>
                  <a:lnTo>
                    <a:pt x="785600" y="237207"/>
                  </a:lnTo>
                  <a:cubicBezTo>
                    <a:pt x="785600" y="202145"/>
                    <a:pt x="757177" y="173722"/>
                    <a:pt x="722116" y="173722"/>
                  </a:cubicBezTo>
                  <a:lnTo>
                    <a:pt x="634876" y="173722"/>
                  </a:lnTo>
                  <a:cubicBezTo>
                    <a:pt x="608806" y="147651"/>
                    <a:pt x="582735" y="121579"/>
                    <a:pt x="556664" y="95509"/>
                  </a:cubicBezTo>
                  <a:cubicBezTo>
                    <a:pt x="429319" y="-31836"/>
                    <a:pt x="222853" y="-31836"/>
                    <a:pt x="95508" y="95509"/>
                  </a:cubicBezTo>
                  <a:cubicBezTo>
                    <a:pt x="31836" y="159181"/>
                    <a:pt x="0" y="242634"/>
                    <a:pt x="0" y="326087"/>
                  </a:cubicBezTo>
                  <a:cubicBezTo>
                    <a:pt x="0" y="409540"/>
                    <a:pt x="31836" y="492992"/>
                    <a:pt x="95508" y="556665"/>
                  </a:cubicBezTo>
                  <a:cubicBezTo>
                    <a:pt x="222853" y="684010"/>
                    <a:pt x="429320" y="684010"/>
                    <a:pt x="556665" y="556665"/>
                  </a:cubicBezTo>
                  <a:lnTo>
                    <a:pt x="634877" y="478452"/>
                  </a:lnTo>
                  <a:lnTo>
                    <a:pt x="722116" y="478453"/>
                  </a:lnTo>
                  <a:cubicBezTo>
                    <a:pt x="757178" y="478452"/>
                    <a:pt x="785600" y="450030"/>
                    <a:pt x="785600" y="414968"/>
                  </a:cubicBezTo>
                  <a:lnTo>
                    <a:pt x="785600" y="327729"/>
                  </a:lnTo>
                  <a:close/>
                  <a:moveTo>
                    <a:pt x="893383" y="437430"/>
                  </a:moveTo>
                  <a:lnTo>
                    <a:pt x="893383" y="214743"/>
                  </a:lnTo>
                  <a:cubicBezTo>
                    <a:pt x="893383" y="198561"/>
                    <a:pt x="880265" y="185442"/>
                    <a:pt x="864082" y="185442"/>
                  </a:cubicBezTo>
                  <a:cubicBezTo>
                    <a:pt x="847900" y="185442"/>
                    <a:pt x="834781" y="198561"/>
                    <a:pt x="834781" y="214743"/>
                  </a:cubicBezTo>
                  <a:lnTo>
                    <a:pt x="834781" y="437431"/>
                  </a:lnTo>
                  <a:cubicBezTo>
                    <a:pt x="834781" y="453613"/>
                    <a:pt x="847900" y="466732"/>
                    <a:pt x="864082" y="466732"/>
                  </a:cubicBezTo>
                  <a:lnTo>
                    <a:pt x="864082" y="466731"/>
                  </a:lnTo>
                  <a:cubicBezTo>
                    <a:pt x="880265" y="466731"/>
                    <a:pt x="893383" y="453613"/>
                    <a:pt x="893383" y="437430"/>
                  </a:cubicBezTo>
                  <a:close/>
                  <a:moveTo>
                    <a:pt x="984194" y="425710"/>
                  </a:moveTo>
                  <a:lnTo>
                    <a:pt x="984193" y="226464"/>
                  </a:lnTo>
                  <a:cubicBezTo>
                    <a:pt x="984193" y="210281"/>
                    <a:pt x="971075" y="197163"/>
                    <a:pt x="954893" y="197162"/>
                  </a:cubicBezTo>
                  <a:cubicBezTo>
                    <a:pt x="938710" y="197163"/>
                    <a:pt x="925591" y="210281"/>
                    <a:pt x="925591" y="226464"/>
                  </a:cubicBezTo>
                  <a:lnTo>
                    <a:pt x="925591" y="425710"/>
                  </a:lnTo>
                  <a:cubicBezTo>
                    <a:pt x="925591" y="441893"/>
                    <a:pt x="938710" y="455012"/>
                    <a:pt x="954893" y="455012"/>
                  </a:cubicBezTo>
                  <a:lnTo>
                    <a:pt x="954893" y="455011"/>
                  </a:lnTo>
                  <a:cubicBezTo>
                    <a:pt x="971075" y="455011"/>
                    <a:pt x="984194" y="441892"/>
                    <a:pt x="984194" y="425710"/>
                  </a:cubicBezTo>
                  <a:close/>
                  <a:moveTo>
                    <a:pt x="1075004" y="402269"/>
                  </a:moveTo>
                  <a:lnTo>
                    <a:pt x="1075004" y="249904"/>
                  </a:lnTo>
                  <a:cubicBezTo>
                    <a:pt x="1075004" y="233721"/>
                    <a:pt x="1061885" y="220603"/>
                    <a:pt x="1045703" y="220603"/>
                  </a:cubicBezTo>
                  <a:cubicBezTo>
                    <a:pt x="1029520" y="220603"/>
                    <a:pt x="1016402" y="233721"/>
                    <a:pt x="1016402" y="249904"/>
                  </a:cubicBezTo>
                  <a:lnTo>
                    <a:pt x="1016402" y="402269"/>
                  </a:lnTo>
                  <a:cubicBezTo>
                    <a:pt x="1016402" y="418452"/>
                    <a:pt x="1029520" y="431570"/>
                    <a:pt x="1045703" y="431570"/>
                  </a:cubicBezTo>
                  <a:lnTo>
                    <a:pt x="1045703" y="431570"/>
                  </a:lnTo>
                  <a:cubicBezTo>
                    <a:pt x="1061885" y="431570"/>
                    <a:pt x="1075004" y="418451"/>
                    <a:pt x="1075004" y="402269"/>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grpSp>
        <p:nvGrpSpPr>
          <p:cNvPr id="1696" name="Google Shape;1696;p24"/>
          <p:cNvGrpSpPr/>
          <p:nvPr/>
        </p:nvGrpSpPr>
        <p:grpSpPr>
          <a:xfrm>
            <a:off x="6502246" y="1194699"/>
            <a:ext cx="572282" cy="2202451"/>
            <a:chOff x="3158533" y="-1847"/>
            <a:chExt cx="763042" cy="2936601"/>
          </a:xfrm>
        </p:grpSpPr>
        <p:sp>
          <p:nvSpPr>
            <p:cNvPr id="1697" name="Google Shape;1697;p24"/>
            <p:cNvSpPr/>
            <p:nvPr/>
          </p:nvSpPr>
          <p:spPr>
            <a:xfrm>
              <a:off x="3501625" y="-1847"/>
              <a:ext cx="72000" cy="17373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698" name="Google Shape;1698;p24"/>
            <p:cNvSpPr/>
            <p:nvPr/>
          </p:nvSpPr>
          <p:spPr>
            <a:xfrm rot="5400000" flipH="1">
              <a:off x="2911176" y="1924355"/>
              <a:ext cx="1257755" cy="763042"/>
            </a:xfrm>
            <a:custGeom>
              <a:avLst/>
              <a:gdLst/>
              <a:ahLst/>
              <a:cxnLst/>
              <a:rect l="l" t="t" r="r" b="b"/>
              <a:pathLst>
                <a:path w="1075004" h="652173" extrusionOk="0">
                  <a:moveTo>
                    <a:pt x="782320" y="253919"/>
                  </a:moveTo>
                  <a:cubicBezTo>
                    <a:pt x="781500" y="263286"/>
                    <a:pt x="773242" y="270215"/>
                    <a:pt x="763875" y="269396"/>
                  </a:cubicBezTo>
                  <a:cubicBezTo>
                    <a:pt x="649707" y="259408"/>
                    <a:pt x="535539" y="249420"/>
                    <a:pt x="421371" y="239431"/>
                  </a:cubicBezTo>
                  <a:lnTo>
                    <a:pt x="421370" y="253854"/>
                  </a:lnTo>
                  <a:lnTo>
                    <a:pt x="447078" y="253854"/>
                  </a:lnTo>
                  <a:cubicBezTo>
                    <a:pt x="456482" y="253853"/>
                    <a:pt x="464104" y="261476"/>
                    <a:pt x="464104" y="270880"/>
                  </a:cubicBezTo>
                  <a:lnTo>
                    <a:pt x="464104" y="270879"/>
                  </a:lnTo>
                  <a:cubicBezTo>
                    <a:pt x="464104" y="280282"/>
                    <a:pt x="456482" y="287905"/>
                    <a:pt x="447079" y="287905"/>
                  </a:cubicBezTo>
                  <a:cubicBezTo>
                    <a:pt x="438509" y="287905"/>
                    <a:pt x="429940" y="287905"/>
                    <a:pt x="421371" y="287905"/>
                  </a:cubicBezTo>
                  <a:lnTo>
                    <a:pt x="421371" y="311227"/>
                  </a:lnTo>
                  <a:lnTo>
                    <a:pt x="447078" y="311227"/>
                  </a:lnTo>
                  <a:cubicBezTo>
                    <a:pt x="456482" y="311227"/>
                    <a:pt x="464104" y="318850"/>
                    <a:pt x="464104" y="328253"/>
                  </a:cubicBezTo>
                  <a:lnTo>
                    <a:pt x="464104" y="328253"/>
                  </a:lnTo>
                  <a:cubicBezTo>
                    <a:pt x="464104" y="337655"/>
                    <a:pt x="456482" y="345278"/>
                    <a:pt x="447079" y="345278"/>
                  </a:cubicBezTo>
                  <a:cubicBezTo>
                    <a:pt x="438510" y="345278"/>
                    <a:pt x="429940" y="345278"/>
                    <a:pt x="421371" y="345279"/>
                  </a:cubicBezTo>
                  <a:lnTo>
                    <a:pt x="421371" y="368601"/>
                  </a:lnTo>
                  <a:lnTo>
                    <a:pt x="447078" y="368601"/>
                  </a:lnTo>
                  <a:cubicBezTo>
                    <a:pt x="456482" y="368601"/>
                    <a:pt x="464104" y="376223"/>
                    <a:pt x="464104" y="385627"/>
                  </a:cubicBezTo>
                  <a:lnTo>
                    <a:pt x="464104" y="385627"/>
                  </a:lnTo>
                  <a:cubicBezTo>
                    <a:pt x="464104" y="395030"/>
                    <a:pt x="456481" y="402652"/>
                    <a:pt x="447079" y="402652"/>
                  </a:cubicBezTo>
                  <a:cubicBezTo>
                    <a:pt x="438509" y="402652"/>
                    <a:pt x="429940" y="402652"/>
                    <a:pt x="421371" y="402652"/>
                  </a:cubicBezTo>
                  <a:lnTo>
                    <a:pt x="421370" y="417162"/>
                  </a:lnTo>
                  <a:lnTo>
                    <a:pt x="762268" y="381332"/>
                  </a:lnTo>
                  <a:cubicBezTo>
                    <a:pt x="771619" y="380350"/>
                    <a:pt x="779997" y="387134"/>
                    <a:pt x="780980" y="396486"/>
                  </a:cubicBezTo>
                  <a:cubicBezTo>
                    <a:pt x="781963" y="405837"/>
                    <a:pt x="775179" y="414214"/>
                    <a:pt x="765828" y="415197"/>
                  </a:cubicBezTo>
                  <a:cubicBezTo>
                    <a:pt x="649182" y="427457"/>
                    <a:pt x="532538" y="439718"/>
                    <a:pt x="415893" y="451977"/>
                  </a:cubicBezTo>
                  <a:cubicBezTo>
                    <a:pt x="406541" y="452960"/>
                    <a:pt x="398164" y="446176"/>
                    <a:pt x="397181" y="436824"/>
                  </a:cubicBezTo>
                  <a:cubicBezTo>
                    <a:pt x="396959" y="434720"/>
                    <a:pt x="397132" y="432665"/>
                    <a:pt x="398889" y="431060"/>
                  </a:cubicBezTo>
                  <a:lnTo>
                    <a:pt x="398669" y="430530"/>
                  </a:lnTo>
                  <a:lnTo>
                    <a:pt x="398669" y="402652"/>
                  </a:lnTo>
                  <a:lnTo>
                    <a:pt x="372962" y="402653"/>
                  </a:lnTo>
                  <a:cubicBezTo>
                    <a:pt x="363559" y="402653"/>
                    <a:pt x="355936" y="395031"/>
                    <a:pt x="355936" y="385627"/>
                  </a:cubicBezTo>
                  <a:cubicBezTo>
                    <a:pt x="355936" y="376224"/>
                    <a:pt x="363559" y="368601"/>
                    <a:pt x="372962" y="368601"/>
                  </a:cubicBezTo>
                  <a:lnTo>
                    <a:pt x="398669" y="368601"/>
                  </a:lnTo>
                  <a:lnTo>
                    <a:pt x="398670" y="345279"/>
                  </a:lnTo>
                  <a:lnTo>
                    <a:pt x="372962" y="345279"/>
                  </a:lnTo>
                  <a:cubicBezTo>
                    <a:pt x="363559" y="345278"/>
                    <a:pt x="355937" y="337656"/>
                    <a:pt x="355936" y="328253"/>
                  </a:cubicBezTo>
                  <a:cubicBezTo>
                    <a:pt x="355937" y="318850"/>
                    <a:pt x="363559" y="311227"/>
                    <a:pt x="372962" y="311228"/>
                  </a:cubicBezTo>
                  <a:lnTo>
                    <a:pt x="398669" y="311227"/>
                  </a:lnTo>
                  <a:lnTo>
                    <a:pt x="398669" y="287905"/>
                  </a:lnTo>
                  <a:lnTo>
                    <a:pt x="372962" y="287905"/>
                  </a:lnTo>
                  <a:cubicBezTo>
                    <a:pt x="363559" y="287905"/>
                    <a:pt x="355936" y="280283"/>
                    <a:pt x="355936" y="270880"/>
                  </a:cubicBezTo>
                  <a:cubicBezTo>
                    <a:pt x="355936" y="261476"/>
                    <a:pt x="363559" y="253854"/>
                    <a:pt x="372962" y="253854"/>
                  </a:cubicBezTo>
                  <a:lnTo>
                    <a:pt x="398670" y="253854"/>
                  </a:lnTo>
                  <a:lnTo>
                    <a:pt x="398670" y="226224"/>
                  </a:lnTo>
                  <a:cubicBezTo>
                    <a:pt x="398670" y="225699"/>
                    <a:pt x="398705" y="225182"/>
                    <a:pt x="399282" y="224745"/>
                  </a:cubicBezTo>
                  <a:lnTo>
                    <a:pt x="397876" y="220285"/>
                  </a:lnTo>
                  <a:cubicBezTo>
                    <a:pt x="398695" y="210917"/>
                    <a:pt x="406953" y="203988"/>
                    <a:pt x="416321" y="204807"/>
                  </a:cubicBezTo>
                  <a:lnTo>
                    <a:pt x="766843" y="235474"/>
                  </a:lnTo>
                  <a:cubicBezTo>
                    <a:pt x="776210" y="236294"/>
                    <a:pt x="783140" y="244551"/>
                    <a:pt x="782320" y="253919"/>
                  </a:cubicBezTo>
                  <a:close/>
                  <a:moveTo>
                    <a:pt x="787242" y="326087"/>
                  </a:moveTo>
                  <a:lnTo>
                    <a:pt x="785600" y="324445"/>
                  </a:lnTo>
                  <a:lnTo>
                    <a:pt x="785600" y="237207"/>
                  </a:lnTo>
                  <a:cubicBezTo>
                    <a:pt x="785600" y="202145"/>
                    <a:pt x="757177" y="173722"/>
                    <a:pt x="722116" y="173722"/>
                  </a:cubicBezTo>
                  <a:lnTo>
                    <a:pt x="634876" y="173722"/>
                  </a:lnTo>
                  <a:cubicBezTo>
                    <a:pt x="608806" y="147651"/>
                    <a:pt x="582735" y="121579"/>
                    <a:pt x="556664" y="95509"/>
                  </a:cubicBezTo>
                  <a:cubicBezTo>
                    <a:pt x="429319" y="-31836"/>
                    <a:pt x="222853" y="-31836"/>
                    <a:pt x="95508" y="95509"/>
                  </a:cubicBezTo>
                  <a:cubicBezTo>
                    <a:pt x="31836" y="159181"/>
                    <a:pt x="0" y="242634"/>
                    <a:pt x="0" y="326087"/>
                  </a:cubicBezTo>
                  <a:cubicBezTo>
                    <a:pt x="0" y="409540"/>
                    <a:pt x="31836" y="492992"/>
                    <a:pt x="95508" y="556665"/>
                  </a:cubicBezTo>
                  <a:cubicBezTo>
                    <a:pt x="222853" y="684010"/>
                    <a:pt x="429320" y="684010"/>
                    <a:pt x="556665" y="556665"/>
                  </a:cubicBezTo>
                  <a:lnTo>
                    <a:pt x="634877" y="478452"/>
                  </a:lnTo>
                  <a:lnTo>
                    <a:pt x="722116" y="478453"/>
                  </a:lnTo>
                  <a:cubicBezTo>
                    <a:pt x="757178" y="478452"/>
                    <a:pt x="785600" y="450029"/>
                    <a:pt x="785600" y="414968"/>
                  </a:cubicBezTo>
                  <a:lnTo>
                    <a:pt x="785600" y="327729"/>
                  </a:lnTo>
                  <a:close/>
                  <a:moveTo>
                    <a:pt x="893383" y="437430"/>
                  </a:moveTo>
                  <a:lnTo>
                    <a:pt x="893383" y="214743"/>
                  </a:lnTo>
                  <a:cubicBezTo>
                    <a:pt x="893383" y="198561"/>
                    <a:pt x="880265" y="185442"/>
                    <a:pt x="864082" y="185442"/>
                  </a:cubicBezTo>
                  <a:cubicBezTo>
                    <a:pt x="847900" y="185442"/>
                    <a:pt x="834781" y="198561"/>
                    <a:pt x="834781" y="214743"/>
                  </a:cubicBezTo>
                  <a:lnTo>
                    <a:pt x="834781" y="437431"/>
                  </a:lnTo>
                  <a:cubicBezTo>
                    <a:pt x="834781" y="453613"/>
                    <a:pt x="847900" y="466732"/>
                    <a:pt x="864082" y="466732"/>
                  </a:cubicBezTo>
                  <a:lnTo>
                    <a:pt x="864082" y="466731"/>
                  </a:lnTo>
                  <a:cubicBezTo>
                    <a:pt x="880265" y="466731"/>
                    <a:pt x="893383" y="453613"/>
                    <a:pt x="893383" y="437430"/>
                  </a:cubicBezTo>
                  <a:close/>
                  <a:moveTo>
                    <a:pt x="984194" y="425710"/>
                  </a:moveTo>
                  <a:lnTo>
                    <a:pt x="984193" y="226464"/>
                  </a:lnTo>
                  <a:cubicBezTo>
                    <a:pt x="984193" y="210281"/>
                    <a:pt x="971075" y="197163"/>
                    <a:pt x="954892" y="197162"/>
                  </a:cubicBezTo>
                  <a:cubicBezTo>
                    <a:pt x="938710" y="197163"/>
                    <a:pt x="925591" y="210281"/>
                    <a:pt x="925591" y="226464"/>
                  </a:cubicBezTo>
                  <a:lnTo>
                    <a:pt x="925591" y="425710"/>
                  </a:lnTo>
                  <a:cubicBezTo>
                    <a:pt x="925591" y="441893"/>
                    <a:pt x="938710" y="455011"/>
                    <a:pt x="954892" y="455011"/>
                  </a:cubicBezTo>
                  <a:lnTo>
                    <a:pt x="954892" y="455011"/>
                  </a:lnTo>
                  <a:cubicBezTo>
                    <a:pt x="971075" y="455011"/>
                    <a:pt x="984194" y="441892"/>
                    <a:pt x="984194" y="425710"/>
                  </a:cubicBezTo>
                  <a:close/>
                  <a:moveTo>
                    <a:pt x="1075004" y="402268"/>
                  </a:moveTo>
                  <a:lnTo>
                    <a:pt x="1075004" y="249904"/>
                  </a:lnTo>
                  <a:cubicBezTo>
                    <a:pt x="1075004" y="233721"/>
                    <a:pt x="1061885" y="220603"/>
                    <a:pt x="1045703" y="220603"/>
                  </a:cubicBezTo>
                  <a:cubicBezTo>
                    <a:pt x="1029520" y="220603"/>
                    <a:pt x="1016402" y="233721"/>
                    <a:pt x="1016402" y="249904"/>
                  </a:cubicBezTo>
                  <a:lnTo>
                    <a:pt x="1016402" y="402269"/>
                  </a:lnTo>
                  <a:cubicBezTo>
                    <a:pt x="1016402" y="418451"/>
                    <a:pt x="1029520" y="431570"/>
                    <a:pt x="1045703" y="431570"/>
                  </a:cubicBezTo>
                  <a:lnTo>
                    <a:pt x="1045703" y="431570"/>
                  </a:lnTo>
                  <a:cubicBezTo>
                    <a:pt x="1061885" y="431570"/>
                    <a:pt x="1075004" y="418451"/>
                    <a:pt x="1075004" y="40226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1699" name="Google Shape;1699;p24"/>
          <p:cNvSpPr/>
          <p:nvPr/>
        </p:nvSpPr>
        <p:spPr>
          <a:xfrm>
            <a:off x="6179456" y="976822"/>
            <a:ext cx="54000" cy="3017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700" name="Google Shape;1700;p24"/>
          <p:cNvSpPr/>
          <p:nvPr/>
        </p:nvSpPr>
        <p:spPr>
          <a:xfrm rot="5400000" flipH="1">
            <a:off x="5633907" y="3984984"/>
            <a:ext cx="1142157" cy="1075639"/>
          </a:xfrm>
          <a:custGeom>
            <a:avLst/>
            <a:gdLst/>
            <a:ahLst/>
            <a:cxnLst/>
            <a:rect l="l" t="t" r="r" b="b"/>
            <a:pathLst>
              <a:path w="2928608" h="2758049" extrusionOk="0">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nvGrpSpPr>
          <p:cNvPr id="1701" name="Google Shape;1701;p24"/>
          <p:cNvGrpSpPr/>
          <p:nvPr/>
        </p:nvGrpSpPr>
        <p:grpSpPr>
          <a:xfrm>
            <a:off x="4739380" y="1194699"/>
            <a:ext cx="572283" cy="2721672"/>
            <a:chOff x="808045" y="-1847"/>
            <a:chExt cx="763044" cy="3628897"/>
          </a:xfrm>
        </p:grpSpPr>
        <p:sp>
          <p:nvSpPr>
            <p:cNvPr id="1702" name="Google Shape;1702;p24"/>
            <p:cNvSpPr/>
            <p:nvPr/>
          </p:nvSpPr>
          <p:spPr>
            <a:xfrm>
              <a:off x="1152817" y="-1847"/>
              <a:ext cx="72000" cy="2377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703" name="Google Shape;1703;p24"/>
            <p:cNvSpPr/>
            <p:nvPr/>
          </p:nvSpPr>
          <p:spPr>
            <a:xfrm rot="5400000" flipH="1">
              <a:off x="560690" y="2616650"/>
              <a:ext cx="1257755" cy="763044"/>
            </a:xfrm>
            <a:custGeom>
              <a:avLst/>
              <a:gdLst/>
              <a:ahLst/>
              <a:cxnLst/>
              <a:rect l="l" t="t" r="r" b="b"/>
              <a:pathLst>
                <a:path w="1075004" h="652174" extrusionOk="0">
                  <a:moveTo>
                    <a:pt x="782320" y="253920"/>
                  </a:moveTo>
                  <a:cubicBezTo>
                    <a:pt x="781500" y="263287"/>
                    <a:pt x="773242" y="270216"/>
                    <a:pt x="763875" y="269397"/>
                  </a:cubicBezTo>
                  <a:cubicBezTo>
                    <a:pt x="649707" y="259409"/>
                    <a:pt x="535539" y="249421"/>
                    <a:pt x="421371" y="239432"/>
                  </a:cubicBezTo>
                  <a:lnTo>
                    <a:pt x="421370" y="253855"/>
                  </a:lnTo>
                  <a:lnTo>
                    <a:pt x="447078" y="253855"/>
                  </a:lnTo>
                  <a:cubicBezTo>
                    <a:pt x="456482" y="253854"/>
                    <a:pt x="464104" y="261477"/>
                    <a:pt x="464104" y="270881"/>
                  </a:cubicBezTo>
                  <a:lnTo>
                    <a:pt x="464104" y="270880"/>
                  </a:lnTo>
                  <a:cubicBezTo>
                    <a:pt x="464104" y="280283"/>
                    <a:pt x="456482" y="287906"/>
                    <a:pt x="447079" y="287906"/>
                  </a:cubicBezTo>
                  <a:cubicBezTo>
                    <a:pt x="438509" y="287906"/>
                    <a:pt x="429940" y="287905"/>
                    <a:pt x="421371" y="287906"/>
                  </a:cubicBezTo>
                  <a:lnTo>
                    <a:pt x="421371" y="311228"/>
                  </a:lnTo>
                  <a:lnTo>
                    <a:pt x="447078" y="311228"/>
                  </a:lnTo>
                  <a:cubicBezTo>
                    <a:pt x="456482" y="311228"/>
                    <a:pt x="464104" y="318851"/>
                    <a:pt x="464104" y="328254"/>
                  </a:cubicBezTo>
                  <a:lnTo>
                    <a:pt x="464104" y="328254"/>
                  </a:lnTo>
                  <a:cubicBezTo>
                    <a:pt x="464104" y="337656"/>
                    <a:pt x="456482" y="345279"/>
                    <a:pt x="447079" y="345279"/>
                  </a:cubicBezTo>
                  <a:cubicBezTo>
                    <a:pt x="438510" y="345279"/>
                    <a:pt x="429940" y="345279"/>
                    <a:pt x="421371" y="345280"/>
                  </a:cubicBezTo>
                  <a:lnTo>
                    <a:pt x="421371" y="368602"/>
                  </a:lnTo>
                  <a:lnTo>
                    <a:pt x="447078" y="368602"/>
                  </a:lnTo>
                  <a:cubicBezTo>
                    <a:pt x="456482" y="368602"/>
                    <a:pt x="464104" y="376224"/>
                    <a:pt x="464104" y="385628"/>
                  </a:cubicBezTo>
                  <a:lnTo>
                    <a:pt x="464104" y="385628"/>
                  </a:lnTo>
                  <a:cubicBezTo>
                    <a:pt x="464104" y="395031"/>
                    <a:pt x="456481" y="402653"/>
                    <a:pt x="447079" y="402653"/>
                  </a:cubicBezTo>
                  <a:cubicBezTo>
                    <a:pt x="438509" y="402653"/>
                    <a:pt x="429940" y="402653"/>
                    <a:pt x="421371" y="402653"/>
                  </a:cubicBezTo>
                  <a:lnTo>
                    <a:pt x="421370" y="417163"/>
                  </a:lnTo>
                  <a:lnTo>
                    <a:pt x="762268" y="381333"/>
                  </a:lnTo>
                  <a:cubicBezTo>
                    <a:pt x="771619" y="380351"/>
                    <a:pt x="779997" y="387135"/>
                    <a:pt x="780980" y="396486"/>
                  </a:cubicBezTo>
                  <a:cubicBezTo>
                    <a:pt x="781963" y="405838"/>
                    <a:pt x="775179" y="414215"/>
                    <a:pt x="765828" y="415198"/>
                  </a:cubicBezTo>
                  <a:cubicBezTo>
                    <a:pt x="649182" y="427458"/>
                    <a:pt x="532538" y="439719"/>
                    <a:pt x="415893" y="451978"/>
                  </a:cubicBezTo>
                  <a:cubicBezTo>
                    <a:pt x="406541" y="452961"/>
                    <a:pt x="398164" y="446177"/>
                    <a:pt x="397181" y="436825"/>
                  </a:cubicBezTo>
                  <a:cubicBezTo>
                    <a:pt x="396959" y="434721"/>
                    <a:pt x="397132" y="432666"/>
                    <a:pt x="398889" y="431061"/>
                  </a:cubicBezTo>
                  <a:lnTo>
                    <a:pt x="398669" y="430531"/>
                  </a:lnTo>
                  <a:lnTo>
                    <a:pt x="398669" y="402653"/>
                  </a:lnTo>
                  <a:lnTo>
                    <a:pt x="372962" y="402654"/>
                  </a:lnTo>
                  <a:cubicBezTo>
                    <a:pt x="363559" y="402654"/>
                    <a:pt x="355936" y="395032"/>
                    <a:pt x="355936" y="385628"/>
                  </a:cubicBezTo>
                  <a:cubicBezTo>
                    <a:pt x="355936" y="376225"/>
                    <a:pt x="363559" y="368602"/>
                    <a:pt x="372962" y="368602"/>
                  </a:cubicBezTo>
                  <a:lnTo>
                    <a:pt x="398669" y="368602"/>
                  </a:lnTo>
                  <a:lnTo>
                    <a:pt x="398670" y="345280"/>
                  </a:lnTo>
                  <a:lnTo>
                    <a:pt x="372962" y="345280"/>
                  </a:lnTo>
                  <a:cubicBezTo>
                    <a:pt x="363559" y="345279"/>
                    <a:pt x="355937" y="337657"/>
                    <a:pt x="355936" y="328254"/>
                  </a:cubicBezTo>
                  <a:cubicBezTo>
                    <a:pt x="355937" y="318851"/>
                    <a:pt x="363559" y="311228"/>
                    <a:pt x="372962" y="311229"/>
                  </a:cubicBezTo>
                  <a:lnTo>
                    <a:pt x="398669" y="311228"/>
                  </a:lnTo>
                  <a:lnTo>
                    <a:pt x="398669" y="287906"/>
                  </a:lnTo>
                  <a:lnTo>
                    <a:pt x="372962" y="287906"/>
                  </a:lnTo>
                  <a:cubicBezTo>
                    <a:pt x="363559" y="287906"/>
                    <a:pt x="355936" y="280284"/>
                    <a:pt x="355936" y="270881"/>
                  </a:cubicBezTo>
                  <a:cubicBezTo>
                    <a:pt x="355936" y="261477"/>
                    <a:pt x="363559" y="253855"/>
                    <a:pt x="372962" y="253855"/>
                  </a:cubicBezTo>
                  <a:lnTo>
                    <a:pt x="398670" y="253855"/>
                  </a:lnTo>
                  <a:lnTo>
                    <a:pt x="398670" y="226225"/>
                  </a:lnTo>
                  <a:cubicBezTo>
                    <a:pt x="398670" y="225700"/>
                    <a:pt x="398705" y="225183"/>
                    <a:pt x="399282" y="224746"/>
                  </a:cubicBezTo>
                  <a:lnTo>
                    <a:pt x="397876" y="220286"/>
                  </a:lnTo>
                  <a:cubicBezTo>
                    <a:pt x="398695" y="210918"/>
                    <a:pt x="406953" y="203989"/>
                    <a:pt x="416321" y="204808"/>
                  </a:cubicBezTo>
                  <a:lnTo>
                    <a:pt x="766843" y="235475"/>
                  </a:lnTo>
                  <a:cubicBezTo>
                    <a:pt x="776210" y="236295"/>
                    <a:pt x="783140" y="244552"/>
                    <a:pt x="782320" y="253920"/>
                  </a:cubicBezTo>
                  <a:close/>
                  <a:moveTo>
                    <a:pt x="787242" y="326088"/>
                  </a:moveTo>
                  <a:lnTo>
                    <a:pt x="785600" y="324446"/>
                  </a:lnTo>
                  <a:lnTo>
                    <a:pt x="785600" y="237208"/>
                  </a:lnTo>
                  <a:cubicBezTo>
                    <a:pt x="785600" y="202146"/>
                    <a:pt x="757177" y="173723"/>
                    <a:pt x="722116" y="173723"/>
                  </a:cubicBezTo>
                  <a:lnTo>
                    <a:pt x="634876" y="173723"/>
                  </a:lnTo>
                  <a:cubicBezTo>
                    <a:pt x="608806" y="147652"/>
                    <a:pt x="582735" y="121580"/>
                    <a:pt x="556664" y="95510"/>
                  </a:cubicBezTo>
                  <a:cubicBezTo>
                    <a:pt x="429319" y="-31836"/>
                    <a:pt x="222853" y="-31835"/>
                    <a:pt x="95508" y="95510"/>
                  </a:cubicBezTo>
                  <a:cubicBezTo>
                    <a:pt x="31836" y="159182"/>
                    <a:pt x="0" y="242635"/>
                    <a:pt x="0" y="326088"/>
                  </a:cubicBezTo>
                  <a:cubicBezTo>
                    <a:pt x="0" y="409541"/>
                    <a:pt x="31836" y="492993"/>
                    <a:pt x="95508" y="556666"/>
                  </a:cubicBezTo>
                  <a:cubicBezTo>
                    <a:pt x="222853" y="684011"/>
                    <a:pt x="429320" y="684011"/>
                    <a:pt x="556665" y="556666"/>
                  </a:cubicBezTo>
                  <a:lnTo>
                    <a:pt x="634877" y="478453"/>
                  </a:lnTo>
                  <a:lnTo>
                    <a:pt x="722116" y="478454"/>
                  </a:lnTo>
                  <a:cubicBezTo>
                    <a:pt x="757178" y="478453"/>
                    <a:pt x="785600" y="450030"/>
                    <a:pt x="785600" y="414969"/>
                  </a:cubicBezTo>
                  <a:lnTo>
                    <a:pt x="785600" y="327730"/>
                  </a:lnTo>
                  <a:close/>
                  <a:moveTo>
                    <a:pt x="893383" y="437431"/>
                  </a:moveTo>
                  <a:lnTo>
                    <a:pt x="893383" y="214744"/>
                  </a:lnTo>
                  <a:cubicBezTo>
                    <a:pt x="893383" y="198562"/>
                    <a:pt x="880265" y="185443"/>
                    <a:pt x="864082" y="185443"/>
                  </a:cubicBezTo>
                  <a:cubicBezTo>
                    <a:pt x="847900" y="185443"/>
                    <a:pt x="834781" y="198562"/>
                    <a:pt x="834781" y="214744"/>
                  </a:cubicBezTo>
                  <a:lnTo>
                    <a:pt x="834781" y="437432"/>
                  </a:lnTo>
                  <a:cubicBezTo>
                    <a:pt x="834781" y="453614"/>
                    <a:pt x="847900" y="466733"/>
                    <a:pt x="864082" y="466733"/>
                  </a:cubicBezTo>
                  <a:lnTo>
                    <a:pt x="864082" y="466732"/>
                  </a:lnTo>
                  <a:cubicBezTo>
                    <a:pt x="880265" y="466732"/>
                    <a:pt x="893383" y="453614"/>
                    <a:pt x="893383" y="437431"/>
                  </a:cubicBezTo>
                  <a:close/>
                  <a:moveTo>
                    <a:pt x="984194" y="425711"/>
                  </a:moveTo>
                  <a:lnTo>
                    <a:pt x="984193" y="226464"/>
                  </a:lnTo>
                  <a:cubicBezTo>
                    <a:pt x="984193" y="210282"/>
                    <a:pt x="971075" y="197164"/>
                    <a:pt x="954893" y="197163"/>
                  </a:cubicBezTo>
                  <a:cubicBezTo>
                    <a:pt x="938710" y="197164"/>
                    <a:pt x="925591" y="210282"/>
                    <a:pt x="925591" y="226464"/>
                  </a:cubicBezTo>
                  <a:lnTo>
                    <a:pt x="925591" y="425711"/>
                  </a:lnTo>
                  <a:cubicBezTo>
                    <a:pt x="925591" y="441894"/>
                    <a:pt x="938710" y="455012"/>
                    <a:pt x="954893" y="455012"/>
                  </a:cubicBezTo>
                  <a:lnTo>
                    <a:pt x="954893" y="455012"/>
                  </a:lnTo>
                  <a:cubicBezTo>
                    <a:pt x="971075" y="455012"/>
                    <a:pt x="984194" y="441893"/>
                    <a:pt x="984194" y="425711"/>
                  </a:cubicBezTo>
                  <a:close/>
                  <a:moveTo>
                    <a:pt x="1075004" y="402269"/>
                  </a:moveTo>
                  <a:lnTo>
                    <a:pt x="1075004" y="249905"/>
                  </a:lnTo>
                  <a:cubicBezTo>
                    <a:pt x="1075004" y="233722"/>
                    <a:pt x="1061885" y="220604"/>
                    <a:pt x="1045703" y="220604"/>
                  </a:cubicBezTo>
                  <a:cubicBezTo>
                    <a:pt x="1029520" y="220604"/>
                    <a:pt x="1016402" y="233722"/>
                    <a:pt x="1016402" y="249905"/>
                  </a:cubicBezTo>
                  <a:lnTo>
                    <a:pt x="1016402" y="402270"/>
                  </a:lnTo>
                  <a:cubicBezTo>
                    <a:pt x="1016402" y="418452"/>
                    <a:pt x="1029520" y="431571"/>
                    <a:pt x="1045703" y="431571"/>
                  </a:cubicBezTo>
                  <a:lnTo>
                    <a:pt x="1045703" y="431571"/>
                  </a:lnTo>
                  <a:cubicBezTo>
                    <a:pt x="1061885" y="431571"/>
                    <a:pt x="1075004" y="418452"/>
                    <a:pt x="1075004" y="402269"/>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grpSp>
        <p:nvGrpSpPr>
          <p:cNvPr id="1704" name="Google Shape;1704;p24"/>
          <p:cNvGrpSpPr/>
          <p:nvPr/>
        </p:nvGrpSpPr>
        <p:grpSpPr>
          <a:xfrm>
            <a:off x="5327002" y="1181021"/>
            <a:ext cx="572282" cy="1837388"/>
            <a:chOff x="1591540" y="-20084"/>
            <a:chExt cx="763042" cy="2449849"/>
          </a:xfrm>
        </p:grpSpPr>
        <p:sp>
          <p:nvSpPr>
            <p:cNvPr id="1705" name="Google Shape;1705;p24"/>
            <p:cNvSpPr/>
            <p:nvPr/>
          </p:nvSpPr>
          <p:spPr>
            <a:xfrm>
              <a:off x="1936171" y="-20084"/>
              <a:ext cx="72000" cy="1188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706" name="Google Shape;1706;p24"/>
            <p:cNvSpPr/>
            <p:nvPr/>
          </p:nvSpPr>
          <p:spPr>
            <a:xfrm rot="5400000" flipH="1">
              <a:off x="1344184" y="1419367"/>
              <a:ext cx="1257755" cy="763042"/>
            </a:xfrm>
            <a:custGeom>
              <a:avLst/>
              <a:gdLst/>
              <a:ahLst/>
              <a:cxnLst/>
              <a:rect l="l" t="t" r="r" b="b"/>
              <a:pathLst>
                <a:path w="1075004" h="652173" extrusionOk="0">
                  <a:moveTo>
                    <a:pt x="782320" y="253919"/>
                  </a:moveTo>
                  <a:cubicBezTo>
                    <a:pt x="781500" y="263286"/>
                    <a:pt x="773242" y="270215"/>
                    <a:pt x="763875" y="269396"/>
                  </a:cubicBezTo>
                  <a:cubicBezTo>
                    <a:pt x="649707" y="259408"/>
                    <a:pt x="535539" y="249420"/>
                    <a:pt x="421371" y="239431"/>
                  </a:cubicBezTo>
                  <a:lnTo>
                    <a:pt x="421370" y="253854"/>
                  </a:lnTo>
                  <a:lnTo>
                    <a:pt x="447078" y="253854"/>
                  </a:lnTo>
                  <a:cubicBezTo>
                    <a:pt x="456482" y="253853"/>
                    <a:pt x="464103" y="261476"/>
                    <a:pt x="464104" y="270880"/>
                  </a:cubicBezTo>
                  <a:lnTo>
                    <a:pt x="464104" y="270879"/>
                  </a:lnTo>
                  <a:cubicBezTo>
                    <a:pt x="464104" y="280282"/>
                    <a:pt x="456482" y="287905"/>
                    <a:pt x="447078" y="287905"/>
                  </a:cubicBezTo>
                  <a:cubicBezTo>
                    <a:pt x="438509" y="287905"/>
                    <a:pt x="429939" y="287904"/>
                    <a:pt x="421371" y="287905"/>
                  </a:cubicBezTo>
                  <a:lnTo>
                    <a:pt x="421371" y="311227"/>
                  </a:lnTo>
                  <a:lnTo>
                    <a:pt x="447078" y="311227"/>
                  </a:lnTo>
                  <a:cubicBezTo>
                    <a:pt x="456482" y="311227"/>
                    <a:pt x="464104" y="318850"/>
                    <a:pt x="464104" y="328253"/>
                  </a:cubicBezTo>
                  <a:lnTo>
                    <a:pt x="464104" y="328253"/>
                  </a:lnTo>
                  <a:cubicBezTo>
                    <a:pt x="464104" y="337655"/>
                    <a:pt x="456482" y="345278"/>
                    <a:pt x="447078" y="345278"/>
                  </a:cubicBezTo>
                  <a:cubicBezTo>
                    <a:pt x="438510" y="345278"/>
                    <a:pt x="429939" y="345278"/>
                    <a:pt x="421371" y="345279"/>
                  </a:cubicBezTo>
                  <a:lnTo>
                    <a:pt x="421371" y="368601"/>
                  </a:lnTo>
                  <a:lnTo>
                    <a:pt x="447078" y="368601"/>
                  </a:lnTo>
                  <a:cubicBezTo>
                    <a:pt x="456482" y="368601"/>
                    <a:pt x="464104" y="376223"/>
                    <a:pt x="464104" y="385627"/>
                  </a:cubicBezTo>
                  <a:lnTo>
                    <a:pt x="464104" y="385627"/>
                  </a:lnTo>
                  <a:cubicBezTo>
                    <a:pt x="464104" y="395030"/>
                    <a:pt x="456481" y="402652"/>
                    <a:pt x="447079" y="402652"/>
                  </a:cubicBezTo>
                  <a:cubicBezTo>
                    <a:pt x="438509" y="402652"/>
                    <a:pt x="429940" y="402652"/>
                    <a:pt x="421371" y="402652"/>
                  </a:cubicBezTo>
                  <a:lnTo>
                    <a:pt x="421370" y="417162"/>
                  </a:lnTo>
                  <a:lnTo>
                    <a:pt x="762267" y="381332"/>
                  </a:lnTo>
                  <a:cubicBezTo>
                    <a:pt x="771619" y="380350"/>
                    <a:pt x="779997" y="387134"/>
                    <a:pt x="780979" y="396485"/>
                  </a:cubicBezTo>
                  <a:cubicBezTo>
                    <a:pt x="781963" y="405837"/>
                    <a:pt x="775179" y="414214"/>
                    <a:pt x="765828" y="415197"/>
                  </a:cubicBezTo>
                  <a:cubicBezTo>
                    <a:pt x="649182" y="427457"/>
                    <a:pt x="532538" y="439718"/>
                    <a:pt x="415893" y="451977"/>
                  </a:cubicBezTo>
                  <a:cubicBezTo>
                    <a:pt x="406541" y="452960"/>
                    <a:pt x="398164" y="446176"/>
                    <a:pt x="397181" y="436824"/>
                  </a:cubicBezTo>
                  <a:cubicBezTo>
                    <a:pt x="396959" y="434720"/>
                    <a:pt x="397132" y="432665"/>
                    <a:pt x="398889" y="431060"/>
                  </a:cubicBezTo>
                  <a:lnTo>
                    <a:pt x="398669" y="430530"/>
                  </a:lnTo>
                  <a:lnTo>
                    <a:pt x="398669" y="402652"/>
                  </a:lnTo>
                  <a:lnTo>
                    <a:pt x="372962" y="402653"/>
                  </a:lnTo>
                  <a:cubicBezTo>
                    <a:pt x="363559" y="402653"/>
                    <a:pt x="355936" y="395031"/>
                    <a:pt x="355936" y="385627"/>
                  </a:cubicBezTo>
                  <a:cubicBezTo>
                    <a:pt x="355936" y="376224"/>
                    <a:pt x="363558" y="368601"/>
                    <a:pt x="372962" y="368601"/>
                  </a:cubicBezTo>
                  <a:lnTo>
                    <a:pt x="398669" y="368601"/>
                  </a:lnTo>
                  <a:lnTo>
                    <a:pt x="398669" y="345279"/>
                  </a:lnTo>
                  <a:lnTo>
                    <a:pt x="372962" y="345279"/>
                  </a:lnTo>
                  <a:cubicBezTo>
                    <a:pt x="363559" y="345278"/>
                    <a:pt x="355937" y="337656"/>
                    <a:pt x="355936" y="328253"/>
                  </a:cubicBezTo>
                  <a:cubicBezTo>
                    <a:pt x="355937" y="318850"/>
                    <a:pt x="363559" y="311227"/>
                    <a:pt x="372962" y="311228"/>
                  </a:cubicBezTo>
                  <a:lnTo>
                    <a:pt x="398669" y="311227"/>
                  </a:lnTo>
                  <a:lnTo>
                    <a:pt x="398669" y="287905"/>
                  </a:lnTo>
                  <a:lnTo>
                    <a:pt x="372962" y="287905"/>
                  </a:lnTo>
                  <a:cubicBezTo>
                    <a:pt x="363559" y="287905"/>
                    <a:pt x="355936" y="280283"/>
                    <a:pt x="355936" y="270880"/>
                  </a:cubicBezTo>
                  <a:cubicBezTo>
                    <a:pt x="355936" y="261476"/>
                    <a:pt x="363559" y="253854"/>
                    <a:pt x="372962" y="253854"/>
                  </a:cubicBezTo>
                  <a:lnTo>
                    <a:pt x="398669" y="253854"/>
                  </a:lnTo>
                  <a:lnTo>
                    <a:pt x="398669" y="226224"/>
                  </a:lnTo>
                  <a:cubicBezTo>
                    <a:pt x="398669" y="225699"/>
                    <a:pt x="398705" y="225182"/>
                    <a:pt x="399282" y="224745"/>
                  </a:cubicBezTo>
                  <a:lnTo>
                    <a:pt x="397875" y="220285"/>
                  </a:lnTo>
                  <a:cubicBezTo>
                    <a:pt x="398695" y="210917"/>
                    <a:pt x="406953" y="203988"/>
                    <a:pt x="416320" y="204807"/>
                  </a:cubicBezTo>
                  <a:lnTo>
                    <a:pt x="766843" y="235474"/>
                  </a:lnTo>
                  <a:cubicBezTo>
                    <a:pt x="776210" y="236294"/>
                    <a:pt x="783139" y="244551"/>
                    <a:pt x="782320" y="253919"/>
                  </a:cubicBezTo>
                  <a:close/>
                  <a:moveTo>
                    <a:pt x="787242" y="326087"/>
                  </a:moveTo>
                  <a:lnTo>
                    <a:pt x="785600" y="324445"/>
                  </a:lnTo>
                  <a:lnTo>
                    <a:pt x="785600" y="237207"/>
                  </a:lnTo>
                  <a:cubicBezTo>
                    <a:pt x="785600" y="202145"/>
                    <a:pt x="757177" y="173722"/>
                    <a:pt x="722115" y="173722"/>
                  </a:cubicBezTo>
                  <a:lnTo>
                    <a:pt x="634876" y="173722"/>
                  </a:lnTo>
                  <a:cubicBezTo>
                    <a:pt x="608805" y="147651"/>
                    <a:pt x="582735" y="121579"/>
                    <a:pt x="556664" y="95509"/>
                  </a:cubicBezTo>
                  <a:cubicBezTo>
                    <a:pt x="429319" y="-31836"/>
                    <a:pt x="222853" y="-31836"/>
                    <a:pt x="95508" y="95509"/>
                  </a:cubicBezTo>
                  <a:cubicBezTo>
                    <a:pt x="31836" y="159181"/>
                    <a:pt x="0" y="242634"/>
                    <a:pt x="0" y="326087"/>
                  </a:cubicBezTo>
                  <a:cubicBezTo>
                    <a:pt x="0" y="409540"/>
                    <a:pt x="31836" y="492992"/>
                    <a:pt x="95508" y="556665"/>
                  </a:cubicBezTo>
                  <a:cubicBezTo>
                    <a:pt x="222853" y="684010"/>
                    <a:pt x="429320" y="684010"/>
                    <a:pt x="556664" y="556665"/>
                  </a:cubicBezTo>
                  <a:lnTo>
                    <a:pt x="634877" y="478452"/>
                  </a:lnTo>
                  <a:lnTo>
                    <a:pt x="722116" y="478453"/>
                  </a:lnTo>
                  <a:cubicBezTo>
                    <a:pt x="757178" y="478452"/>
                    <a:pt x="785600" y="450029"/>
                    <a:pt x="785600" y="414968"/>
                  </a:cubicBezTo>
                  <a:lnTo>
                    <a:pt x="785600" y="327729"/>
                  </a:lnTo>
                  <a:close/>
                  <a:moveTo>
                    <a:pt x="893383" y="437430"/>
                  </a:moveTo>
                  <a:lnTo>
                    <a:pt x="893383" y="214743"/>
                  </a:lnTo>
                  <a:cubicBezTo>
                    <a:pt x="893383" y="198561"/>
                    <a:pt x="880265" y="185442"/>
                    <a:pt x="864082" y="185442"/>
                  </a:cubicBezTo>
                  <a:cubicBezTo>
                    <a:pt x="847899" y="185442"/>
                    <a:pt x="834781" y="198561"/>
                    <a:pt x="834781" y="214743"/>
                  </a:cubicBezTo>
                  <a:lnTo>
                    <a:pt x="834781" y="437431"/>
                  </a:lnTo>
                  <a:cubicBezTo>
                    <a:pt x="834781" y="453613"/>
                    <a:pt x="847900" y="466732"/>
                    <a:pt x="864082" y="466732"/>
                  </a:cubicBezTo>
                  <a:lnTo>
                    <a:pt x="864082" y="466731"/>
                  </a:lnTo>
                  <a:cubicBezTo>
                    <a:pt x="880265" y="466731"/>
                    <a:pt x="893383" y="453613"/>
                    <a:pt x="893383" y="437430"/>
                  </a:cubicBezTo>
                  <a:close/>
                  <a:moveTo>
                    <a:pt x="984194" y="425710"/>
                  </a:moveTo>
                  <a:lnTo>
                    <a:pt x="984193" y="226463"/>
                  </a:lnTo>
                  <a:cubicBezTo>
                    <a:pt x="984193" y="210281"/>
                    <a:pt x="971075" y="197163"/>
                    <a:pt x="954892" y="197162"/>
                  </a:cubicBezTo>
                  <a:cubicBezTo>
                    <a:pt x="938710" y="197163"/>
                    <a:pt x="925591" y="210281"/>
                    <a:pt x="925591" y="226463"/>
                  </a:cubicBezTo>
                  <a:lnTo>
                    <a:pt x="925591" y="425710"/>
                  </a:lnTo>
                  <a:cubicBezTo>
                    <a:pt x="925591" y="441893"/>
                    <a:pt x="938710" y="455011"/>
                    <a:pt x="954892" y="455011"/>
                  </a:cubicBezTo>
                  <a:lnTo>
                    <a:pt x="954892" y="455011"/>
                  </a:lnTo>
                  <a:cubicBezTo>
                    <a:pt x="971075" y="455011"/>
                    <a:pt x="984194" y="441892"/>
                    <a:pt x="984194" y="425710"/>
                  </a:cubicBezTo>
                  <a:close/>
                  <a:moveTo>
                    <a:pt x="1075004" y="402268"/>
                  </a:moveTo>
                  <a:lnTo>
                    <a:pt x="1075003" y="249904"/>
                  </a:lnTo>
                  <a:cubicBezTo>
                    <a:pt x="1075003" y="233721"/>
                    <a:pt x="1061885" y="220603"/>
                    <a:pt x="1045703" y="220603"/>
                  </a:cubicBezTo>
                  <a:cubicBezTo>
                    <a:pt x="1029520" y="220603"/>
                    <a:pt x="1016401" y="233721"/>
                    <a:pt x="1016401" y="249904"/>
                  </a:cubicBezTo>
                  <a:lnTo>
                    <a:pt x="1016402" y="402269"/>
                  </a:lnTo>
                  <a:cubicBezTo>
                    <a:pt x="1016402" y="418451"/>
                    <a:pt x="1029520" y="431570"/>
                    <a:pt x="1045703" y="431570"/>
                  </a:cubicBezTo>
                  <a:lnTo>
                    <a:pt x="1045703" y="431570"/>
                  </a:lnTo>
                  <a:cubicBezTo>
                    <a:pt x="1061885" y="431570"/>
                    <a:pt x="1075004" y="418451"/>
                    <a:pt x="1075004" y="40226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pic>
        <p:nvPicPr>
          <p:cNvPr id="1707" name="Google Shape;1707;p24"/>
          <p:cNvPicPr preferRelativeResize="0"/>
          <p:nvPr/>
        </p:nvPicPr>
        <p:blipFill rotWithShape="1">
          <a:blip r:embed="rId3">
            <a:alphaModFix/>
          </a:blip>
          <a:srcRect l="10372" r="10861"/>
          <a:stretch/>
        </p:blipFill>
        <p:spPr>
          <a:xfrm>
            <a:off x="624485" y="1493447"/>
            <a:ext cx="3864125" cy="3543300"/>
          </a:xfrm>
          <a:prstGeom prst="rect">
            <a:avLst/>
          </a:prstGeom>
          <a:noFill/>
          <a:ln>
            <a:noFill/>
          </a:ln>
        </p:spPr>
      </p:pic>
      <p:grpSp>
        <p:nvGrpSpPr>
          <p:cNvPr id="1708" name="Google Shape;1708;p24"/>
          <p:cNvGrpSpPr/>
          <p:nvPr/>
        </p:nvGrpSpPr>
        <p:grpSpPr>
          <a:xfrm>
            <a:off x="3905981" y="627769"/>
            <a:ext cx="5237854" cy="943202"/>
            <a:chOff x="5207975" y="2573079"/>
            <a:chExt cx="6983806" cy="1711800"/>
          </a:xfrm>
        </p:grpSpPr>
        <p:sp>
          <p:nvSpPr>
            <p:cNvPr id="1709" name="Google Shape;1709;p24"/>
            <p:cNvSpPr/>
            <p:nvPr/>
          </p:nvSpPr>
          <p:spPr>
            <a:xfrm>
              <a:off x="5376381" y="2573079"/>
              <a:ext cx="68154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10" name="Google Shape;1710;p24"/>
            <p:cNvSpPr/>
            <p:nvPr/>
          </p:nvSpPr>
          <p:spPr>
            <a:xfrm>
              <a:off x="5207975"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711" name="Google Shape;1711;p24"/>
          <p:cNvSpPr txBox="1"/>
          <p:nvPr/>
        </p:nvSpPr>
        <p:spPr>
          <a:xfrm>
            <a:off x="4123260" y="748149"/>
            <a:ext cx="4758000" cy="7155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 sz="2000" b="0" i="0" u="none" strike="noStrike" cap="none">
                <a:solidFill>
                  <a:schemeClr val="lt1"/>
                </a:solidFill>
                <a:latin typeface="Arial"/>
                <a:ea typeface="Arial"/>
                <a:cs typeface="Arial"/>
                <a:sym typeface="Arial"/>
              </a:rPr>
              <a:t>ALUR PENDAFTARAN PELATIH AHLI</a:t>
            </a:r>
            <a:endParaRPr sz="2000" b="0" i="0" u="none" strike="noStrike" cap="none">
              <a:solidFill>
                <a:schemeClr val="lt1"/>
              </a:solidFill>
              <a:latin typeface="Arial"/>
              <a:ea typeface="Arial"/>
              <a:cs typeface="Arial"/>
              <a:sym typeface="Arial"/>
            </a:endParaRPr>
          </a:p>
        </p:txBody>
      </p:sp>
      <p:sp>
        <p:nvSpPr>
          <p:cNvPr id="1712" name="Google Shape;1712;p24"/>
          <p:cNvSpPr/>
          <p:nvPr/>
        </p:nvSpPr>
        <p:spPr>
          <a:xfrm>
            <a:off x="488269" y="205131"/>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1100" b="0" i="0" u="none" strike="noStrike" cap="none">
              <a:solidFill>
                <a:srgbClr val="000000"/>
              </a:solidFill>
              <a:latin typeface="Arial"/>
              <a:ea typeface="Arial"/>
              <a:cs typeface="Arial"/>
              <a:sym typeface="Arial"/>
            </a:endParaRPr>
          </a:p>
        </p:txBody>
      </p:sp>
      <p:pic>
        <p:nvPicPr>
          <p:cNvPr id="1713" name="Google Shape;1713;p24"/>
          <p:cNvPicPr preferRelativeResize="0"/>
          <p:nvPr/>
        </p:nvPicPr>
        <p:blipFill rotWithShape="1">
          <a:blip r:embed="rId4">
            <a:alphaModFix/>
          </a:blip>
          <a:srcRect/>
          <a:stretch/>
        </p:blipFill>
        <p:spPr>
          <a:xfrm>
            <a:off x="181006" y="175314"/>
            <a:ext cx="341692" cy="346249"/>
          </a:xfrm>
          <a:prstGeom prst="rect">
            <a:avLst/>
          </a:prstGeom>
          <a:noFill/>
          <a:ln>
            <a:noFill/>
          </a:ln>
        </p:spPr>
      </p:pic>
      <p:sp>
        <p:nvSpPr>
          <p:cNvPr id="1714" name="Google Shape;1714;p24"/>
          <p:cNvSpPr/>
          <p:nvPr/>
        </p:nvSpPr>
        <p:spPr>
          <a:xfrm>
            <a:off x="3836400" y="355175"/>
            <a:ext cx="4982700" cy="230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4C64"/>
                </a:solidFill>
                <a:latin typeface="Arial"/>
                <a:ea typeface="Arial"/>
                <a:cs typeface="Arial"/>
                <a:sym typeface="Arial"/>
              </a:rPr>
              <a:t>https://sekolah.penggerak.kemdikbud.go.id/programsekolahpenggerak</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Shape 1718"/>
        <p:cNvGrpSpPr/>
        <p:nvPr/>
      </p:nvGrpSpPr>
      <p:grpSpPr>
        <a:xfrm>
          <a:off x="0" y="0"/>
          <a:ext cx="0" cy="0"/>
          <a:chOff x="0" y="0"/>
          <a:chExt cx="0" cy="0"/>
        </a:xfrm>
      </p:grpSpPr>
      <p:cxnSp>
        <p:nvCxnSpPr>
          <p:cNvPr id="1719" name="Google Shape;1719;p25"/>
          <p:cNvCxnSpPr/>
          <p:nvPr/>
        </p:nvCxnSpPr>
        <p:spPr>
          <a:xfrm>
            <a:off x="6048019" y="2455536"/>
            <a:ext cx="309900" cy="4200"/>
          </a:xfrm>
          <a:prstGeom prst="straightConnector1">
            <a:avLst/>
          </a:prstGeom>
          <a:noFill/>
          <a:ln w="57150" cap="flat" cmpd="sng">
            <a:solidFill>
              <a:schemeClr val="accent1"/>
            </a:solidFill>
            <a:prstDash val="solid"/>
            <a:miter lim="800000"/>
            <a:headEnd type="none" w="sm" len="sm"/>
            <a:tailEnd type="triangle" w="med" len="med"/>
          </a:ln>
        </p:spPr>
      </p:cxnSp>
      <p:cxnSp>
        <p:nvCxnSpPr>
          <p:cNvPr id="1720" name="Google Shape;1720;p25"/>
          <p:cNvCxnSpPr/>
          <p:nvPr/>
        </p:nvCxnSpPr>
        <p:spPr>
          <a:xfrm>
            <a:off x="4397105" y="2488529"/>
            <a:ext cx="309900" cy="4200"/>
          </a:xfrm>
          <a:prstGeom prst="straightConnector1">
            <a:avLst/>
          </a:prstGeom>
          <a:noFill/>
          <a:ln w="57150" cap="flat" cmpd="sng">
            <a:solidFill>
              <a:schemeClr val="accent1"/>
            </a:solidFill>
            <a:prstDash val="solid"/>
            <a:miter lim="800000"/>
            <a:headEnd type="none" w="sm" len="sm"/>
            <a:tailEnd type="triangle" w="med" len="med"/>
          </a:ln>
        </p:spPr>
      </p:cxnSp>
      <p:sp>
        <p:nvSpPr>
          <p:cNvPr id="1721" name="Google Shape;1721;p25"/>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722" name="Google Shape;1722;p25"/>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723" name="Google Shape;1723;p25"/>
          <p:cNvGrpSpPr/>
          <p:nvPr/>
        </p:nvGrpSpPr>
        <p:grpSpPr>
          <a:xfrm>
            <a:off x="2508303" y="185473"/>
            <a:ext cx="6477238" cy="501900"/>
            <a:chOff x="5281201" y="2573079"/>
            <a:chExt cx="6817429" cy="1711800"/>
          </a:xfrm>
        </p:grpSpPr>
        <p:sp>
          <p:nvSpPr>
            <p:cNvPr id="1724" name="Google Shape;1724;p25"/>
            <p:cNvSpPr/>
            <p:nvPr/>
          </p:nvSpPr>
          <p:spPr>
            <a:xfrm>
              <a:off x="5281201" y="2573079"/>
              <a:ext cx="6649200" cy="1711800"/>
            </a:xfrm>
            <a:prstGeom prst="rect">
              <a:avLst/>
            </a:prstGeom>
            <a:solidFill>
              <a:srgbClr val="00C2F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25" name="Google Shape;1725;p25"/>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726" name="Google Shape;1726;p25"/>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Alur Pendaftaran Pelatih Ahli</a:t>
            </a:r>
            <a:endParaRPr sz="1800" b="0" i="0" u="none" strike="noStrike" cap="none">
              <a:solidFill>
                <a:schemeClr val="lt1"/>
              </a:solidFill>
              <a:latin typeface="Arial"/>
              <a:ea typeface="Arial"/>
              <a:cs typeface="Arial"/>
              <a:sym typeface="Arial"/>
            </a:endParaRPr>
          </a:p>
        </p:txBody>
      </p:sp>
      <p:sp>
        <p:nvSpPr>
          <p:cNvPr id="1727" name="Google Shape;1727;p25"/>
          <p:cNvSpPr/>
          <p:nvPr/>
        </p:nvSpPr>
        <p:spPr>
          <a:xfrm>
            <a:off x="457482" y="3775783"/>
            <a:ext cx="8023500" cy="1315800"/>
          </a:xfrm>
          <a:prstGeom prst="rightArrow">
            <a:avLst>
              <a:gd name="adj1" fmla="val 45285"/>
              <a:gd name="adj2" fmla="val 38028"/>
            </a:avLst>
          </a:prstGeom>
          <a:solidFill>
            <a:srgbClr val="D8D8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0" i="0" u="none" strike="noStrike" cap="none">
                <a:solidFill>
                  <a:srgbClr val="7F7F7F"/>
                </a:solidFill>
                <a:latin typeface="Arial"/>
                <a:ea typeface="Arial"/>
                <a:cs typeface="Arial"/>
                <a:sym typeface="Arial"/>
              </a:rPr>
              <a:t>SELEKSI TAHAP 1</a:t>
            </a:r>
            <a:endParaRPr sz="2000" b="0" i="0" u="none" strike="noStrike" cap="none">
              <a:solidFill>
                <a:srgbClr val="7F7F7F"/>
              </a:solidFill>
              <a:latin typeface="Arial"/>
              <a:ea typeface="Arial"/>
              <a:cs typeface="Arial"/>
              <a:sym typeface="Arial"/>
            </a:endParaRPr>
          </a:p>
        </p:txBody>
      </p:sp>
      <p:sp>
        <p:nvSpPr>
          <p:cNvPr id="1728" name="Google Shape;1728;p25"/>
          <p:cNvSpPr/>
          <p:nvPr/>
        </p:nvSpPr>
        <p:spPr>
          <a:xfrm rot="-2700000" flipH="1">
            <a:off x="7029829" y="2105549"/>
            <a:ext cx="711915" cy="711915"/>
          </a:xfrm>
          <a:prstGeom prst="teardrop">
            <a:avLst>
              <a:gd name="adj" fmla="val 131554"/>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nvGrpSpPr>
          <p:cNvPr id="1729" name="Google Shape;1729;p25"/>
          <p:cNvGrpSpPr/>
          <p:nvPr/>
        </p:nvGrpSpPr>
        <p:grpSpPr>
          <a:xfrm>
            <a:off x="2728894" y="2940534"/>
            <a:ext cx="3929915" cy="411827"/>
            <a:chOff x="1758834" y="1773770"/>
            <a:chExt cx="2741100" cy="549102"/>
          </a:xfrm>
        </p:grpSpPr>
        <p:sp>
          <p:nvSpPr>
            <p:cNvPr id="1730" name="Google Shape;1730;p25"/>
            <p:cNvSpPr txBox="1"/>
            <p:nvPr/>
          </p:nvSpPr>
          <p:spPr>
            <a:xfrm>
              <a:off x="1758834" y="2045972"/>
              <a:ext cx="2741100" cy="276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3F3F3F"/>
                  </a:solidFill>
                  <a:latin typeface="Arial"/>
                  <a:ea typeface="Arial"/>
                  <a:cs typeface="Arial"/>
                  <a:sym typeface="Arial"/>
                </a:rPr>
                <a:t>Menginput Esai     </a:t>
              </a:r>
              <a:endParaRPr sz="900" b="0" i="0" u="none" strike="noStrike" cap="none">
                <a:solidFill>
                  <a:srgbClr val="3F3F3F"/>
                </a:solidFill>
                <a:latin typeface="Arial"/>
                <a:ea typeface="Arial"/>
                <a:cs typeface="Arial"/>
                <a:sym typeface="Arial"/>
              </a:endParaRPr>
            </a:p>
          </p:txBody>
        </p:sp>
        <p:sp>
          <p:nvSpPr>
            <p:cNvPr id="1731" name="Google Shape;1731;p25"/>
            <p:cNvSpPr txBox="1"/>
            <p:nvPr/>
          </p:nvSpPr>
          <p:spPr>
            <a:xfrm>
              <a:off x="1758834" y="1773770"/>
              <a:ext cx="2741100" cy="3078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3F3F3F"/>
                  </a:solidFill>
                  <a:latin typeface="Arial"/>
                  <a:ea typeface="Arial"/>
                  <a:cs typeface="Arial"/>
                  <a:sym typeface="Arial"/>
                </a:rPr>
                <a:t>PENGISIAN ESAI</a:t>
              </a:r>
              <a:endParaRPr sz="1100" b="1" i="0" u="none" strike="noStrike" cap="none">
                <a:solidFill>
                  <a:srgbClr val="3F3F3F"/>
                </a:solidFill>
                <a:latin typeface="Arial"/>
                <a:ea typeface="Arial"/>
                <a:cs typeface="Arial"/>
                <a:sym typeface="Arial"/>
              </a:endParaRPr>
            </a:p>
          </p:txBody>
        </p:sp>
      </p:grpSp>
      <p:grpSp>
        <p:nvGrpSpPr>
          <p:cNvPr id="1732" name="Google Shape;1732;p25"/>
          <p:cNvGrpSpPr/>
          <p:nvPr/>
        </p:nvGrpSpPr>
        <p:grpSpPr>
          <a:xfrm>
            <a:off x="2700217" y="1206122"/>
            <a:ext cx="3929915" cy="411827"/>
            <a:chOff x="1758834" y="1773770"/>
            <a:chExt cx="2741100" cy="549102"/>
          </a:xfrm>
        </p:grpSpPr>
        <p:sp>
          <p:nvSpPr>
            <p:cNvPr id="1733" name="Google Shape;1733;p25"/>
            <p:cNvSpPr txBox="1"/>
            <p:nvPr/>
          </p:nvSpPr>
          <p:spPr>
            <a:xfrm>
              <a:off x="1758834" y="2045972"/>
              <a:ext cx="2741100" cy="276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3F3F3F"/>
                  </a:solidFill>
                  <a:latin typeface="Arial"/>
                  <a:ea typeface="Arial"/>
                  <a:cs typeface="Arial"/>
                  <a:sym typeface="Arial"/>
                </a:rPr>
                <a:t> </a:t>
              </a:r>
              <a:endParaRPr sz="900" b="0" i="0" u="none" strike="noStrike" cap="none">
                <a:solidFill>
                  <a:srgbClr val="3F3F3F"/>
                </a:solidFill>
                <a:latin typeface="Arial"/>
                <a:ea typeface="Arial"/>
                <a:cs typeface="Arial"/>
                <a:sym typeface="Arial"/>
              </a:endParaRPr>
            </a:p>
          </p:txBody>
        </p:sp>
        <p:sp>
          <p:nvSpPr>
            <p:cNvPr id="1734" name="Google Shape;1734;p25"/>
            <p:cNvSpPr txBox="1"/>
            <p:nvPr/>
          </p:nvSpPr>
          <p:spPr>
            <a:xfrm>
              <a:off x="1758834" y="1773770"/>
              <a:ext cx="2741100" cy="3078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3F3F3F"/>
                  </a:solidFill>
                  <a:latin typeface="Arial"/>
                  <a:ea typeface="Arial"/>
                  <a:cs typeface="Arial"/>
                  <a:sym typeface="Arial"/>
                </a:rPr>
                <a:t>PENGISIAN CV</a:t>
              </a:r>
              <a:endParaRPr sz="1100" b="1" i="0" u="none" strike="noStrike" cap="none">
                <a:solidFill>
                  <a:srgbClr val="3F3F3F"/>
                </a:solidFill>
                <a:latin typeface="Arial"/>
                <a:ea typeface="Arial"/>
                <a:cs typeface="Arial"/>
                <a:sym typeface="Arial"/>
              </a:endParaRPr>
            </a:p>
          </p:txBody>
        </p:sp>
      </p:grpSp>
      <p:sp>
        <p:nvSpPr>
          <p:cNvPr id="1735" name="Google Shape;1735;p25"/>
          <p:cNvSpPr/>
          <p:nvPr/>
        </p:nvSpPr>
        <p:spPr>
          <a:xfrm>
            <a:off x="246479" y="2020603"/>
            <a:ext cx="625500" cy="593700"/>
          </a:xfrm>
          <a:prstGeom prst="roundRect">
            <a:avLst>
              <a:gd name="adj" fmla="val 16667"/>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grpSp>
        <p:nvGrpSpPr>
          <p:cNvPr id="1736" name="Google Shape;1736;p25"/>
          <p:cNvGrpSpPr/>
          <p:nvPr/>
        </p:nvGrpSpPr>
        <p:grpSpPr>
          <a:xfrm>
            <a:off x="1775321" y="1196160"/>
            <a:ext cx="944005" cy="925044"/>
            <a:chOff x="2292747" y="2548172"/>
            <a:chExt cx="834000" cy="784800"/>
          </a:xfrm>
        </p:grpSpPr>
        <p:sp>
          <p:nvSpPr>
            <p:cNvPr id="1737" name="Google Shape;1737;p25"/>
            <p:cNvSpPr/>
            <p:nvPr/>
          </p:nvSpPr>
          <p:spPr>
            <a:xfrm>
              <a:off x="2292747" y="2548172"/>
              <a:ext cx="834000" cy="784800"/>
            </a:xfrm>
            <a:prstGeom prst="roundRect">
              <a:avLst>
                <a:gd name="adj" fmla="val 16667"/>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738" name="Google Shape;1738;p25"/>
            <p:cNvSpPr/>
            <p:nvPr/>
          </p:nvSpPr>
          <p:spPr>
            <a:xfrm>
              <a:off x="2412820" y="2674546"/>
              <a:ext cx="575100" cy="479312"/>
            </a:xfrm>
            <a:custGeom>
              <a:avLst/>
              <a:gdLst/>
              <a:ahLst/>
              <a:cxnLst/>
              <a:rect l="l" t="t" r="r" b="b"/>
              <a:pathLst>
                <a:path w="3240001" h="3249575" extrusionOk="0">
                  <a:moveTo>
                    <a:pt x="1275349" y="2002569"/>
                  </a:moveTo>
                  <a:lnTo>
                    <a:pt x="1625117" y="2233002"/>
                  </a:lnTo>
                  <a:lnTo>
                    <a:pt x="1968772" y="2006596"/>
                  </a:lnTo>
                  <a:lnTo>
                    <a:pt x="3240001" y="3249575"/>
                  </a:lnTo>
                  <a:lnTo>
                    <a:pt x="0" y="3249575"/>
                  </a:lnTo>
                  <a:close/>
                  <a:moveTo>
                    <a:pt x="1067116" y="1473605"/>
                  </a:moveTo>
                  <a:lnTo>
                    <a:pt x="1067116" y="1581605"/>
                  </a:lnTo>
                  <a:lnTo>
                    <a:pt x="2183116" y="1581605"/>
                  </a:lnTo>
                  <a:lnTo>
                    <a:pt x="2183116" y="1473605"/>
                  </a:lnTo>
                  <a:close/>
                  <a:moveTo>
                    <a:pt x="1067116" y="1267205"/>
                  </a:moveTo>
                  <a:lnTo>
                    <a:pt x="1067116" y="1375205"/>
                  </a:lnTo>
                  <a:lnTo>
                    <a:pt x="2183116" y="1375205"/>
                  </a:lnTo>
                  <a:lnTo>
                    <a:pt x="2183116" y="1267205"/>
                  </a:lnTo>
                  <a:close/>
                  <a:moveTo>
                    <a:pt x="3240001" y="1172196"/>
                  </a:moveTo>
                  <a:lnTo>
                    <a:pt x="3240001" y="3142550"/>
                  </a:lnTo>
                  <a:lnTo>
                    <a:pt x="2026252" y="1968728"/>
                  </a:lnTo>
                  <a:lnTo>
                    <a:pt x="3049854" y="1294362"/>
                  </a:lnTo>
                  <a:close/>
                  <a:moveTo>
                    <a:pt x="0" y="1172196"/>
                  </a:moveTo>
                  <a:lnTo>
                    <a:pt x="602850" y="1559516"/>
                  </a:lnTo>
                  <a:lnTo>
                    <a:pt x="1217896" y="1964719"/>
                  </a:lnTo>
                  <a:lnTo>
                    <a:pt x="0" y="3142550"/>
                  </a:lnTo>
                  <a:close/>
                  <a:moveTo>
                    <a:pt x="1067116" y="1060805"/>
                  </a:moveTo>
                  <a:lnTo>
                    <a:pt x="1067116" y="1168805"/>
                  </a:lnTo>
                  <a:lnTo>
                    <a:pt x="2183116" y="1168805"/>
                  </a:lnTo>
                  <a:lnTo>
                    <a:pt x="2183116" y="1060805"/>
                  </a:lnTo>
                  <a:close/>
                  <a:moveTo>
                    <a:pt x="869032" y="816137"/>
                  </a:moveTo>
                  <a:lnTo>
                    <a:pt x="2381200" y="816137"/>
                  </a:lnTo>
                  <a:lnTo>
                    <a:pt x="2381200" y="1623491"/>
                  </a:lnTo>
                  <a:lnTo>
                    <a:pt x="1668045" y="2093329"/>
                  </a:lnTo>
                  <a:lnTo>
                    <a:pt x="1625116" y="2121611"/>
                  </a:lnTo>
                  <a:lnTo>
                    <a:pt x="869032" y="1623491"/>
                  </a:lnTo>
                  <a:close/>
                  <a:moveTo>
                    <a:pt x="1625116" y="0"/>
                  </a:moveTo>
                  <a:lnTo>
                    <a:pt x="3235286" y="1060806"/>
                  </a:lnTo>
                  <a:lnTo>
                    <a:pt x="2489212" y="1552331"/>
                  </a:lnTo>
                  <a:lnTo>
                    <a:pt x="2489212" y="708008"/>
                  </a:lnTo>
                  <a:lnTo>
                    <a:pt x="761020" y="708008"/>
                  </a:lnTo>
                  <a:lnTo>
                    <a:pt x="761020" y="1552331"/>
                  </a:lnTo>
                  <a:lnTo>
                    <a:pt x="14946" y="1060806"/>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sp>
        <p:nvSpPr>
          <p:cNvPr id="1739" name="Google Shape;1739;p25"/>
          <p:cNvSpPr/>
          <p:nvPr/>
        </p:nvSpPr>
        <p:spPr>
          <a:xfrm>
            <a:off x="360579" y="2133706"/>
            <a:ext cx="396764" cy="335488"/>
          </a:xfrm>
          <a:custGeom>
            <a:avLst/>
            <a:gdLst/>
            <a:ahLst/>
            <a:cxnLst/>
            <a:rect l="l" t="t" r="r" b="b"/>
            <a:pathLst>
              <a:path w="2736304" h="2313707" extrusionOk="0">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40" name="Google Shape;1740;p25"/>
          <p:cNvSpPr txBox="1"/>
          <p:nvPr/>
        </p:nvSpPr>
        <p:spPr>
          <a:xfrm>
            <a:off x="-80820" y="2706807"/>
            <a:ext cx="1432500" cy="3924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3F3F3F"/>
                </a:solidFill>
                <a:latin typeface="Arial"/>
                <a:ea typeface="Arial"/>
                <a:cs typeface="Arial"/>
                <a:sym typeface="Arial"/>
              </a:rPr>
              <a:t>MENDAFTAR DENGAN AKUN / EMAIL SIMPKB</a:t>
            </a:r>
            <a:endParaRPr sz="1100" b="0" i="0" u="none" strike="noStrike" cap="none">
              <a:solidFill>
                <a:srgbClr val="000000"/>
              </a:solidFill>
              <a:latin typeface="Arial"/>
              <a:ea typeface="Arial"/>
              <a:cs typeface="Arial"/>
              <a:sym typeface="Arial"/>
            </a:endParaRPr>
          </a:p>
        </p:txBody>
      </p:sp>
      <p:sp>
        <p:nvSpPr>
          <p:cNvPr id="1741" name="Google Shape;1741;p25"/>
          <p:cNvSpPr/>
          <p:nvPr/>
        </p:nvSpPr>
        <p:spPr>
          <a:xfrm>
            <a:off x="2776400" y="1375650"/>
            <a:ext cx="3271500" cy="7620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595959"/>
                </a:solidFill>
                <a:latin typeface="Arial"/>
                <a:ea typeface="Arial"/>
                <a:cs typeface="Arial"/>
                <a:sym typeface="Arial"/>
              </a:rPr>
              <a:t>Melengkapi biodata,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595959"/>
                </a:solidFill>
                <a:latin typeface="Arial"/>
                <a:ea typeface="Arial"/>
                <a:cs typeface="Arial"/>
                <a:sym typeface="Arial"/>
              </a:rPr>
              <a:t>Pengalaman pendampingan</a:t>
            </a:r>
            <a:r>
              <a:rPr lang="en" sz="1100" b="0" i="0" u="none" strike="noStrike" cap="none">
                <a:solidFill>
                  <a:srgbClr val="000000"/>
                </a:solidFill>
                <a:latin typeface="Arial"/>
                <a:ea typeface="Arial"/>
                <a:cs typeface="Arial"/>
                <a:sym typeface="Arial"/>
              </a:rPr>
              <a:t>, </a:t>
            </a:r>
            <a:r>
              <a:rPr lang="en" sz="900" b="0" i="0" u="none" strike="noStrike" cap="none">
                <a:solidFill>
                  <a:srgbClr val="595959"/>
                </a:solidFill>
                <a:latin typeface="Arial"/>
                <a:ea typeface="Arial"/>
                <a:cs typeface="Arial"/>
                <a:sym typeface="Arial"/>
              </a:rPr>
              <a:t>Organisasi</a:t>
            </a:r>
            <a:endParaRPr sz="900" b="0"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595959"/>
                </a:solidFill>
                <a:latin typeface="Arial"/>
                <a:ea typeface="Arial"/>
                <a:cs typeface="Arial"/>
                <a:sym typeface="Arial"/>
              </a:rPr>
              <a:t>Prestasi dan Hobi</a:t>
            </a:r>
            <a:endParaRPr sz="900" b="0"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595959"/>
                </a:solidFill>
                <a:latin typeface="Arial"/>
                <a:ea typeface="Arial"/>
                <a:cs typeface="Arial"/>
                <a:sym typeface="Arial"/>
              </a:rPr>
              <a:t>Unggah Dokumen</a:t>
            </a:r>
            <a:r>
              <a:rPr lang="en" sz="1100" b="0" i="0" u="none" strike="noStrike" cap="none">
                <a:solidFill>
                  <a:srgbClr val="000000"/>
                </a:solidFill>
                <a:latin typeface="Arial"/>
                <a:ea typeface="Arial"/>
                <a:cs typeface="Arial"/>
                <a:sym typeface="Arial"/>
              </a:rPr>
              <a:t> </a:t>
            </a:r>
            <a:r>
              <a:rPr lang="en" sz="900" b="0" i="0" u="none" strike="noStrike" cap="none">
                <a:solidFill>
                  <a:srgbClr val="595959"/>
                </a:solidFill>
                <a:latin typeface="Arial"/>
                <a:ea typeface="Arial"/>
                <a:cs typeface="Arial"/>
                <a:sym typeface="Arial"/>
              </a:rPr>
              <a:t>Penting</a:t>
            </a:r>
            <a:endParaRPr sz="900" b="0" i="0" u="none" strike="noStrike" cap="none">
              <a:solidFill>
                <a:srgbClr val="595959"/>
              </a:solidFill>
              <a:latin typeface="Arial"/>
              <a:ea typeface="Arial"/>
              <a:cs typeface="Arial"/>
              <a:sym typeface="Arial"/>
            </a:endParaRPr>
          </a:p>
        </p:txBody>
      </p:sp>
      <p:grpSp>
        <p:nvGrpSpPr>
          <p:cNvPr id="1742" name="Google Shape;1742;p25"/>
          <p:cNvGrpSpPr/>
          <p:nvPr/>
        </p:nvGrpSpPr>
        <p:grpSpPr>
          <a:xfrm>
            <a:off x="2962641" y="2104480"/>
            <a:ext cx="1442535" cy="757652"/>
            <a:chOff x="5292703" y="3093785"/>
            <a:chExt cx="1923380" cy="1010203"/>
          </a:xfrm>
        </p:grpSpPr>
        <p:grpSp>
          <p:nvGrpSpPr>
            <p:cNvPr id="1743" name="Google Shape;1743;p25"/>
            <p:cNvGrpSpPr/>
            <p:nvPr/>
          </p:nvGrpSpPr>
          <p:grpSpPr>
            <a:xfrm>
              <a:off x="5292703" y="3093785"/>
              <a:ext cx="1923380" cy="1010203"/>
              <a:chOff x="5526663" y="3097061"/>
              <a:chExt cx="1923380" cy="1010203"/>
            </a:xfrm>
          </p:grpSpPr>
          <p:grpSp>
            <p:nvGrpSpPr>
              <p:cNvPr id="1744" name="Google Shape;1744;p25"/>
              <p:cNvGrpSpPr/>
              <p:nvPr/>
            </p:nvGrpSpPr>
            <p:grpSpPr>
              <a:xfrm>
                <a:off x="5526663" y="3097061"/>
                <a:ext cx="1923380" cy="1010203"/>
                <a:chOff x="2654071" y="3402360"/>
                <a:chExt cx="1923380" cy="1010203"/>
              </a:xfrm>
            </p:grpSpPr>
            <p:sp>
              <p:nvSpPr>
                <p:cNvPr id="1745" name="Google Shape;1745;p25"/>
                <p:cNvSpPr/>
                <p:nvPr/>
              </p:nvSpPr>
              <p:spPr>
                <a:xfrm>
                  <a:off x="2654071" y="3402360"/>
                  <a:ext cx="1923380" cy="1010203"/>
                </a:xfrm>
                <a:custGeom>
                  <a:avLst/>
                  <a:gdLst/>
                  <a:ahLst/>
                  <a:cxnLst/>
                  <a:rect l="l" t="t" r="r" b="b"/>
                  <a:pathLst>
                    <a:path w="1923380" h="1010203" extrusionOk="0">
                      <a:moveTo>
                        <a:pt x="1418278" y="0"/>
                      </a:moveTo>
                      <a:lnTo>
                        <a:pt x="1923380" y="505102"/>
                      </a:lnTo>
                      <a:lnTo>
                        <a:pt x="1418278" y="1010203"/>
                      </a:lnTo>
                      <a:lnTo>
                        <a:pt x="1418278" y="757652"/>
                      </a:lnTo>
                      <a:lnTo>
                        <a:pt x="736602" y="757652"/>
                      </a:lnTo>
                      <a:cubicBezTo>
                        <a:pt x="662474" y="855460"/>
                        <a:pt x="544780" y="917660"/>
                        <a:pt x="412559" y="917660"/>
                      </a:cubicBezTo>
                      <a:cubicBezTo>
                        <a:pt x="184709" y="917660"/>
                        <a:pt x="0" y="732951"/>
                        <a:pt x="0" y="505101"/>
                      </a:cubicBezTo>
                      <a:cubicBezTo>
                        <a:pt x="0" y="277251"/>
                        <a:pt x="184709" y="92542"/>
                        <a:pt x="412559" y="92542"/>
                      </a:cubicBezTo>
                      <a:cubicBezTo>
                        <a:pt x="544781" y="92542"/>
                        <a:pt x="662474" y="154743"/>
                        <a:pt x="736603" y="252551"/>
                      </a:cubicBezTo>
                      <a:lnTo>
                        <a:pt x="1418278" y="252551"/>
                      </a:lnTo>
                      <a:close/>
                    </a:path>
                  </a:pathLst>
                </a:custGeom>
                <a:solidFill>
                  <a:schemeClr val="lt1"/>
                </a:solidFill>
                <a:ln w="63500" cap="flat" cmpd="sng">
                  <a:solidFill>
                    <a:schemeClr val="accent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3F3F3F"/>
                    </a:solidFill>
                    <a:latin typeface="Arial"/>
                    <a:ea typeface="Arial"/>
                    <a:cs typeface="Arial"/>
                    <a:sym typeface="Arial"/>
                  </a:endParaRPr>
                </a:p>
              </p:txBody>
            </p:sp>
            <p:sp>
              <p:nvSpPr>
                <p:cNvPr id="1746" name="Google Shape;1746;p25"/>
                <p:cNvSpPr/>
                <p:nvPr/>
              </p:nvSpPr>
              <p:spPr>
                <a:xfrm>
                  <a:off x="2723267" y="3565461"/>
                  <a:ext cx="684000" cy="684000"/>
                </a:xfrm>
                <a:prstGeom prst="ellipse">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3F3F3F"/>
                    </a:solidFill>
                    <a:latin typeface="Arial"/>
                    <a:ea typeface="Arial"/>
                    <a:cs typeface="Arial"/>
                    <a:sym typeface="Arial"/>
                  </a:endParaRPr>
                </a:p>
              </p:txBody>
            </p:sp>
          </p:grpSp>
          <p:sp>
            <p:nvSpPr>
              <p:cNvPr id="1747" name="Google Shape;1747;p25"/>
              <p:cNvSpPr txBox="1"/>
              <p:nvPr/>
            </p:nvSpPr>
            <p:spPr>
              <a:xfrm>
                <a:off x="6282535" y="3371210"/>
                <a:ext cx="968100" cy="4617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i="0" u="none" strike="noStrike" cap="none">
                    <a:solidFill>
                      <a:srgbClr val="3F3F3F"/>
                    </a:solidFill>
                    <a:latin typeface="Arial"/>
                    <a:ea typeface="Arial"/>
                    <a:cs typeface="Arial"/>
                    <a:sym typeface="Arial"/>
                  </a:rPr>
                  <a:t>Kirim Berkas</a:t>
                </a:r>
                <a:endParaRPr sz="900" b="1" i="0" u="none" strike="noStrike" cap="none">
                  <a:solidFill>
                    <a:srgbClr val="3F3F3F"/>
                  </a:solidFill>
                  <a:latin typeface="Arial"/>
                  <a:ea typeface="Arial"/>
                  <a:cs typeface="Arial"/>
                  <a:sym typeface="Arial"/>
                </a:endParaRPr>
              </a:p>
            </p:txBody>
          </p:sp>
        </p:grpSp>
        <p:sp>
          <p:nvSpPr>
            <p:cNvPr id="1748" name="Google Shape;1748;p25"/>
            <p:cNvSpPr/>
            <p:nvPr/>
          </p:nvSpPr>
          <p:spPr>
            <a:xfrm>
              <a:off x="5524233" y="3425437"/>
              <a:ext cx="356400" cy="356400"/>
            </a:xfrm>
            <a:custGeom>
              <a:avLst/>
              <a:gdLst/>
              <a:ahLst/>
              <a:cxnLst/>
              <a:rect l="l" t="t" r="r" b="b"/>
              <a:pathLst>
                <a:path w="3240000" h="3240000" extrusionOk="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Arial"/>
                <a:ea typeface="Arial"/>
                <a:cs typeface="Arial"/>
                <a:sym typeface="Arial"/>
              </a:endParaRPr>
            </a:p>
          </p:txBody>
        </p:sp>
      </p:grpSp>
      <p:grpSp>
        <p:nvGrpSpPr>
          <p:cNvPr id="1749" name="Google Shape;1749;p25"/>
          <p:cNvGrpSpPr/>
          <p:nvPr/>
        </p:nvGrpSpPr>
        <p:grpSpPr>
          <a:xfrm>
            <a:off x="1780141" y="2735858"/>
            <a:ext cx="934414" cy="849019"/>
            <a:chOff x="2297450" y="4126306"/>
            <a:chExt cx="834000" cy="791700"/>
          </a:xfrm>
        </p:grpSpPr>
        <p:sp>
          <p:nvSpPr>
            <p:cNvPr id="1750" name="Google Shape;1750;p25"/>
            <p:cNvSpPr/>
            <p:nvPr/>
          </p:nvSpPr>
          <p:spPr>
            <a:xfrm>
              <a:off x="2297450" y="4126306"/>
              <a:ext cx="834000" cy="791700"/>
            </a:xfrm>
            <a:prstGeom prst="roundRect">
              <a:avLst>
                <a:gd name="adj" fmla="val 16667"/>
              </a:avLst>
            </a:prstGeom>
            <a:solidFill>
              <a:srgbClr val="01C3F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751" name="Google Shape;1751;p25"/>
            <p:cNvSpPr/>
            <p:nvPr/>
          </p:nvSpPr>
          <p:spPr>
            <a:xfrm>
              <a:off x="2503087" y="4247492"/>
              <a:ext cx="476195" cy="567000"/>
            </a:xfrm>
            <a:custGeom>
              <a:avLst/>
              <a:gdLst/>
              <a:ahLst/>
              <a:cxnLst/>
              <a:rect l="l" t="t" r="r" b="b"/>
              <a:pathLst>
                <a:path w="2721114" h="3240000" extrusionOk="0">
                  <a:moveTo>
                    <a:pt x="2519839" y="2469622"/>
                  </a:moveTo>
                  <a:lnTo>
                    <a:pt x="2201779" y="2787682"/>
                  </a:lnTo>
                  <a:lnTo>
                    <a:pt x="2003023" y="2588926"/>
                  </a:lnTo>
                  <a:lnTo>
                    <a:pt x="1901669" y="2690281"/>
                  </a:lnTo>
                  <a:lnTo>
                    <a:pt x="2203868" y="2992480"/>
                  </a:lnTo>
                  <a:lnTo>
                    <a:pt x="2305222" y="2891125"/>
                  </a:lnTo>
                  <a:lnTo>
                    <a:pt x="2303133" y="2889037"/>
                  </a:lnTo>
                  <a:lnTo>
                    <a:pt x="2621194" y="25709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52" name="Google Shape;1752;p25"/>
            <p:cNvSpPr/>
            <p:nvPr/>
          </p:nvSpPr>
          <p:spPr>
            <a:xfrm rot="2700000">
              <a:off x="2685782" y="4393583"/>
              <a:ext cx="84238" cy="352404"/>
            </a:xfrm>
            <a:custGeom>
              <a:avLst/>
              <a:gdLst/>
              <a:ahLst/>
              <a:cxnLst/>
              <a:rect l="l" t="t" r="r" b="b"/>
              <a:pathLst>
                <a:path w="1035916" h="4153123" extrusionOk="0">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sp>
        <p:nvSpPr>
          <p:cNvPr id="1753" name="Google Shape;1753;p25"/>
          <p:cNvSpPr/>
          <p:nvPr/>
        </p:nvSpPr>
        <p:spPr>
          <a:xfrm>
            <a:off x="5001591" y="1946469"/>
            <a:ext cx="1037400" cy="965100"/>
          </a:xfrm>
          <a:prstGeom prst="roundRect">
            <a:avLst>
              <a:gd name="adj" fmla="val 16667"/>
            </a:avLst>
          </a:pr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754" name="Google Shape;1754;p25"/>
          <p:cNvSpPr/>
          <p:nvPr/>
        </p:nvSpPr>
        <p:spPr>
          <a:xfrm>
            <a:off x="5222286" y="2182190"/>
            <a:ext cx="615600" cy="550800"/>
          </a:xfrm>
          <a:custGeom>
            <a:avLst/>
            <a:gdLst/>
            <a:ahLst/>
            <a:cxnLst/>
            <a:rect l="l" t="t" r="r" b="b"/>
            <a:pathLst>
              <a:path w="3240000" h="3240000" extrusionOk="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755" name="Google Shape;1755;p25"/>
          <p:cNvSpPr txBox="1"/>
          <p:nvPr/>
        </p:nvSpPr>
        <p:spPr>
          <a:xfrm>
            <a:off x="4775281" y="2958063"/>
            <a:ext cx="1432575" cy="450225"/>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3F3F3F"/>
                </a:solidFill>
                <a:latin typeface="Arial"/>
                <a:ea typeface="Arial"/>
                <a:cs typeface="Arial"/>
                <a:sym typeface="Arial"/>
              </a:rPr>
              <a:t>VERVAL DAN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3F3F3F"/>
                </a:solidFill>
                <a:latin typeface="Arial"/>
                <a:ea typeface="Arial"/>
                <a:cs typeface="Arial"/>
                <a:sym typeface="Arial"/>
              </a:rPr>
              <a:t>PENILAIAN ESAI</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3F3F3F"/>
                </a:solidFill>
                <a:latin typeface="Arial"/>
                <a:ea typeface="Arial"/>
                <a:cs typeface="Arial"/>
                <a:sym typeface="Arial"/>
              </a:rPr>
              <a:t>OLEH PANITIA</a:t>
            </a:r>
            <a:endParaRPr sz="1100" b="0" i="0" u="none" strike="noStrike" cap="none">
              <a:solidFill>
                <a:srgbClr val="000000"/>
              </a:solidFill>
              <a:latin typeface="Arial"/>
              <a:ea typeface="Arial"/>
              <a:cs typeface="Arial"/>
              <a:sym typeface="Arial"/>
            </a:endParaRPr>
          </a:p>
        </p:txBody>
      </p:sp>
      <p:cxnSp>
        <p:nvCxnSpPr>
          <p:cNvPr id="1756" name="Google Shape;1756;p25"/>
          <p:cNvCxnSpPr>
            <a:stCxn id="1735" idx="3"/>
            <a:endCxn id="1737" idx="1"/>
          </p:cNvCxnSpPr>
          <p:nvPr/>
        </p:nvCxnSpPr>
        <p:spPr>
          <a:xfrm rot="10800000" flipH="1">
            <a:off x="871979" y="1658653"/>
            <a:ext cx="903300" cy="658800"/>
          </a:xfrm>
          <a:prstGeom prst="bentConnector3">
            <a:avLst>
              <a:gd name="adj1" fmla="val 50002"/>
            </a:avLst>
          </a:prstGeom>
          <a:noFill/>
          <a:ln w="57150" cap="flat" cmpd="sng">
            <a:solidFill>
              <a:schemeClr val="accent1"/>
            </a:solidFill>
            <a:prstDash val="solid"/>
            <a:miter lim="800000"/>
            <a:headEnd type="none" w="sm" len="sm"/>
            <a:tailEnd type="triangle" w="med" len="med"/>
          </a:ln>
        </p:spPr>
      </p:cxnSp>
      <p:cxnSp>
        <p:nvCxnSpPr>
          <p:cNvPr id="1757" name="Google Shape;1757;p25"/>
          <p:cNvCxnSpPr>
            <a:stCxn id="1735" idx="3"/>
            <a:endCxn id="1750" idx="1"/>
          </p:cNvCxnSpPr>
          <p:nvPr/>
        </p:nvCxnSpPr>
        <p:spPr>
          <a:xfrm>
            <a:off x="871979" y="2317453"/>
            <a:ext cx="908100" cy="843000"/>
          </a:xfrm>
          <a:prstGeom prst="bentConnector3">
            <a:avLst>
              <a:gd name="adj1" fmla="val 50003"/>
            </a:avLst>
          </a:prstGeom>
          <a:noFill/>
          <a:ln w="57150" cap="flat" cmpd="sng">
            <a:solidFill>
              <a:schemeClr val="accent1"/>
            </a:solidFill>
            <a:prstDash val="solid"/>
            <a:miter lim="800000"/>
            <a:headEnd type="none" w="sm" len="sm"/>
            <a:tailEnd type="triangle" w="med" len="med"/>
          </a:ln>
        </p:spPr>
      </p:cxnSp>
      <p:sp>
        <p:nvSpPr>
          <p:cNvPr id="1758" name="Google Shape;1758;p25"/>
          <p:cNvSpPr/>
          <p:nvPr/>
        </p:nvSpPr>
        <p:spPr>
          <a:xfrm>
            <a:off x="7148876" y="2205023"/>
            <a:ext cx="513000" cy="513000"/>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3F3F3F"/>
              </a:solidFill>
              <a:latin typeface="Arial"/>
              <a:ea typeface="Arial"/>
              <a:cs typeface="Arial"/>
              <a:sym typeface="Arial"/>
            </a:endParaRPr>
          </a:p>
        </p:txBody>
      </p:sp>
      <p:sp>
        <p:nvSpPr>
          <p:cNvPr id="1759" name="Google Shape;1759;p25"/>
          <p:cNvSpPr/>
          <p:nvPr/>
        </p:nvSpPr>
        <p:spPr>
          <a:xfrm rot="9895891">
            <a:off x="7232682" y="2295265"/>
            <a:ext cx="391907" cy="352363"/>
          </a:xfrm>
          <a:custGeom>
            <a:avLst/>
            <a:gdLst/>
            <a:ahLst/>
            <a:cxnLst/>
            <a:rect l="l" t="t" r="r" b="b"/>
            <a:pathLst>
              <a:path w="2911009" h="2472345" extrusionOk="0">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60" name="Google Shape;1760;p25"/>
          <p:cNvSpPr txBox="1"/>
          <p:nvPr/>
        </p:nvSpPr>
        <p:spPr>
          <a:xfrm>
            <a:off x="6635420" y="3014699"/>
            <a:ext cx="1432500" cy="323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3F3F3F"/>
                </a:solidFill>
                <a:latin typeface="Arial"/>
                <a:ea typeface="Arial"/>
                <a:cs typeface="Arial"/>
                <a:sym typeface="Arial"/>
              </a:rPr>
              <a:t>PENGUMUMAN</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3F3F3F"/>
                </a:solidFill>
                <a:latin typeface="Arial"/>
                <a:ea typeface="Arial"/>
                <a:cs typeface="Arial"/>
                <a:sym typeface="Arial"/>
              </a:rPr>
              <a:t>TAHAP 1</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Shape 1764"/>
        <p:cNvGrpSpPr/>
        <p:nvPr/>
      </p:nvGrpSpPr>
      <p:grpSpPr>
        <a:xfrm>
          <a:off x="0" y="0"/>
          <a:ext cx="0" cy="0"/>
          <a:chOff x="0" y="0"/>
          <a:chExt cx="0" cy="0"/>
        </a:xfrm>
      </p:grpSpPr>
      <p:sp>
        <p:nvSpPr>
          <p:cNvPr id="1765" name="Google Shape;1765;p26"/>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766" name="Google Shape;1766;p26"/>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767" name="Google Shape;1767;p26"/>
          <p:cNvGrpSpPr/>
          <p:nvPr/>
        </p:nvGrpSpPr>
        <p:grpSpPr>
          <a:xfrm>
            <a:off x="2508303" y="185473"/>
            <a:ext cx="6477238" cy="501900"/>
            <a:chOff x="5281201" y="2573079"/>
            <a:chExt cx="6817429" cy="1711800"/>
          </a:xfrm>
        </p:grpSpPr>
        <p:sp>
          <p:nvSpPr>
            <p:cNvPr id="1768" name="Google Shape;1768;p26"/>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69" name="Google Shape;1769;p26"/>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770" name="Google Shape;1770;p26"/>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Alur Pendaftaran Pelatih Ahli</a:t>
            </a:r>
            <a:endParaRPr sz="1800" b="0" i="0" u="none" strike="noStrike" cap="none">
              <a:solidFill>
                <a:schemeClr val="lt1"/>
              </a:solidFill>
              <a:latin typeface="Arial"/>
              <a:ea typeface="Arial"/>
              <a:cs typeface="Arial"/>
              <a:sym typeface="Arial"/>
            </a:endParaRPr>
          </a:p>
        </p:txBody>
      </p:sp>
      <p:sp>
        <p:nvSpPr>
          <p:cNvPr id="1771" name="Google Shape;1771;p26"/>
          <p:cNvSpPr/>
          <p:nvPr/>
        </p:nvSpPr>
        <p:spPr>
          <a:xfrm rot="10800000">
            <a:off x="6558076" y="1972381"/>
            <a:ext cx="1008112" cy="270750"/>
          </a:xfrm>
          <a:custGeom>
            <a:avLst/>
            <a:gdLst/>
            <a:ahLst/>
            <a:cxnLst/>
            <a:rect l="l" t="t" r="r" b="b"/>
            <a:pathLst>
              <a:path w="4032448" h="1152128" extrusionOk="0">
                <a:moveTo>
                  <a:pt x="288032" y="0"/>
                </a:moveTo>
                <a:lnTo>
                  <a:pt x="1088688" y="0"/>
                </a:lnTo>
                <a:lnTo>
                  <a:pt x="4032448" y="0"/>
                </a:lnTo>
                <a:lnTo>
                  <a:pt x="4032448" y="1152128"/>
                </a:lnTo>
                <a:lnTo>
                  <a:pt x="1088688" y="1152128"/>
                </a:lnTo>
                <a:lnTo>
                  <a:pt x="288032" y="1152128"/>
                </a:lnTo>
                <a:lnTo>
                  <a:pt x="0" y="576064"/>
                </a:lnTo>
                <a:close/>
              </a:path>
            </a:pathLst>
          </a:custGeom>
          <a:solidFill>
            <a:schemeClr val="accent6">
              <a:alpha val="8000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72" name="Google Shape;1772;p26"/>
          <p:cNvSpPr/>
          <p:nvPr/>
        </p:nvSpPr>
        <p:spPr>
          <a:xfrm>
            <a:off x="4958999" y="1957119"/>
            <a:ext cx="1265100" cy="270000"/>
          </a:xfrm>
          <a:prstGeom prst="rect">
            <a:avLst/>
          </a:prstGeom>
          <a:solidFill>
            <a:srgbClr val="00B0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73" name="Google Shape;1773;p26"/>
          <p:cNvSpPr/>
          <p:nvPr/>
        </p:nvSpPr>
        <p:spPr>
          <a:xfrm>
            <a:off x="3558323" y="1957119"/>
            <a:ext cx="1265100" cy="2700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74" name="Google Shape;1774;p26"/>
          <p:cNvSpPr/>
          <p:nvPr/>
        </p:nvSpPr>
        <p:spPr>
          <a:xfrm>
            <a:off x="2171815" y="1952148"/>
            <a:ext cx="1265100" cy="270000"/>
          </a:xfrm>
          <a:prstGeom prst="rect">
            <a:avLst/>
          </a:prstGeom>
          <a:solidFill>
            <a:srgbClr val="00B0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75" name="Google Shape;1775;p26"/>
          <p:cNvSpPr/>
          <p:nvPr/>
        </p:nvSpPr>
        <p:spPr>
          <a:xfrm>
            <a:off x="1404826" y="1957258"/>
            <a:ext cx="635100" cy="270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nvGrpSpPr>
          <p:cNvPr id="1776" name="Google Shape;1776;p26"/>
          <p:cNvGrpSpPr/>
          <p:nvPr/>
        </p:nvGrpSpPr>
        <p:grpSpPr>
          <a:xfrm>
            <a:off x="699187" y="1651827"/>
            <a:ext cx="1030991" cy="924864"/>
            <a:chOff x="559099" y="3199038"/>
            <a:chExt cx="834000" cy="791700"/>
          </a:xfrm>
        </p:grpSpPr>
        <p:sp>
          <p:nvSpPr>
            <p:cNvPr id="1777" name="Google Shape;1777;p26"/>
            <p:cNvSpPr/>
            <p:nvPr/>
          </p:nvSpPr>
          <p:spPr>
            <a:xfrm>
              <a:off x="559099" y="3199038"/>
              <a:ext cx="834000" cy="791700"/>
            </a:xfrm>
            <a:prstGeom prst="roundRect">
              <a:avLst>
                <a:gd name="adj" fmla="val 16667"/>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778" name="Google Shape;1778;p26"/>
            <p:cNvSpPr/>
            <p:nvPr/>
          </p:nvSpPr>
          <p:spPr>
            <a:xfrm>
              <a:off x="711232" y="3349843"/>
              <a:ext cx="526739" cy="445389"/>
            </a:xfrm>
            <a:custGeom>
              <a:avLst/>
              <a:gdLst/>
              <a:ahLst/>
              <a:cxnLst/>
              <a:rect l="l" t="t" r="r" b="b"/>
              <a:pathLst>
                <a:path w="2736304" h="2313707" extrusionOk="0">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sp>
        <p:nvSpPr>
          <p:cNvPr id="1779" name="Google Shape;1779;p26"/>
          <p:cNvSpPr txBox="1"/>
          <p:nvPr/>
        </p:nvSpPr>
        <p:spPr>
          <a:xfrm>
            <a:off x="531275" y="2752761"/>
            <a:ext cx="1432500" cy="3924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3F3F3F"/>
                </a:solidFill>
                <a:latin typeface="Arial"/>
                <a:ea typeface="Arial"/>
                <a:cs typeface="Arial"/>
                <a:sym typeface="Arial"/>
              </a:rPr>
              <a:t>LOGIN DENGAN AKUN / EMAIL SIMPKB</a:t>
            </a:r>
            <a:endParaRPr sz="1100" b="0" i="0" u="none" strike="noStrike" cap="none">
              <a:solidFill>
                <a:srgbClr val="000000"/>
              </a:solidFill>
              <a:latin typeface="Arial"/>
              <a:ea typeface="Arial"/>
              <a:cs typeface="Arial"/>
              <a:sym typeface="Arial"/>
            </a:endParaRPr>
          </a:p>
        </p:txBody>
      </p:sp>
      <p:sp>
        <p:nvSpPr>
          <p:cNvPr id="1780" name="Google Shape;1780;p26"/>
          <p:cNvSpPr/>
          <p:nvPr/>
        </p:nvSpPr>
        <p:spPr>
          <a:xfrm>
            <a:off x="3446743" y="1661894"/>
            <a:ext cx="1037400" cy="965100"/>
          </a:xfrm>
          <a:prstGeom prst="roundRect">
            <a:avLst>
              <a:gd name="adj" fmla="val 16667"/>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781" name="Google Shape;1781;p26"/>
          <p:cNvSpPr/>
          <p:nvPr/>
        </p:nvSpPr>
        <p:spPr>
          <a:xfrm>
            <a:off x="2047236" y="1656843"/>
            <a:ext cx="1031100" cy="927600"/>
          </a:xfrm>
          <a:prstGeom prst="roundRect">
            <a:avLst>
              <a:gd name="adj" fmla="val 16667"/>
            </a:avLst>
          </a:prstGeom>
          <a:solidFill>
            <a:srgbClr val="00B0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782" name="Google Shape;1782;p26"/>
          <p:cNvSpPr/>
          <p:nvPr/>
        </p:nvSpPr>
        <p:spPr>
          <a:xfrm flipH="1">
            <a:off x="2451646" y="1853033"/>
            <a:ext cx="502200" cy="544042"/>
          </a:xfrm>
          <a:custGeom>
            <a:avLst/>
            <a:gdLst/>
            <a:ahLst/>
            <a:cxnLst/>
            <a:rect l="l" t="t" r="r" b="b"/>
            <a:pathLst>
              <a:path w="3240000" h="3248012" extrusionOk="0">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83" name="Google Shape;1783;p26"/>
          <p:cNvSpPr/>
          <p:nvPr/>
        </p:nvSpPr>
        <p:spPr>
          <a:xfrm>
            <a:off x="2214672" y="1852675"/>
            <a:ext cx="208569" cy="500272"/>
          </a:xfrm>
          <a:custGeom>
            <a:avLst/>
            <a:gdLst/>
            <a:ahLst/>
            <a:cxnLst/>
            <a:rect l="l" t="t" r="r" b="b"/>
            <a:pathLst>
              <a:path w="1489775" h="3923699" extrusionOk="0">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84" name="Google Shape;1784;p26"/>
          <p:cNvSpPr/>
          <p:nvPr/>
        </p:nvSpPr>
        <p:spPr>
          <a:xfrm>
            <a:off x="4104613" y="1937588"/>
            <a:ext cx="212748" cy="463849"/>
          </a:xfrm>
          <a:custGeom>
            <a:avLst/>
            <a:gdLst/>
            <a:ahLst/>
            <a:cxnLst/>
            <a:rect l="l" t="t" r="r" b="b"/>
            <a:pathLst>
              <a:path w="1492970" h="3255081" extrusionOk="0">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85" name="Google Shape;1785;p26"/>
          <p:cNvSpPr/>
          <p:nvPr/>
        </p:nvSpPr>
        <p:spPr>
          <a:xfrm>
            <a:off x="4826992" y="1666781"/>
            <a:ext cx="1031100" cy="909000"/>
          </a:xfrm>
          <a:prstGeom prst="roundRect">
            <a:avLst>
              <a:gd name="adj" fmla="val 16667"/>
            </a:avLst>
          </a:prstGeom>
          <a:solidFill>
            <a:srgbClr val="00C2F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786" name="Google Shape;1786;p26"/>
          <p:cNvSpPr/>
          <p:nvPr/>
        </p:nvSpPr>
        <p:spPr>
          <a:xfrm rot="9874670">
            <a:off x="5159384" y="1923260"/>
            <a:ext cx="437863" cy="371880"/>
          </a:xfrm>
          <a:custGeom>
            <a:avLst/>
            <a:gdLst/>
            <a:ahLst/>
            <a:cxnLst/>
            <a:rect l="l" t="t" r="r" b="b"/>
            <a:pathLst>
              <a:path w="2911009" h="2472345" extrusionOk="0">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nvGrpSpPr>
          <p:cNvPr id="1787" name="Google Shape;1787;p26"/>
          <p:cNvGrpSpPr/>
          <p:nvPr/>
        </p:nvGrpSpPr>
        <p:grpSpPr>
          <a:xfrm flipH="1">
            <a:off x="3582101" y="1925789"/>
            <a:ext cx="418720" cy="446133"/>
            <a:chOff x="4835382" y="-162289"/>
            <a:chExt cx="3081091" cy="3461076"/>
          </a:xfrm>
        </p:grpSpPr>
        <p:sp>
          <p:nvSpPr>
            <p:cNvPr id="1788" name="Google Shape;1788;p26"/>
            <p:cNvSpPr/>
            <p:nvPr/>
          </p:nvSpPr>
          <p:spPr>
            <a:xfrm>
              <a:off x="4835382" y="73243"/>
              <a:ext cx="2919028" cy="3225544"/>
            </a:xfrm>
            <a:custGeom>
              <a:avLst/>
              <a:gdLst/>
              <a:ahLst/>
              <a:cxnLst/>
              <a:rect l="l" t="t" r="r" b="b"/>
              <a:pathLst>
                <a:path w="5331558" h="5891405" extrusionOk="0">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89" name="Google Shape;1789;p26"/>
            <p:cNvSpPr/>
            <p:nvPr/>
          </p:nvSpPr>
          <p:spPr>
            <a:xfrm rot="-3498965">
              <a:off x="5908421" y="-59460"/>
              <a:ext cx="1437394" cy="2143164"/>
            </a:xfrm>
            <a:custGeom>
              <a:avLst/>
              <a:gdLst/>
              <a:ahLst/>
              <a:cxnLst/>
              <a:rect l="l" t="t" r="r" b="b"/>
              <a:pathLst>
                <a:path w="1170491" h="1745209" extrusionOk="0">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grpSp>
        <p:nvGrpSpPr>
          <p:cNvPr id="1790" name="Google Shape;1790;p26"/>
          <p:cNvGrpSpPr/>
          <p:nvPr/>
        </p:nvGrpSpPr>
        <p:grpSpPr>
          <a:xfrm>
            <a:off x="2193787" y="2577090"/>
            <a:ext cx="2043678" cy="1295816"/>
            <a:chOff x="1043607" y="3573671"/>
            <a:chExt cx="2248270" cy="2014953"/>
          </a:xfrm>
        </p:grpSpPr>
        <p:sp>
          <p:nvSpPr>
            <p:cNvPr id="1791" name="Google Shape;1791;p26"/>
            <p:cNvSpPr/>
            <p:nvPr/>
          </p:nvSpPr>
          <p:spPr>
            <a:xfrm rot="-5400000">
              <a:off x="1160305" y="3456973"/>
              <a:ext cx="2014874" cy="2248270"/>
            </a:xfrm>
            <a:custGeom>
              <a:avLst/>
              <a:gdLst/>
              <a:ahLst/>
              <a:cxnLst/>
              <a:rect l="l" t="t" r="r" b="b"/>
              <a:pathLst>
                <a:path w="1980220" h="1656184" extrusionOk="0">
                  <a:moveTo>
                    <a:pt x="0" y="0"/>
                  </a:moveTo>
                  <a:lnTo>
                    <a:pt x="1656184" y="0"/>
                  </a:lnTo>
                  <a:lnTo>
                    <a:pt x="1656184" y="640151"/>
                  </a:lnTo>
                  <a:lnTo>
                    <a:pt x="1980220" y="828092"/>
                  </a:lnTo>
                  <a:lnTo>
                    <a:pt x="1656184" y="1016033"/>
                  </a:lnTo>
                  <a:lnTo>
                    <a:pt x="1656184" y="1656184"/>
                  </a:lnTo>
                  <a:lnTo>
                    <a:pt x="0" y="1656184"/>
                  </a:lnTo>
                  <a:close/>
                </a:path>
              </a:pathLst>
            </a:custGeom>
            <a:solidFill>
              <a:srgbClr val="DBDBE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92" name="Google Shape;1792;p26"/>
            <p:cNvSpPr/>
            <p:nvPr/>
          </p:nvSpPr>
          <p:spPr>
            <a:xfrm>
              <a:off x="1043607" y="5445224"/>
              <a:ext cx="2246700" cy="1434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grpSp>
        <p:nvGrpSpPr>
          <p:cNvPr id="1793" name="Google Shape;1793;p26"/>
          <p:cNvGrpSpPr/>
          <p:nvPr/>
        </p:nvGrpSpPr>
        <p:grpSpPr>
          <a:xfrm>
            <a:off x="2458905" y="2908332"/>
            <a:ext cx="1140628" cy="207675"/>
            <a:chOff x="1106820" y="4293096"/>
            <a:chExt cx="1520837" cy="276900"/>
          </a:xfrm>
        </p:grpSpPr>
        <p:grpSp>
          <p:nvGrpSpPr>
            <p:cNvPr id="1794" name="Google Shape;1794;p26"/>
            <p:cNvGrpSpPr/>
            <p:nvPr/>
          </p:nvGrpSpPr>
          <p:grpSpPr>
            <a:xfrm>
              <a:off x="1106820" y="4330329"/>
              <a:ext cx="206100" cy="206100"/>
              <a:chOff x="2411760" y="3708613"/>
              <a:chExt cx="206100" cy="206100"/>
            </a:xfrm>
          </p:grpSpPr>
          <p:sp>
            <p:nvSpPr>
              <p:cNvPr id="1795" name="Google Shape;1795;p26"/>
              <p:cNvSpPr/>
              <p:nvPr/>
            </p:nvSpPr>
            <p:spPr>
              <a:xfrm>
                <a:off x="2411760" y="3708613"/>
                <a:ext cx="206100" cy="206100"/>
              </a:xfrm>
              <a:prstGeom prst="ellips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Arial"/>
                  <a:ea typeface="Arial"/>
                  <a:cs typeface="Arial"/>
                  <a:sym typeface="Arial"/>
                </a:endParaRPr>
              </a:p>
            </p:txBody>
          </p:sp>
          <p:sp>
            <p:nvSpPr>
              <p:cNvPr id="1796" name="Google Shape;1796;p26"/>
              <p:cNvSpPr/>
              <p:nvPr/>
            </p:nvSpPr>
            <p:spPr>
              <a:xfrm>
                <a:off x="2478836" y="3755880"/>
                <a:ext cx="72000" cy="108000"/>
              </a:xfrm>
              <a:prstGeom prst="chevron">
                <a:avLst>
                  <a:gd name="adj" fmla="val 65228"/>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Arial"/>
                  <a:ea typeface="Arial"/>
                  <a:cs typeface="Arial"/>
                  <a:sym typeface="Arial"/>
                </a:endParaRPr>
              </a:p>
            </p:txBody>
          </p:sp>
        </p:grpSp>
        <p:sp>
          <p:nvSpPr>
            <p:cNvPr id="1797" name="Google Shape;1797;p26"/>
            <p:cNvSpPr txBox="1"/>
            <p:nvPr/>
          </p:nvSpPr>
          <p:spPr>
            <a:xfrm>
              <a:off x="1366157" y="4293096"/>
              <a:ext cx="1261500" cy="276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chemeClr val="dk1"/>
                  </a:solidFill>
                  <a:latin typeface="Arial"/>
                  <a:ea typeface="Arial"/>
                  <a:cs typeface="Arial"/>
                  <a:sym typeface="Arial"/>
                </a:rPr>
                <a:t>Secara Daring</a:t>
              </a:r>
              <a:endParaRPr sz="900" b="1" i="0" u="none" strike="noStrike" cap="none">
                <a:solidFill>
                  <a:schemeClr val="dk1"/>
                </a:solidFill>
                <a:latin typeface="Arial"/>
                <a:ea typeface="Arial"/>
                <a:cs typeface="Arial"/>
                <a:sym typeface="Arial"/>
              </a:endParaRPr>
            </a:p>
          </p:txBody>
        </p:sp>
      </p:grpSp>
      <p:sp>
        <p:nvSpPr>
          <p:cNvPr id="1798" name="Google Shape;1798;p26"/>
          <p:cNvSpPr txBox="1"/>
          <p:nvPr/>
        </p:nvSpPr>
        <p:spPr>
          <a:xfrm>
            <a:off x="2653673" y="3122984"/>
            <a:ext cx="1582500" cy="623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chemeClr val="dk1"/>
                </a:solidFill>
                <a:latin typeface="Arial"/>
                <a:ea typeface="Arial"/>
                <a:cs typeface="Arial"/>
                <a:sym typeface="Arial"/>
              </a:rPr>
              <a:t>Simulasi </a:t>
            </a:r>
            <a:r>
              <a:rPr lang="en" sz="900">
                <a:solidFill>
                  <a:schemeClr val="dk1"/>
                </a:solidFill>
              </a:rPr>
              <a:t>melatih </a:t>
            </a:r>
            <a:r>
              <a:rPr lang="en" sz="900" b="0" i="0" u="none" strike="noStrike" cap="none">
                <a:solidFill>
                  <a:schemeClr val="dk1"/>
                </a:solidFill>
                <a:latin typeface="Arial"/>
                <a:ea typeface="Arial"/>
                <a:cs typeface="Arial"/>
                <a:sym typeface="Arial"/>
              </a:rPr>
              <a:t>dan wawancara dilakukan secara daring dengan menggunakan Google Meet</a:t>
            </a:r>
            <a:endParaRPr sz="900" b="0" i="0" u="none" strike="noStrike" cap="none">
              <a:solidFill>
                <a:schemeClr val="dk1"/>
              </a:solidFill>
              <a:latin typeface="Arial"/>
              <a:ea typeface="Arial"/>
              <a:cs typeface="Arial"/>
              <a:sym typeface="Arial"/>
            </a:endParaRPr>
          </a:p>
        </p:txBody>
      </p:sp>
      <p:sp>
        <p:nvSpPr>
          <p:cNvPr id="1799" name="Google Shape;1799;p26"/>
          <p:cNvSpPr/>
          <p:nvPr/>
        </p:nvSpPr>
        <p:spPr>
          <a:xfrm>
            <a:off x="6237852" y="1668001"/>
            <a:ext cx="1031100" cy="927600"/>
          </a:xfrm>
          <a:prstGeom prst="roundRect">
            <a:avLst>
              <a:gd name="adj" fmla="val 16667"/>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800" name="Google Shape;1800;p26"/>
          <p:cNvSpPr/>
          <p:nvPr/>
        </p:nvSpPr>
        <p:spPr>
          <a:xfrm>
            <a:off x="6557989" y="1903664"/>
            <a:ext cx="395456" cy="394814"/>
          </a:xfrm>
          <a:custGeom>
            <a:avLst/>
            <a:gdLst/>
            <a:ahLst/>
            <a:cxnLst/>
            <a:rect l="l" t="t" r="r" b="b"/>
            <a:pathLst>
              <a:path w="3228210" h="3222968" extrusionOk="0">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nvGrpSpPr>
          <p:cNvPr id="1801" name="Google Shape;1801;p26"/>
          <p:cNvGrpSpPr/>
          <p:nvPr/>
        </p:nvGrpSpPr>
        <p:grpSpPr>
          <a:xfrm>
            <a:off x="4987316" y="2610114"/>
            <a:ext cx="2043678" cy="1295816"/>
            <a:chOff x="1043607" y="3573671"/>
            <a:chExt cx="2248270" cy="2014953"/>
          </a:xfrm>
        </p:grpSpPr>
        <p:sp>
          <p:nvSpPr>
            <p:cNvPr id="1802" name="Google Shape;1802;p26"/>
            <p:cNvSpPr/>
            <p:nvPr/>
          </p:nvSpPr>
          <p:spPr>
            <a:xfrm rot="-5400000">
              <a:off x="1160305" y="3456973"/>
              <a:ext cx="2014874" cy="2248270"/>
            </a:xfrm>
            <a:custGeom>
              <a:avLst/>
              <a:gdLst/>
              <a:ahLst/>
              <a:cxnLst/>
              <a:rect l="l" t="t" r="r" b="b"/>
              <a:pathLst>
                <a:path w="1980220" h="1656184" extrusionOk="0">
                  <a:moveTo>
                    <a:pt x="0" y="0"/>
                  </a:moveTo>
                  <a:lnTo>
                    <a:pt x="1656184" y="0"/>
                  </a:lnTo>
                  <a:lnTo>
                    <a:pt x="1656184" y="640151"/>
                  </a:lnTo>
                  <a:lnTo>
                    <a:pt x="1980220" y="828092"/>
                  </a:lnTo>
                  <a:lnTo>
                    <a:pt x="1656184" y="1016033"/>
                  </a:lnTo>
                  <a:lnTo>
                    <a:pt x="1656184" y="1656184"/>
                  </a:lnTo>
                  <a:lnTo>
                    <a:pt x="0" y="1656184"/>
                  </a:lnTo>
                  <a:close/>
                </a:path>
              </a:pathLst>
            </a:custGeom>
            <a:solidFill>
              <a:srgbClr val="CDF8E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803" name="Google Shape;1803;p26"/>
            <p:cNvSpPr/>
            <p:nvPr/>
          </p:nvSpPr>
          <p:spPr>
            <a:xfrm>
              <a:off x="1043607" y="5445224"/>
              <a:ext cx="2246700" cy="1434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grpSp>
      <p:grpSp>
        <p:nvGrpSpPr>
          <p:cNvPr id="1804" name="Google Shape;1804;p26"/>
          <p:cNvGrpSpPr/>
          <p:nvPr/>
        </p:nvGrpSpPr>
        <p:grpSpPr>
          <a:xfrm>
            <a:off x="5252435" y="2923835"/>
            <a:ext cx="1827647" cy="623250"/>
            <a:chOff x="1106820" y="4269735"/>
            <a:chExt cx="2436862" cy="831000"/>
          </a:xfrm>
        </p:grpSpPr>
        <p:grpSp>
          <p:nvGrpSpPr>
            <p:cNvPr id="1805" name="Google Shape;1805;p26"/>
            <p:cNvGrpSpPr/>
            <p:nvPr/>
          </p:nvGrpSpPr>
          <p:grpSpPr>
            <a:xfrm>
              <a:off x="1106820" y="4330329"/>
              <a:ext cx="206100" cy="206100"/>
              <a:chOff x="2411760" y="3708613"/>
              <a:chExt cx="206100" cy="206100"/>
            </a:xfrm>
          </p:grpSpPr>
          <p:sp>
            <p:nvSpPr>
              <p:cNvPr id="1806" name="Google Shape;1806;p26"/>
              <p:cNvSpPr/>
              <p:nvPr/>
            </p:nvSpPr>
            <p:spPr>
              <a:xfrm>
                <a:off x="2411760" y="3708613"/>
                <a:ext cx="206100" cy="206100"/>
              </a:xfrm>
              <a:prstGeom prst="ellips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Arial"/>
                  <a:ea typeface="Arial"/>
                  <a:cs typeface="Arial"/>
                  <a:sym typeface="Arial"/>
                </a:endParaRPr>
              </a:p>
            </p:txBody>
          </p:sp>
          <p:sp>
            <p:nvSpPr>
              <p:cNvPr id="1807" name="Google Shape;1807;p26"/>
              <p:cNvSpPr/>
              <p:nvPr/>
            </p:nvSpPr>
            <p:spPr>
              <a:xfrm>
                <a:off x="2478836" y="3755880"/>
                <a:ext cx="72000" cy="108000"/>
              </a:xfrm>
              <a:prstGeom prst="chevron">
                <a:avLst>
                  <a:gd name="adj" fmla="val 65228"/>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Arial"/>
                  <a:ea typeface="Arial"/>
                  <a:cs typeface="Arial"/>
                  <a:sym typeface="Arial"/>
                </a:endParaRPr>
              </a:p>
            </p:txBody>
          </p:sp>
        </p:grpSp>
        <p:sp>
          <p:nvSpPr>
            <p:cNvPr id="1808" name="Google Shape;1808;p26"/>
            <p:cNvSpPr txBox="1"/>
            <p:nvPr/>
          </p:nvSpPr>
          <p:spPr>
            <a:xfrm>
              <a:off x="1393282" y="4269735"/>
              <a:ext cx="2150400" cy="8310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rgbClr val="212529"/>
                  </a:solidFill>
                  <a:latin typeface="Lato"/>
                  <a:ea typeface="Lato"/>
                  <a:cs typeface="Lato"/>
                  <a:sym typeface="Lato"/>
                </a:rPr>
                <a:t>Pengumuman dan Penetapan Pelatih Ahli</a:t>
              </a:r>
              <a:endParaRPr sz="900" b="1" i="0" u="none" strike="noStrike" cap="none">
                <a:solidFill>
                  <a:schemeClr val="dk1"/>
                </a:solidFill>
                <a:latin typeface="Arial"/>
                <a:ea typeface="Arial"/>
                <a:cs typeface="Arial"/>
                <a:sym typeface="Arial"/>
              </a:endParaRPr>
            </a:p>
          </p:txBody>
        </p:sp>
      </p:grpSp>
      <p:sp>
        <p:nvSpPr>
          <p:cNvPr id="1809" name="Google Shape;1809;p26"/>
          <p:cNvSpPr txBox="1"/>
          <p:nvPr/>
        </p:nvSpPr>
        <p:spPr>
          <a:xfrm>
            <a:off x="2063109" y="1205653"/>
            <a:ext cx="946200" cy="3924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Arial"/>
                <a:ea typeface="Arial"/>
                <a:cs typeface="Arial"/>
                <a:sym typeface="Arial"/>
              </a:rPr>
              <a:t>Simulasi Melatih</a:t>
            </a:r>
            <a:endParaRPr sz="1400" b="1" i="0" u="none" strike="noStrike" cap="none">
              <a:solidFill>
                <a:schemeClr val="accent1"/>
              </a:solidFill>
              <a:latin typeface="Arial"/>
              <a:ea typeface="Arial"/>
              <a:cs typeface="Arial"/>
              <a:sym typeface="Arial"/>
            </a:endParaRPr>
          </a:p>
        </p:txBody>
      </p:sp>
      <p:sp>
        <p:nvSpPr>
          <p:cNvPr id="1810" name="Google Shape;1810;p26"/>
          <p:cNvSpPr txBox="1"/>
          <p:nvPr/>
        </p:nvSpPr>
        <p:spPr>
          <a:xfrm>
            <a:off x="3492327" y="1363004"/>
            <a:ext cx="946200" cy="2307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accent2"/>
                </a:solidFill>
                <a:latin typeface="Arial"/>
                <a:ea typeface="Arial"/>
                <a:cs typeface="Arial"/>
                <a:sym typeface="Arial"/>
              </a:rPr>
              <a:t>Wawancara</a:t>
            </a:r>
            <a:endParaRPr sz="1400" b="1" i="0" u="none" strike="noStrike" cap="none">
              <a:solidFill>
                <a:schemeClr val="accent2"/>
              </a:solidFill>
              <a:latin typeface="Arial"/>
              <a:ea typeface="Arial"/>
              <a:cs typeface="Arial"/>
              <a:sym typeface="Arial"/>
            </a:endParaRPr>
          </a:p>
        </p:txBody>
      </p:sp>
      <p:sp>
        <p:nvSpPr>
          <p:cNvPr id="1811" name="Google Shape;1811;p26"/>
          <p:cNvSpPr txBox="1"/>
          <p:nvPr/>
        </p:nvSpPr>
        <p:spPr>
          <a:xfrm>
            <a:off x="4747100" y="1230875"/>
            <a:ext cx="1140600" cy="3924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Arial"/>
                <a:ea typeface="Arial"/>
                <a:cs typeface="Arial"/>
                <a:sym typeface="Arial"/>
              </a:rPr>
              <a:t>Pengumuman tahap 2</a:t>
            </a:r>
            <a:endParaRPr sz="1400" b="1" i="0" u="none" strike="noStrike" cap="none">
              <a:solidFill>
                <a:schemeClr val="accent1"/>
              </a:solidFill>
              <a:latin typeface="Arial"/>
              <a:ea typeface="Arial"/>
              <a:cs typeface="Arial"/>
              <a:sym typeface="Arial"/>
            </a:endParaRPr>
          </a:p>
        </p:txBody>
      </p:sp>
      <p:sp>
        <p:nvSpPr>
          <p:cNvPr id="1812" name="Google Shape;1812;p26"/>
          <p:cNvSpPr txBox="1"/>
          <p:nvPr/>
        </p:nvSpPr>
        <p:spPr>
          <a:xfrm>
            <a:off x="6029568" y="1205653"/>
            <a:ext cx="1447500" cy="3924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accent2"/>
                </a:solidFill>
                <a:latin typeface="Arial"/>
                <a:ea typeface="Arial"/>
                <a:cs typeface="Arial"/>
                <a:sym typeface="Arial"/>
              </a:rPr>
              <a:t>Pengumuman Seleksi Tahap dan BImtek</a:t>
            </a:r>
            <a:endParaRPr sz="1400" b="1" i="0" u="none" strike="noStrike" cap="none">
              <a:solidFill>
                <a:schemeClr val="accent2"/>
              </a:solidFill>
              <a:latin typeface="Arial"/>
              <a:ea typeface="Arial"/>
              <a:cs typeface="Arial"/>
              <a:sym typeface="Arial"/>
            </a:endParaRPr>
          </a:p>
        </p:txBody>
      </p:sp>
      <p:sp>
        <p:nvSpPr>
          <p:cNvPr id="1813" name="Google Shape;1813;p26"/>
          <p:cNvSpPr/>
          <p:nvPr/>
        </p:nvSpPr>
        <p:spPr>
          <a:xfrm>
            <a:off x="457482" y="3775783"/>
            <a:ext cx="8023500" cy="1315800"/>
          </a:xfrm>
          <a:prstGeom prst="rightArrow">
            <a:avLst>
              <a:gd name="adj1" fmla="val 45285"/>
              <a:gd name="adj2" fmla="val 38028"/>
            </a:avLst>
          </a:prstGeom>
          <a:solidFill>
            <a:srgbClr val="D8D8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0" i="0" u="none" strike="noStrike" cap="none">
                <a:solidFill>
                  <a:srgbClr val="7F7F7F"/>
                </a:solidFill>
                <a:latin typeface="Arial"/>
                <a:ea typeface="Arial"/>
                <a:cs typeface="Arial"/>
                <a:sym typeface="Arial"/>
              </a:rPr>
              <a:t>SELEKSI TAHAP 2</a:t>
            </a:r>
            <a:endParaRPr sz="2000" b="0" i="0" u="none" strike="noStrike" cap="none">
              <a:solidFill>
                <a:srgbClr val="7F7F7F"/>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Shape 1818"/>
        <p:cNvGrpSpPr/>
        <p:nvPr/>
      </p:nvGrpSpPr>
      <p:grpSpPr>
        <a:xfrm>
          <a:off x="0" y="0"/>
          <a:ext cx="0" cy="0"/>
          <a:chOff x="0" y="0"/>
          <a:chExt cx="0" cy="0"/>
        </a:xfrm>
      </p:grpSpPr>
      <p:grpSp>
        <p:nvGrpSpPr>
          <p:cNvPr id="1819" name="Google Shape;1819;p27"/>
          <p:cNvGrpSpPr/>
          <p:nvPr/>
        </p:nvGrpSpPr>
        <p:grpSpPr>
          <a:xfrm>
            <a:off x="7089867" y="1194699"/>
            <a:ext cx="572282" cy="2897470"/>
            <a:chOff x="3942028" y="-1847"/>
            <a:chExt cx="763042" cy="3863293"/>
          </a:xfrm>
        </p:grpSpPr>
        <p:sp>
          <p:nvSpPr>
            <p:cNvPr id="1820" name="Google Shape;1820;p27"/>
            <p:cNvSpPr/>
            <p:nvPr/>
          </p:nvSpPr>
          <p:spPr>
            <a:xfrm>
              <a:off x="4288244" y="-1847"/>
              <a:ext cx="72000" cy="26517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821" name="Google Shape;1821;p27"/>
            <p:cNvSpPr/>
            <p:nvPr/>
          </p:nvSpPr>
          <p:spPr>
            <a:xfrm rot="5400000" flipH="1">
              <a:off x="3694671" y="2851048"/>
              <a:ext cx="1257755" cy="763042"/>
            </a:xfrm>
            <a:custGeom>
              <a:avLst/>
              <a:gdLst/>
              <a:ahLst/>
              <a:cxnLst/>
              <a:rect l="l" t="t" r="r" b="b"/>
              <a:pathLst>
                <a:path w="1075004" h="652173" extrusionOk="0">
                  <a:moveTo>
                    <a:pt x="782320" y="253919"/>
                  </a:moveTo>
                  <a:cubicBezTo>
                    <a:pt x="781500" y="263286"/>
                    <a:pt x="773242" y="270216"/>
                    <a:pt x="763875" y="269396"/>
                  </a:cubicBezTo>
                  <a:cubicBezTo>
                    <a:pt x="649707" y="259408"/>
                    <a:pt x="535539" y="249420"/>
                    <a:pt x="421371" y="239431"/>
                  </a:cubicBezTo>
                  <a:lnTo>
                    <a:pt x="421370" y="253854"/>
                  </a:lnTo>
                  <a:lnTo>
                    <a:pt x="447078" y="253854"/>
                  </a:lnTo>
                  <a:cubicBezTo>
                    <a:pt x="456482" y="253853"/>
                    <a:pt x="464104" y="261477"/>
                    <a:pt x="464104" y="270880"/>
                  </a:cubicBezTo>
                  <a:lnTo>
                    <a:pt x="464104" y="270879"/>
                  </a:lnTo>
                  <a:cubicBezTo>
                    <a:pt x="464104" y="280282"/>
                    <a:pt x="456482" y="287905"/>
                    <a:pt x="447079" y="287905"/>
                  </a:cubicBezTo>
                  <a:cubicBezTo>
                    <a:pt x="438509" y="287905"/>
                    <a:pt x="429940" y="287905"/>
                    <a:pt x="421371" y="287905"/>
                  </a:cubicBezTo>
                  <a:lnTo>
                    <a:pt x="421371" y="311227"/>
                  </a:lnTo>
                  <a:lnTo>
                    <a:pt x="447078" y="311227"/>
                  </a:lnTo>
                  <a:cubicBezTo>
                    <a:pt x="456482" y="311227"/>
                    <a:pt x="464104" y="318850"/>
                    <a:pt x="464104" y="328253"/>
                  </a:cubicBezTo>
                  <a:lnTo>
                    <a:pt x="464104" y="328253"/>
                  </a:lnTo>
                  <a:cubicBezTo>
                    <a:pt x="464104" y="337655"/>
                    <a:pt x="456482" y="345279"/>
                    <a:pt x="447079" y="345279"/>
                  </a:cubicBezTo>
                  <a:cubicBezTo>
                    <a:pt x="438510" y="345279"/>
                    <a:pt x="429940" y="345279"/>
                    <a:pt x="421371" y="345279"/>
                  </a:cubicBezTo>
                  <a:lnTo>
                    <a:pt x="421371" y="368601"/>
                  </a:lnTo>
                  <a:lnTo>
                    <a:pt x="447078" y="368601"/>
                  </a:lnTo>
                  <a:cubicBezTo>
                    <a:pt x="456482" y="368601"/>
                    <a:pt x="464104" y="376224"/>
                    <a:pt x="464104" y="385627"/>
                  </a:cubicBezTo>
                  <a:lnTo>
                    <a:pt x="464104" y="385627"/>
                  </a:lnTo>
                  <a:cubicBezTo>
                    <a:pt x="464104" y="395030"/>
                    <a:pt x="456481" y="402652"/>
                    <a:pt x="447079" y="402653"/>
                  </a:cubicBezTo>
                  <a:cubicBezTo>
                    <a:pt x="438509" y="402653"/>
                    <a:pt x="429940" y="402652"/>
                    <a:pt x="421371" y="402653"/>
                  </a:cubicBezTo>
                  <a:lnTo>
                    <a:pt x="421370" y="417162"/>
                  </a:lnTo>
                  <a:lnTo>
                    <a:pt x="762268" y="381333"/>
                  </a:lnTo>
                  <a:cubicBezTo>
                    <a:pt x="771619" y="380350"/>
                    <a:pt x="779997" y="387134"/>
                    <a:pt x="780980" y="396486"/>
                  </a:cubicBezTo>
                  <a:cubicBezTo>
                    <a:pt x="781963" y="405837"/>
                    <a:pt x="775179" y="414214"/>
                    <a:pt x="765828" y="415197"/>
                  </a:cubicBezTo>
                  <a:cubicBezTo>
                    <a:pt x="649182" y="427457"/>
                    <a:pt x="532538" y="439718"/>
                    <a:pt x="415893" y="451977"/>
                  </a:cubicBezTo>
                  <a:cubicBezTo>
                    <a:pt x="406541" y="452960"/>
                    <a:pt x="398164" y="446176"/>
                    <a:pt x="397181" y="436824"/>
                  </a:cubicBezTo>
                  <a:cubicBezTo>
                    <a:pt x="396959" y="434720"/>
                    <a:pt x="397132" y="432665"/>
                    <a:pt x="398889" y="431060"/>
                  </a:cubicBezTo>
                  <a:lnTo>
                    <a:pt x="398669" y="430531"/>
                  </a:lnTo>
                  <a:lnTo>
                    <a:pt x="398669" y="402653"/>
                  </a:lnTo>
                  <a:lnTo>
                    <a:pt x="372962" y="402653"/>
                  </a:lnTo>
                  <a:cubicBezTo>
                    <a:pt x="363559" y="402653"/>
                    <a:pt x="355936" y="395031"/>
                    <a:pt x="355936" y="385627"/>
                  </a:cubicBezTo>
                  <a:cubicBezTo>
                    <a:pt x="355936" y="376224"/>
                    <a:pt x="363559" y="368601"/>
                    <a:pt x="372962" y="368601"/>
                  </a:cubicBezTo>
                  <a:lnTo>
                    <a:pt x="398669" y="368601"/>
                  </a:lnTo>
                  <a:lnTo>
                    <a:pt x="398670" y="345279"/>
                  </a:lnTo>
                  <a:lnTo>
                    <a:pt x="372962" y="345279"/>
                  </a:lnTo>
                  <a:cubicBezTo>
                    <a:pt x="363559" y="345279"/>
                    <a:pt x="355937" y="337656"/>
                    <a:pt x="355936" y="328253"/>
                  </a:cubicBezTo>
                  <a:cubicBezTo>
                    <a:pt x="355937" y="318850"/>
                    <a:pt x="363559" y="311227"/>
                    <a:pt x="372962" y="311228"/>
                  </a:cubicBezTo>
                  <a:lnTo>
                    <a:pt x="398669" y="311227"/>
                  </a:lnTo>
                  <a:lnTo>
                    <a:pt x="398669" y="287905"/>
                  </a:lnTo>
                  <a:lnTo>
                    <a:pt x="372962" y="287905"/>
                  </a:lnTo>
                  <a:cubicBezTo>
                    <a:pt x="363559" y="287905"/>
                    <a:pt x="355936" y="280283"/>
                    <a:pt x="355936" y="270880"/>
                  </a:cubicBezTo>
                  <a:cubicBezTo>
                    <a:pt x="355936" y="261477"/>
                    <a:pt x="363559" y="253854"/>
                    <a:pt x="372962" y="253854"/>
                  </a:cubicBezTo>
                  <a:lnTo>
                    <a:pt x="398670" y="253854"/>
                  </a:lnTo>
                  <a:lnTo>
                    <a:pt x="398670" y="226224"/>
                  </a:lnTo>
                  <a:cubicBezTo>
                    <a:pt x="398670" y="225699"/>
                    <a:pt x="398705" y="225182"/>
                    <a:pt x="399282" y="224745"/>
                  </a:cubicBezTo>
                  <a:lnTo>
                    <a:pt x="397876" y="220285"/>
                  </a:lnTo>
                  <a:cubicBezTo>
                    <a:pt x="398695" y="210917"/>
                    <a:pt x="406953" y="203988"/>
                    <a:pt x="416321" y="204807"/>
                  </a:cubicBezTo>
                  <a:lnTo>
                    <a:pt x="766843" y="235474"/>
                  </a:lnTo>
                  <a:cubicBezTo>
                    <a:pt x="776210" y="236294"/>
                    <a:pt x="783140" y="244551"/>
                    <a:pt x="782320" y="253919"/>
                  </a:cubicBezTo>
                  <a:close/>
                  <a:moveTo>
                    <a:pt x="787242" y="326087"/>
                  </a:moveTo>
                  <a:lnTo>
                    <a:pt x="785600" y="324445"/>
                  </a:lnTo>
                  <a:lnTo>
                    <a:pt x="785600" y="237207"/>
                  </a:lnTo>
                  <a:cubicBezTo>
                    <a:pt x="785600" y="202145"/>
                    <a:pt x="757177" y="173722"/>
                    <a:pt x="722116" y="173722"/>
                  </a:cubicBezTo>
                  <a:lnTo>
                    <a:pt x="634876" y="173722"/>
                  </a:lnTo>
                  <a:cubicBezTo>
                    <a:pt x="608806" y="147651"/>
                    <a:pt x="582735" y="121579"/>
                    <a:pt x="556664" y="95509"/>
                  </a:cubicBezTo>
                  <a:cubicBezTo>
                    <a:pt x="429319" y="-31836"/>
                    <a:pt x="222853" y="-31836"/>
                    <a:pt x="95508" y="95509"/>
                  </a:cubicBezTo>
                  <a:cubicBezTo>
                    <a:pt x="31836" y="159181"/>
                    <a:pt x="0" y="242634"/>
                    <a:pt x="0" y="326087"/>
                  </a:cubicBezTo>
                  <a:cubicBezTo>
                    <a:pt x="0" y="409540"/>
                    <a:pt x="31836" y="492992"/>
                    <a:pt x="95508" y="556665"/>
                  </a:cubicBezTo>
                  <a:cubicBezTo>
                    <a:pt x="222853" y="684010"/>
                    <a:pt x="429320" y="684010"/>
                    <a:pt x="556665" y="556665"/>
                  </a:cubicBezTo>
                  <a:lnTo>
                    <a:pt x="634877" y="478452"/>
                  </a:lnTo>
                  <a:lnTo>
                    <a:pt x="722116" y="478453"/>
                  </a:lnTo>
                  <a:cubicBezTo>
                    <a:pt x="757178" y="478452"/>
                    <a:pt x="785600" y="450030"/>
                    <a:pt x="785600" y="414968"/>
                  </a:cubicBezTo>
                  <a:lnTo>
                    <a:pt x="785600" y="327729"/>
                  </a:lnTo>
                  <a:close/>
                  <a:moveTo>
                    <a:pt x="893383" y="437430"/>
                  </a:moveTo>
                  <a:lnTo>
                    <a:pt x="893383" y="214743"/>
                  </a:lnTo>
                  <a:cubicBezTo>
                    <a:pt x="893383" y="198561"/>
                    <a:pt x="880265" y="185442"/>
                    <a:pt x="864082" y="185442"/>
                  </a:cubicBezTo>
                  <a:cubicBezTo>
                    <a:pt x="847900" y="185442"/>
                    <a:pt x="834781" y="198561"/>
                    <a:pt x="834781" y="214743"/>
                  </a:cubicBezTo>
                  <a:lnTo>
                    <a:pt x="834781" y="437431"/>
                  </a:lnTo>
                  <a:cubicBezTo>
                    <a:pt x="834781" y="453613"/>
                    <a:pt x="847900" y="466732"/>
                    <a:pt x="864082" y="466732"/>
                  </a:cubicBezTo>
                  <a:lnTo>
                    <a:pt x="864082" y="466731"/>
                  </a:lnTo>
                  <a:cubicBezTo>
                    <a:pt x="880265" y="466731"/>
                    <a:pt x="893383" y="453613"/>
                    <a:pt x="893383" y="437430"/>
                  </a:cubicBezTo>
                  <a:close/>
                  <a:moveTo>
                    <a:pt x="984194" y="425710"/>
                  </a:moveTo>
                  <a:lnTo>
                    <a:pt x="984193" y="226464"/>
                  </a:lnTo>
                  <a:cubicBezTo>
                    <a:pt x="984193" y="210281"/>
                    <a:pt x="971075" y="197163"/>
                    <a:pt x="954893" y="197162"/>
                  </a:cubicBezTo>
                  <a:cubicBezTo>
                    <a:pt x="938710" y="197163"/>
                    <a:pt x="925591" y="210281"/>
                    <a:pt x="925591" y="226464"/>
                  </a:cubicBezTo>
                  <a:lnTo>
                    <a:pt x="925591" y="425710"/>
                  </a:lnTo>
                  <a:cubicBezTo>
                    <a:pt x="925591" y="441893"/>
                    <a:pt x="938710" y="455012"/>
                    <a:pt x="954893" y="455012"/>
                  </a:cubicBezTo>
                  <a:lnTo>
                    <a:pt x="954893" y="455011"/>
                  </a:lnTo>
                  <a:cubicBezTo>
                    <a:pt x="971075" y="455011"/>
                    <a:pt x="984194" y="441892"/>
                    <a:pt x="984194" y="425710"/>
                  </a:cubicBezTo>
                  <a:close/>
                  <a:moveTo>
                    <a:pt x="1075004" y="402269"/>
                  </a:moveTo>
                  <a:lnTo>
                    <a:pt x="1075004" y="249904"/>
                  </a:lnTo>
                  <a:cubicBezTo>
                    <a:pt x="1075004" y="233721"/>
                    <a:pt x="1061885" y="220603"/>
                    <a:pt x="1045703" y="220603"/>
                  </a:cubicBezTo>
                  <a:cubicBezTo>
                    <a:pt x="1029520" y="220603"/>
                    <a:pt x="1016402" y="233721"/>
                    <a:pt x="1016402" y="249904"/>
                  </a:cubicBezTo>
                  <a:lnTo>
                    <a:pt x="1016402" y="402269"/>
                  </a:lnTo>
                  <a:cubicBezTo>
                    <a:pt x="1016402" y="418452"/>
                    <a:pt x="1029520" y="431570"/>
                    <a:pt x="1045703" y="431570"/>
                  </a:cubicBezTo>
                  <a:lnTo>
                    <a:pt x="1045703" y="431570"/>
                  </a:lnTo>
                  <a:cubicBezTo>
                    <a:pt x="1061885" y="431570"/>
                    <a:pt x="1075004" y="418451"/>
                    <a:pt x="1075004" y="402269"/>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grpSp>
        <p:nvGrpSpPr>
          <p:cNvPr id="1822" name="Google Shape;1822;p27"/>
          <p:cNvGrpSpPr/>
          <p:nvPr/>
        </p:nvGrpSpPr>
        <p:grpSpPr>
          <a:xfrm>
            <a:off x="6502246" y="1194699"/>
            <a:ext cx="572282" cy="2202451"/>
            <a:chOff x="3158533" y="-1847"/>
            <a:chExt cx="763042" cy="2936601"/>
          </a:xfrm>
        </p:grpSpPr>
        <p:sp>
          <p:nvSpPr>
            <p:cNvPr id="1823" name="Google Shape;1823;p27"/>
            <p:cNvSpPr/>
            <p:nvPr/>
          </p:nvSpPr>
          <p:spPr>
            <a:xfrm>
              <a:off x="3501625" y="-1847"/>
              <a:ext cx="72000" cy="17373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824" name="Google Shape;1824;p27"/>
            <p:cNvSpPr/>
            <p:nvPr/>
          </p:nvSpPr>
          <p:spPr>
            <a:xfrm rot="5400000" flipH="1">
              <a:off x="2911176" y="1924355"/>
              <a:ext cx="1257755" cy="763042"/>
            </a:xfrm>
            <a:custGeom>
              <a:avLst/>
              <a:gdLst/>
              <a:ahLst/>
              <a:cxnLst/>
              <a:rect l="l" t="t" r="r" b="b"/>
              <a:pathLst>
                <a:path w="1075004" h="652173" extrusionOk="0">
                  <a:moveTo>
                    <a:pt x="782320" y="253919"/>
                  </a:moveTo>
                  <a:cubicBezTo>
                    <a:pt x="781500" y="263286"/>
                    <a:pt x="773242" y="270215"/>
                    <a:pt x="763875" y="269396"/>
                  </a:cubicBezTo>
                  <a:cubicBezTo>
                    <a:pt x="649707" y="259408"/>
                    <a:pt x="535539" y="249420"/>
                    <a:pt x="421371" y="239431"/>
                  </a:cubicBezTo>
                  <a:lnTo>
                    <a:pt x="421370" y="253854"/>
                  </a:lnTo>
                  <a:lnTo>
                    <a:pt x="447078" y="253854"/>
                  </a:lnTo>
                  <a:cubicBezTo>
                    <a:pt x="456482" y="253853"/>
                    <a:pt x="464104" y="261476"/>
                    <a:pt x="464104" y="270880"/>
                  </a:cubicBezTo>
                  <a:lnTo>
                    <a:pt x="464104" y="270879"/>
                  </a:lnTo>
                  <a:cubicBezTo>
                    <a:pt x="464104" y="280282"/>
                    <a:pt x="456482" y="287905"/>
                    <a:pt x="447079" y="287905"/>
                  </a:cubicBezTo>
                  <a:cubicBezTo>
                    <a:pt x="438509" y="287905"/>
                    <a:pt x="429940" y="287905"/>
                    <a:pt x="421371" y="287905"/>
                  </a:cubicBezTo>
                  <a:lnTo>
                    <a:pt x="421371" y="311227"/>
                  </a:lnTo>
                  <a:lnTo>
                    <a:pt x="447078" y="311227"/>
                  </a:lnTo>
                  <a:cubicBezTo>
                    <a:pt x="456482" y="311227"/>
                    <a:pt x="464104" y="318850"/>
                    <a:pt x="464104" y="328253"/>
                  </a:cubicBezTo>
                  <a:lnTo>
                    <a:pt x="464104" y="328253"/>
                  </a:lnTo>
                  <a:cubicBezTo>
                    <a:pt x="464104" y="337655"/>
                    <a:pt x="456482" y="345278"/>
                    <a:pt x="447079" y="345278"/>
                  </a:cubicBezTo>
                  <a:cubicBezTo>
                    <a:pt x="438510" y="345278"/>
                    <a:pt x="429940" y="345278"/>
                    <a:pt x="421371" y="345279"/>
                  </a:cubicBezTo>
                  <a:lnTo>
                    <a:pt x="421371" y="368601"/>
                  </a:lnTo>
                  <a:lnTo>
                    <a:pt x="447078" y="368601"/>
                  </a:lnTo>
                  <a:cubicBezTo>
                    <a:pt x="456482" y="368601"/>
                    <a:pt x="464104" y="376223"/>
                    <a:pt x="464104" y="385627"/>
                  </a:cubicBezTo>
                  <a:lnTo>
                    <a:pt x="464104" y="385627"/>
                  </a:lnTo>
                  <a:cubicBezTo>
                    <a:pt x="464104" y="395030"/>
                    <a:pt x="456481" y="402652"/>
                    <a:pt x="447079" y="402652"/>
                  </a:cubicBezTo>
                  <a:cubicBezTo>
                    <a:pt x="438509" y="402652"/>
                    <a:pt x="429940" y="402652"/>
                    <a:pt x="421371" y="402652"/>
                  </a:cubicBezTo>
                  <a:lnTo>
                    <a:pt x="421370" y="417162"/>
                  </a:lnTo>
                  <a:lnTo>
                    <a:pt x="762268" y="381332"/>
                  </a:lnTo>
                  <a:cubicBezTo>
                    <a:pt x="771619" y="380350"/>
                    <a:pt x="779997" y="387134"/>
                    <a:pt x="780980" y="396486"/>
                  </a:cubicBezTo>
                  <a:cubicBezTo>
                    <a:pt x="781963" y="405837"/>
                    <a:pt x="775179" y="414214"/>
                    <a:pt x="765828" y="415197"/>
                  </a:cubicBezTo>
                  <a:cubicBezTo>
                    <a:pt x="649182" y="427457"/>
                    <a:pt x="532538" y="439718"/>
                    <a:pt x="415893" y="451977"/>
                  </a:cubicBezTo>
                  <a:cubicBezTo>
                    <a:pt x="406541" y="452960"/>
                    <a:pt x="398164" y="446176"/>
                    <a:pt x="397181" y="436824"/>
                  </a:cubicBezTo>
                  <a:cubicBezTo>
                    <a:pt x="396959" y="434720"/>
                    <a:pt x="397132" y="432665"/>
                    <a:pt x="398889" y="431060"/>
                  </a:cubicBezTo>
                  <a:lnTo>
                    <a:pt x="398669" y="430530"/>
                  </a:lnTo>
                  <a:lnTo>
                    <a:pt x="398669" y="402652"/>
                  </a:lnTo>
                  <a:lnTo>
                    <a:pt x="372962" y="402653"/>
                  </a:lnTo>
                  <a:cubicBezTo>
                    <a:pt x="363559" y="402653"/>
                    <a:pt x="355936" y="395031"/>
                    <a:pt x="355936" y="385627"/>
                  </a:cubicBezTo>
                  <a:cubicBezTo>
                    <a:pt x="355936" y="376224"/>
                    <a:pt x="363559" y="368601"/>
                    <a:pt x="372962" y="368601"/>
                  </a:cubicBezTo>
                  <a:lnTo>
                    <a:pt x="398669" y="368601"/>
                  </a:lnTo>
                  <a:lnTo>
                    <a:pt x="398670" y="345279"/>
                  </a:lnTo>
                  <a:lnTo>
                    <a:pt x="372962" y="345279"/>
                  </a:lnTo>
                  <a:cubicBezTo>
                    <a:pt x="363559" y="345278"/>
                    <a:pt x="355937" y="337656"/>
                    <a:pt x="355936" y="328253"/>
                  </a:cubicBezTo>
                  <a:cubicBezTo>
                    <a:pt x="355937" y="318850"/>
                    <a:pt x="363559" y="311227"/>
                    <a:pt x="372962" y="311228"/>
                  </a:cubicBezTo>
                  <a:lnTo>
                    <a:pt x="398669" y="311227"/>
                  </a:lnTo>
                  <a:lnTo>
                    <a:pt x="398669" y="287905"/>
                  </a:lnTo>
                  <a:lnTo>
                    <a:pt x="372962" y="287905"/>
                  </a:lnTo>
                  <a:cubicBezTo>
                    <a:pt x="363559" y="287905"/>
                    <a:pt x="355936" y="280283"/>
                    <a:pt x="355936" y="270880"/>
                  </a:cubicBezTo>
                  <a:cubicBezTo>
                    <a:pt x="355936" y="261476"/>
                    <a:pt x="363559" y="253854"/>
                    <a:pt x="372962" y="253854"/>
                  </a:cubicBezTo>
                  <a:lnTo>
                    <a:pt x="398670" y="253854"/>
                  </a:lnTo>
                  <a:lnTo>
                    <a:pt x="398670" y="226224"/>
                  </a:lnTo>
                  <a:cubicBezTo>
                    <a:pt x="398670" y="225699"/>
                    <a:pt x="398705" y="225182"/>
                    <a:pt x="399282" y="224745"/>
                  </a:cubicBezTo>
                  <a:lnTo>
                    <a:pt x="397876" y="220285"/>
                  </a:lnTo>
                  <a:cubicBezTo>
                    <a:pt x="398695" y="210917"/>
                    <a:pt x="406953" y="203988"/>
                    <a:pt x="416321" y="204807"/>
                  </a:cubicBezTo>
                  <a:lnTo>
                    <a:pt x="766843" y="235474"/>
                  </a:lnTo>
                  <a:cubicBezTo>
                    <a:pt x="776210" y="236294"/>
                    <a:pt x="783140" y="244551"/>
                    <a:pt x="782320" y="253919"/>
                  </a:cubicBezTo>
                  <a:close/>
                  <a:moveTo>
                    <a:pt x="787242" y="326087"/>
                  </a:moveTo>
                  <a:lnTo>
                    <a:pt x="785600" y="324445"/>
                  </a:lnTo>
                  <a:lnTo>
                    <a:pt x="785600" y="237207"/>
                  </a:lnTo>
                  <a:cubicBezTo>
                    <a:pt x="785600" y="202145"/>
                    <a:pt x="757177" y="173722"/>
                    <a:pt x="722116" y="173722"/>
                  </a:cubicBezTo>
                  <a:lnTo>
                    <a:pt x="634876" y="173722"/>
                  </a:lnTo>
                  <a:cubicBezTo>
                    <a:pt x="608806" y="147651"/>
                    <a:pt x="582735" y="121579"/>
                    <a:pt x="556664" y="95509"/>
                  </a:cubicBezTo>
                  <a:cubicBezTo>
                    <a:pt x="429319" y="-31836"/>
                    <a:pt x="222853" y="-31836"/>
                    <a:pt x="95508" y="95509"/>
                  </a:cubicBezTo>
                  <a:cubicBezTo>
                    <a:pt x="31836" y="159181"/>
                    <a:pt x="0" y="242634"/>
                    <a:pt x="0" y="326087"/>
                  </a:cubicBezTo>
                  <a:cubicBezTo>
                    <a:pt x="0" y="409540"/>
                    <a:pt x="31836" y="492992"/>
                    <a:pt x="95508" y="556665"/>
                  </a:cubicBezTo>
                  <a:cubicBezTo>
                    <a:pt x="222853" y="684010"/>
                    <a:pt x="429320" y="684010"/>
                    <a:pt x="556665" y="556665"/>
                  </a:cubicBezTo>
                  <a:lnTo>
                    <a:pt x="634877" y="478452"/>
                  </a:lnTo>
                  <a:lnTo>
                    <a:pt x="722116" y="478453"/>
                  </a:lnTo>
                  <a:cubicBezTo>
                    <a:pt x="757178" y="478452"/>
                    <a:pt x="785600" y="450029"/>
                    <a:pt x="785600" y="414968"/>
                  </a:cubicBezTo>
                  <a:lnTo>
                    <a:pt x="785600" y="327729"/>
                  </a:lnTo>
                  <a:close/>
                  <a:moveTo>
                    <a:pt x="893383" y="437430"/>
                  </a:moveTo>
                  <a:lnTo>
                    <a:pt x="893383" y="214743"/>
                  </a:lnTo>
                  <a:cubicBezTo>
                    <a:pt x="893383" y="198561"/>
                    <a:pt x="880265" y="185442"/>
                    <a:pt x="864082" y="185442"/>
                  </a:cubicBezTo>
                  <a:cubicBezTo>
                    <a:pt x="847900" y="185442"/>
                    <a:pt x="834781" y="198561"/>
                    <a:pt x="834781" y="214743"/>
                  </a:cubicBezTo>
                  <a:lnTo>
                    <a:pt x="834781" y="437431"/>
                  </a:lnTo>
                  <a:cubicBezTo>
                    <a:pt x="834781" y="453613"/>
                    <a:pt x="847900" y="466732"/>
                    <a:pt x="864082" y="466732"/>
                  </a:cubicBezTo>
                  <a:lnTo>
                    <a:pt x="864082" y="466731"/>
                  </a:lnTo>
                  <a:cubicBezTo>
                    <a:pt x="880265" y="466731"/>
                    <a:pt x="893383" y="453613"/>
                    <a:pt x="893383" y="437430"/>
                  </a:cubicBezTo>
                  <a:close/>
                  <a:moveTo>
                    <a:pt x="984194" y="425710"/>
                  </a:moveTo>
                  <a:lnTo>
                    <a:pt x="984193" y="226464"/>
                  </a:lnTo>
                  <a:cubicBezTo>
                    <a:pt x="984193" y="210281"/>
                    <a:pt x="971075" y="197163"/>
                    <a:pt x="954892" y="197162"/>
                  </a:cubicBezTo>
                  <a:cubicBezTo>
                    <a:pt x="938710" y="197163"/>
                    <a:pt x="925591" y="210281"/>
                    <a:pt x="925591" y="226464"/>
                  </a:cubicBezTo>
                  <a:lnTo>
                    <a:pt x="925591" y="425710"/>
                  </a:lnTo>
                  <a:cubicBezTo>
                    <a:pt x="925591" y="441893"/>
                    <a:pt x="938710" y="455011"/>
                    <a:pt x="954892" y="455011"/>
                  </a:cubicBezTo>
                  <a:lnTo>
                    <a:pt x="954892" y="455011"/>
                  </a:lnTo>
                  <a:cubicBezTo>
                    <a:pt x="971075" y="455011"/>
                    <a:pt x="984194" y="441892"/>
                    <a:pt x="984194" y="425710"/>
                  </a:cubicBezTo>
                  <a:close/>
                  <a:moveTo>
                    <a:pt x="1075004" y="402268"/>
                  </a:moveTo>
                  <a:lnTo>
                    <a:pt x="1075004" y="249904"/>
                  </a:lnTo>
                  <a:cubicBezTo>
                    <a:pt x="1075004" y="233721"/>
                    <a:pt x="1061885" y="220603"/>
                    <a:pt x="1045703" y="220603"/>
                  </a:cubicBezTo>
                  <a:cubicBezTo>
                    <a:pt x="1029520" y="220603"/>
                    <a:pt x="1016402" y="233721"/>
                    <a:pt x="1016402" y="249904"/>
                  </a:cubicBezTo>
                  <a:lnTo>
                    <a:pt x="1016402" y="402269"/>
                  </a:lnTo>
                  <a:cubicBezTo>
                    <a:pt x="1016402" y="418451"/>
                    <a:pt x="1029520" y="431570"/>
                    <a:pt x="1045703" y="431570"/>
                  </a:cubicBezTo>
                  <a:lnTo>
                    <a:pt x="1045703" y="431570"/>
                  </a:lnTo>
                  <a:cubicBezTo>
                    <a:pt x="1061885" y="431570"/>
                    <a:pt x="1075004" y="418451"/>
                    <a:pt x="1075004" y="40226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1825" name="Google Shape;1825;p27"/>
          <p:cNvSpPr/>
          <p:nvPr/>
        </p:nvSpPr>
        <p:spPr>
          <a:xfrm>
            <a:off x="6179456" y="976822"/>
            <a:ext cx="54000" cy="3017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826" name="Google Shape;1826;p27"/>
          <p:cNvSpPr/>
          <p:nvPr/>
        </p:nvSpPr>
        <p:spPr>
          <a:xfrm rot="5400000" flipH="1">
            <a:off x="5633907" y="3984984"/>
            <a:ext cx="1142157" cy="1075639"/>
          </a:xfrm>
          <a:custGeom>
            <a:avLst/>
            <a:gdLst/>
            <a:ahLst/>
            <a:cxnLst/>
            <a:rect l="l" t="t" r="r" b="b"/>
            <a:pathLst>
              <a:path w="2928608" h="2758049" extrusionOk="0">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nvGrpSpPr>
          <p:cNvPr id="1827" name="Google Shape;1827;p27"/>
          <p:cNvGrpSpPr/>
          <p:nvPr/>
        </p:nvGrpSpPr>
        <p:grpSpPr>
          <a:xfrm>
            <a:off x="4739380" y="1194699"/>
            <a:ext cx="572283" cy="2721672"/>
            <a:chOff x="808045" y="-1847"/>
            <a:chExt cx="763044" cy="3628897"/>
          </a:xfrm>
        </p:grpSpPr>
        <p:sp>
          <p:nvSpPr>
            <p:cNvPr id="1828" name="Google Shape;1828;p27"/>
            <p:cNvSpPr/>
            <p:nvPr/>
          </p:nvSpPr>
          <p:spPr>
            <a:xfrm>
              <a:off x="1152817" y="-1847"/>
              <a:ext cx="72000" cy="2377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829" name="Google Shape;1829;p27"/>
            <p:cNvSpPr/>
            <p:nvPr/>
          </p:nvSpPr>
          <p:spPr>
            <a:xfrm rot="5400000" flipH="1">
              <a:off x="560690" y="2616650"/>
              <a:ext cx="1257755" cy="763044"/>
            </a:xfrm>
            <a:custGeom>
              <a:avLst/>
              <a:gdLst/>
              <a:ahLst/>
              <a:cxnLst/>
              <a:rect l="l" t="t" r="r" b="b"/>
              <a:pathLst>
                <a:path w="1075004" h="652174" extrusionOk="0">
                  <a:moveTo>
                    <a:pt x="782320" y="253920"/>
                  </a:moveTo>
                  <a:cubicBezTo>
                    <a:pt x="781500" y="263287"/>
                    <a:pt x="773242" y="270216"/>
                    <a:pt x="763875" y="269397"/>
                  </a:cubicBezTo>
                  <a:cubicBezTo>
                    <a:pt x="649707" y="259409"/>
                    <a:pt x="535539" y="249421"/>
                    <a:pt x="421371" y="239432"/>
                  </a:cubicBezTo>
                  <a:lnTo>
                    <a:pt x="421370" y="253855"/>
                  </a:lnTo>
                  <a:lnTo>
                    <a:pt x="447078" y="253855"/>
                  </a:lnTo>
                  <a:cubicBezTo>
                    <a:pt x="456482" y="253854"/>
                    <a:pt x="464104" y="261477"/>
                    <a:pt x="464104" y="270881"/>
                  </a:cubicBezTo>
                  <a:lnTo>
                    <a:pt x="464104" y="270880"/>
                  </a:lnTo>
                  <a:cubicBezTo>
                    <a:pt x="464104" y="280283"/>
                    <a:pt x="456482" y="287906"/>
                    <a:pt x="447079" y="287906"/>
                  </a:cubicBezTo>
                  <a:cubicBezTo>
                    <a:pt x="438509" y="287906"/>
                    <a:pt x="429940" y="287905"/>
                    <a:pt x="421371" y="287906"/>
                  </a:cubicBezTo>
                  <a:lnTo>
                    <a:pt x="421371" y="311228"/>
                  </a:lnTo>
                  <a:lnTo>
                    <a:pt x="447078" y="311228"/>
                  </a:lnTo>
                  <a:cubicBezTo>
                    <a:pt x="456482" y="311228"/>
                    <a:pt x="464104" y="318851"/>
                    <a:pt x="464104" y="328254"/>
                  </a:cubicBezTo>
                  <a:lnTo>
                    <a:pt x="464104" y="328254"/>
                  </a:lnTo>
                  <a:cubicBezTo>
                    <a:pt x="464104" y="337656"/>
                    <a:pt x="456482" y="345279"/>
                    <a:pt x="447079" y="345279"/>
                  </a:cubicBezTo>
                  <a:cubicBezTo>
                    <a:pt x="438510" y="345279"/>
                    <a:pt x="429940" y="345279"/>
                    <a:pt x="421371" y="345280"/>
                  </a:cubicBezTo>
                  <a:lnTo>
                    <a:pt x="421371" y="368602"/>
                  </a:lnTo>
                  <a:lnTo>
                    <a:pt x="447078" y="368602"/>
                  </a:lnTo>
                  <a:cubicBezTo>
                    <a:pt x="456482" y="368602"/>
                    <a:pt x="464104" y="376224"/>
                    <a:pt x="464104" y="385628"/>
                  </a:cubicBezTo>
                  <a:lnTo>
                    <a:pt x="464104" y="385628"/>
                  </a:lnTo>
                  <a:cubicBezTo>
                    <a:pt x="464104" y="395031"/>
                    <a:pt x="456481" y="402653"/>
                    <a:pt x="447079" y="402653"/>
                  </a:cubicBezTo>
                  <a:cubicBezTo>
                    <a:pt x="438509" y="402653"/>
                    <a:pt x="429940" y="402653"/>
                    <a:pt x="421371" y="402653"/>
                  </a:cubicBezTo>
                  <a:lnTo>
                    <a:pt x="421370" y="417163"/>
                  </a:lnTo>
                  <a:lnTo>
                    <a:pt x="762268" y="381333"/>
                  </a:lnTo>
                  <a:cubicBezTo>
                    <a:pt x="771619" y="380351"/>
                    <a:pt x="779997" y="387135"/>
                    <a:pt x="780980" y="396486"/>
                  </a:cubicBezTo>
                  <a:cubicBezTo>
                    <a:pt x="781963" y="405838"/>
                    <a:pt x="775179" y="414215"/>
                    <a:pt x="765828" y="415198"/>
                  </a:cubicBezTo>
                  <a:cubicBezTo>
                    <a:pt x="649182" y="427458"/>
                    <a:pt x="532538" y="439719"/>
                    <a:pt x="415893" y="451978"/>
                  </a:cubicBezTo>
                  <a:cubicBezTo>
                    <a:pt x="406541" y="452961"/>
                    <a:pt x="398164" y="446177"/>
                    <a:pt x="397181" y="436825"/>
                  </a:cubicBezTo>
                  <a:cubicBezTo>
                    <a:pt x="396959" y="434721"/>
                    <a:pt x="397132" y="432666"/>
                    <a:pt x="398889" y="431061"/>
                  </a:cubicBezTo>
                  <a:lnTo>
                    <a:pt x="398669" y="430531"/>
                  </a:lnTo>
                  <a:lnTo>
                    <a:pt x="398669" y="402653"/>
                  </a:lnTo>
                  <a:lnTo>
                    <a:pt x="372962" y="402654"/>
                  </a:lnTo>
                  <a:cubicBezTo>
                    <a:pt x="363559" y="402654"/>
                    <a:pt x="355936" y="395032"/>
                    <a:pt x="355936" y="385628"/>
                  </a:cubicBezTo>
                  <a:cubicBezTo>
                    <a:pt x="355936" y="376225"/>
                    <a:pt x="363559" y="368602"/>
                    <a:pt x="372962" y="368602"/>
                  </a:cubicBezTo>
                  <a:lnTo>
                    <a:pt x="398669" y="368602"/>
                  </a:lnTo>
                  <a:lnTo>
                    <a:pt x="398670" y="345280"/>
                  </a:lnTo>
                  <a:lnTo>
                    <a:pt x="372962" y="345280"/>
                  </a:lnTo>
                  <a:cubicBezTo>
                    <a:pt x="363559" y="345279"/>
                    <a:pt x="355937" y="337657"/>
                    <a:pt x="355936" y="328254"/>
                  </a:cubicBezTo>
                  <a:cubicBezTo>
                    <a:pt x="355937" y="318851"/>
                    <a:pt x="363559" y="311228"/>
                    <a:pt x="372962" y="311229"/>
                  </a:cubicBezTo>
                  <a:lnTo>
                    <a:pt x="398669" y="311228"/>
                  </a:lnTo>
                  <a:lnTo>
                    <a:pt x="398669" y="287906"/>
                  </a:lnTo>
                  <a:lnTo>
                    <a:pt x="372962" y="287906"/>
                  </a:lnTo>
                  <a:cubicBezTo>
                    <a:pt x="363559" y="287906"/>
                    <a:pt x="355936" y="280284"/>
                    <a:pt x="355936" y="270881"/>
                  </a:cubicBezTo>
                  <a:cubicBezTo>
                    <a:pt x="355936" y="261477"/>
                    <a:pt x="363559" y="253855"/>
                    <a:pt x="372962" y="253855"/>
                  </a:cubicBezTo>
                  <a:lnTo>
                    <a:pt x="398670" y="253855"/>
                  </a:lnTo>
                  <a:lnTo>
                    <a:pt x="398670" y="226225"/>
                  </a:lnTo>
                  <a:cubicBezTo>
                    <a:pt x="398670" y="225700"/>
                    <a:pt x="398705" y="225183"/>
                    <a:pt x="399282" y="224746"/>
                  </a:cubicBezTo>
                  <a:lnTo>
                    <a:pt x="397876" y="220286"/>
                  </a:lnTo>
                  <a:cubicBezTo>
                    <a:pt x="398695" y="210918"/>
                    <a:pt x="406953" y="203989"/>
                    <a:pt x="416321" y="204808"/>
                  </a:cubicBezTo>
                  <a:lnTo>
                    <a:pt x="766843" y="235475"/>
                  </a:lnTo>
                  <a:cubicBezTo>
                    <a:pt x="776210" y="236295"/>
                    <a:pt x="783140" y="244552"/>
                    <a:pt x="782320" y="253920"/>
                  </a:cubicBezTo>
                  <a:close/>
                  <a:moveTo>
                    <a:pt x="787242" y="326088"/>
                  </a:moveTo>
                  <a:lnTo>
                    <a:pt x="785600" y="324446"/>
                  </a:lnTo>
                  <a:lnTo>
                    <a:pt x="785600" y="237208"/>
                  </a:lnTo>
                  <a:cubicBezTo>
                    <a:pt x="785600" y="202146"/>
                    <a:pt x="757177" y="173723"/>
                    <a:pt x="722116" y="173723"/>
                  </a:cubicBezTo>
                  <a:lnTo>
                    <a:pt x="634876" y="173723"/>
                  </a:lnTo>
                  <a:cubicBezTo>
                    <a:pt x="608806" y="147652"/>
                    <a:pt x="582735" y="121580"/>
                    <a:pt x="556664" y="95510"/>
                  </a:cubicBezTo>
                  <a:cubicBezTo>
                    <a:pt x="429319" y="-31836"/>
                    <a:pt x="222853" y="-31835"/>
                    <a:pt x="95508" y="95510"/>
                  </a:cubicBezTo>
                  <a:cubicBezTo>
                    <a:pt x="31836" y="159182"/>
                    <a:pt x="0" y="242635"/>
                    <a:pt x="0" y="326088"/>
                  </a:cubicBezTo>
                  <a:cubicBezTo>
                    <a:pt x="0" y="409541"/>
                    <a:pt x="31836" y="492993"/>
                    <a:pt x="95508" y="556666"/>
                  </a:cubicBezTo>
                  <a:cubicBezTo>
                    <a:pt x="222853" y="684011"/>
                    <a:pt x="429320" y="684011"/>
                    <a:pt x="556665" y="556666"/>
                  </a:cubicBezTo>
                  <a:lnTo>
                    <a:pt x="634877" y="478453"/>
                  </a:lnTo>
                  <a:lnTo>
                    <a:pt x="722116" y="478454"/>
                  </a:lnTo>
                  <a:cubicBezTo>
                    <a:pt x="757178" y="478453"/>
                    <a:pt x="785600" y="450030"/>
                    <a:pt x="785600" y="414969"/>
                  </a:cubicBezTo>
                  <a:lnTo>
                    <a:pt x="785600" y="327730"/>
                  </a:lnTo>
                  <a:close/>
                  <a:moveTo>
                    <a:pt x="893383" y="437431"/>
                  </a:moveTo>
                  <a:lnTo>
                    <a:pt x="893383" y="214744"/>
                  </a:lnTo>
                  <a:cubicBezTo>
                    <a:pt x="893383" y="198562"/>
                    <a:pt x="880265" y="185443"/>
                    <a:pt x="864082" y="185443"/>
                  </a:cubicBezTo>
                  <a:cubicBezTo>
                    <a:pt x="847900" y="185443"/>
                    <a:pt x="834781" y="198562"/>
                    <a:pt x="834781" y="214744"/>
                  </a:cubicBezTo>
                  <a:lnTo>
                    <a:pt x="834781" y="437432"/>
                  </a:lnTo>
                  <a:cubicBezTo>
                    <a:pt x="834781" y="453614"/>
                    <a:pt x="847900" y="466733"/>
                    <a:pt x="864082" y="466733"/>
                  </a:cubicBezTo>
                  <a:lnTo>
                    <a:pt x="864082" y="466732"/>
                  </a:lnTo>
                  <a:cubicBezTo>
                    <a:pt x="880265" y="466732"/>
                    <a:pt x="893383" y="453614"/>
                    <a:pt x="893383" y="437431"/>
                  </a:cubicBezTo>
                  <a:close/>
                  <a:moveTo>
                    <a:pt x="984194" y="425711"/>
                  </a:moveTo>
                  <a:lnTo>
                    <a:pt x="984193" y="226464"/>
                  </a:lnTo>
                  <a:cubicBezTo>
                    <a:pt x="984193" y="210282"/>
                    <a:pt x="971075" y="197164"/>
                    <a:pt x="954893" y="197163"/>
                  </a:cubicBezTo>
                  <a:cubicBezTo>
                    <a:pt x="938710" y="197164"/>
                    <a:pt x="925591" y="210282"/>
                    <a:pt x="925591" y="226464"/>
                  </a:cubicBezTo>
                  <a:lnTo>
                    <a:pt x="925591" y="425711"/>
                  </a:lnTo>
                  <a:cubicBezTo>
                    <a:pt x="925591" y="441894"/>
                    <a:pt x="938710" y="455012"/>
                    <a:pt x="954893" y="455012"/>
                  </a:cubicBezTo>
                  <a:lnTo>
                    <a:pt x="954893" y="455012"/>
                  </a:lnTo>
                  <a:cubicBezTo>
                    <a:pt x="971075" y="455012"/>
                    <a:pt x="984194" y="441893"/>
                    <a:pt x="984194" y="425711"/>
                  </a:cubicBezTo>
                  <a:close/>
                  <a:moveTo>
                    <a:pt x="1075004" y="402269"/>
                  </a:moveTo>
                  <a:lnTo>
                    <a:pt x="1075004" y="249905"/>
                  </a:lnTo>
                  <a:cubicBezTo>
                    <a:pt x="1075004" y="233722"/>
                    <a:pt x="1061885" y="220604"/>
                    <a:pt x="1045703" y="220604"/>
                  </a:cubicBezTo>
                  <a:cubicBezTo>
                    <a:pt x="1029520" y="220604"/>
                    <a:pt x="1016402" y="233722"/>
                    <a:pt x="1016402" y="249905"/>
                  </a:cubicBezTo>
                  <a:lnTo>
                    <a:pt x="1016402" y="402270"/>
                  </a:lnTo>
                  <a:cubicBezTo>
                    <a:pt x="1016402" y="418452"/>
                    <a:pt x="1029520" y="431571"/>
                    <a:pt x="1045703" y="431571"/>
                  </a:cubicBezTo>
                  <a:lnTo>
                    <a:pt x="1045703" y="431571"/>
                  </a:lnTo>
                  <a:cubicBezTo>
                    <a:pt x="1061885" y="431571"/>
                    <a:pt x="1075004" y="418452"/>
                    <a:pt x="1075004" y="402269"/>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grpSp>
        <p:nvGrpSpPr>
          <p:cNvPr id="1830" name="Google Shape;1830;p27"/>
          <p:cNvGrpSpPr/>
          <p:nvPr/>
        </p:nvGrpSpPr>
        <p:grpSpPr>
          <a:xfrm>
            <a:off x="5327002" y="1181021"/>
            <a:ext cx="572282" cy="1837388"/>
            <a:chOff x="1591540" y="-20084"/>
            <a:chExt cx="763042" cy="2449849"/>
          </a:xfrm>
        </p:grpSpPr>
        <p:sp>
          <p:nvSpPr>
            <p:cNvPr id="1831" name="Google Shape;1831;p27"/>
            <p:cNvSpPr/>
            <p:nvPr/>
          </p:nvSpPr>
          <p:spPr>
            <a:xfrm>
              <a:off x="1936171" y="-20084"/>
              <a:ext cx="72000" cy="1188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832" name="Google Shape;1832;p27"/>
            <p:cNvSpPr/>
            <p:nvPr/>
          </p:nvSpPr>
          <p:spPr>
            <a:xfrm rot="5400000" flipH="1">
              <a:off x="1344184" y="1419367"/>
              <a:ext cx="1257755" cy="763042"/>
            </a:xfrm>
            <a:custGeom>
              <a:avLst/>
              <a:gdLst/>
              <a:ahLst/>
              <a:cxnLst/>
              <a:rect l="l" t="t" r="r" b="b"/>
              <a:pathLst>
                <a:path w="1075004" h="652173" extrusionOk="0">
                  <a:moveTo>
                    <a:pt x="782320" y="253919"/>
                  </a:moveTo>
                  <a:cubicBezTo>
                    <a:pt x="781500" y="263286"/>
                    <a:pt x="773242" y="270215"/>
                    <a:pt x="763875" y="269396"/>
                  </a:cubicBezTo>
                  <a:cubicBezTo>
                    <a:pt x="649707" y="259408"/>
                    <a:pt x="535539" y="249420"/>
                    <a:pt x="421371" y="239431"/>
                  </a:cubicBezTo>
                  <a:lnTo>
                    <a:pt x="421370" y="253854"/>
                  </a:lnTo>
                  <a:lnTo>
                    <a:pt x="447078" y="253854"/>
                  </a:lnTo>
                  <a:cubicBezTo>
                    <a:pt x="456482" y="253853"/>
                    <a:pt x="464103" y="261476"/>
                    <a:pt x="464104" y="270880"/>
                  </a:cubicBezTo>
                  <a:lnTo>
                    <a:pt x="464104" y="270879"/>
                  </a:lnTo>
                  <a:cubicBezTo>
                    <a:pt x="464104" y="280282"/>
                    <a:pt x="456482" y="287905"/>
                    <a:pt x="447078" y="287905"/>
                  </a:cubicBezTo>
                  <a:cubicBezTo>
                    <a:pt x="438509" y="287905"/>
                    <a:pt x="429939" y="287904"/>
                    <a:pt x="421371" y="287905"/>
                  </a:cubicBezTo>
                  <a:lnTo>
                    <a:pt x="421371" y="311227"/>
                  </a:lnTo>
                  <a:lnTo>
                    <a:pt x="447078" y="311227"/>
                  </a:lnTo>
                  <a:cubicBezTo>
                    <a:pt x="456482" y="311227"/>
                    <a:pt x="464104" y="318850"/>
                    <a:pt x="464104" y="328253"/>
                  </a:cubicBezTo>
                  <a:lnTo>
                    <a:pt x="464104" y="328253"/>
                  </a:lnTo>
                  <a:cubicBezTo>
                    <a:pt x="464104" y="337655"/>
                    <a:pt x="456482" y="345278"/>
                    <a:pt x="447078" y="345278"/>
                  </a:cubicBezTo>
                  <a:cubicBezTo>
                    <a:pt x="438510" y="345278"/>
                    <a:pt x="429939" y="345278"/>
                    <a:pt x="421371" y="345279"/>
                  </a:cubicBezTo>
                  <a:lnTo>
                    <a:pt x="421371" y="368601"/>
                  </a:lnTo>
                  <a:lnTo>
                    <a:pt x="447078" y="368601"/>
                  </a:lnTo>
                  <a:cubicBezTo>
                    <a:pt x="456482" y="368601"/>
                    <a:pt x="464104" y="376223"/>
                    <a:pt x="464104" y="385627"/>
                  </a:cubicBezTo>
                  <a:lnTo>
                    <a:pt x="464104" y="385627"/>
                  </a:lnTo>
                  <a:cubicBezTo>
                    <a:pt x="464104" y="395030"/>
                    <a:pt x="456481" y="402652"/>
                    <a:pt x="447079" y="402652"/>
                  </a:cubicBezTo>
                  <a:cubicBezTo>
                    <a:pt x="438509" y="402652"/>
                    <a:pt x="429940" y="402652"/>
                    <a:pt x="421371" y="402652"/>
                  </a:cubicBezTo>
                  <a:lnTo>
                    <a:pt x="421370" y="417162"/>
                  </a:lnTo>
                  <a:lnTo>
                    <a:pt x="762267" y="381332"/>
                  </a:lnTo>
                  <a:cubicBezTo>
                    <a:pt x="771619" y="380350"/>
                    <a:pt x="779997" y="387134"/>
                    <a:pt x="780979" y="396485"/>
                  </a:cubicBezTo>
                  <a:cubicBezTo>
                    <a:pt x="781963" y="405837"/>
                    <a:pt x="775179" y="414214"/>
                    <a:pt x="765828" y="415197"/>
                  </a:cubicBezTo>
                  <a:cubicBezTo>
                    <a:pt x="649182" y="427457"/>
                    <a:pt x="532538" y="439718"/>
                    <a:pt x="415893" y="451977"/>
                  </a:cubicBezTo>
                  <a:cubicBezTo>
                    <a:pt x="406541" y="452960"/>
                    <a:pt x="398164" y="446176"/>
                    <a:pt x="397181" y="436824"/>
                  </a:cubicBezTo>
                  <a:cubicBezTo>
                    <a:pt x="396959" y="434720"/>
                    <a:pt x="397132" y="432665"/>
                    <a:pt x="398889" y="431060"/>
                  </a:cubicBezTo>
                  <a:lnTo>
                    <a:pt x="398669" y="430530"/>
                  </a:lnTo>
                  <a:lnTo>
                    <a:pt x="398669" y="402652"/>
                  </a:lnTo>
                  <a:lnTo>
                    <a:pt x="372962" y="402653"/>
                  </a:lnTo>
                  <a:cubicBezTo>
                    <a:pt x="363559" y="402653"/>
                    <a:pt x="355936" y="395031"/>
                    <a:pt x="355936" y="385627"/>
                  </a:cubicBezTo>
                  <a:cubicBezTo>
                    <a:pt x="355936" y="376224"/>
                    <a:pt x="363558" y="368601"/>
                    <a:pt x="372962" y="368601"/>
                  </a:cubicBezTo>
                  <a:lnTo>
                    <a:pt x="398669" y="368601"/>
                  </a:lnTo>
                  <a:lnTo>
                    <a:pt x="398669" y="345279"/>
                  </a:lnTo>
                  <a:lnTo>
                    <a:pt x="372962" y="345279"/>
                  </a:lnTo>
                  <a:cubicBezTo>
                    <a:pt x="363559" y="345278"/>
                    <a:pt x="355937" y="337656"/>
                    <a:pt x="355936" y="328253"/>
                  </a:cubicBezTo>
                  <a:cubicBezTo>
                    <a:pt x="355937" y="318850"/>
                    <a:pt x="363559" y="311227"/>
                    <a:pt x="372962" y="311228"/>
                  </a:cubicBezTo>
                  <a:lnTo>
                    <a:pt x="398669" y="311227"/>
                  </a:lnTo>
                  <a:lnTo>
                    <a:pt x="398669" y="287905"/>
                  </a:lnTo>
                  <a:lnTo>
                    <a:pt x="372962" y="287905"/>
                  </a:lnTo>
                  <a:cubicBezTo>
                    <a:pt x="363559" y="287905"/>
                    <a:pt x="355936" y="280283"/>
                    <a:pt x="355936" y="270880"/>
                  </a:cubicBezTo>
                  <a:cubicBezTo>
                    <a:pt x="355936" y="261476"/>
                    <a:pt x="363559" y="253854"/>
                    <a:pt x="372962" y="253854"/>
                  </a:cubicBezTo>
                  <a:lnTo>
                    <a:pt x="398669" y="253854"/>
                  </a:lnTo>
                  <a:lnTo>
                    <a:pt x="398669" y="226224"/>
                  </a:lnTo>
                  <a:cubicBezTo>
                    <a:pt x="398669" y="225699"/>
                    <a:pt x="398705" y="225182"/>
                    <a:pt x="399282" y="224745"/>
                  </a:cubicBezTo>
                  <a:lnTo>
                    <a:pt x="397875" y="220285"/>
                  </a:lnTo>
                  <a:cubicBezTo>
                    <a:pt x="398695" y="210917"/>
                    <a:pt x="406953" y="203988"/>
                    <a:pt x="416320" y="204807"/>
                  </a:cubicBezTo>
                  <a:lnTo>
                    <a:pt x="766843" y="235474"/>
                  </a:lnTo>
                  <a:cubicBezTo>
                    <a:pt x="776210" y="236294"/>
                    <a:pt x="783139" y="244551"/>
                    <a:pt x="782320" y="253919"/>
                  </a:cubicBezTo>
                  <a:close/>
                  <a:moveTo>
                    <a:pt x="787242" y="326087"/>
                  </a:moveTo>
                  <a:lnTo>
                    <a:pt x="785600" y="324445"/>
                  </a:lnTo>
                  <a:lnTo>
                    <a:pt x="785600" y="237207"/>
                  </a:lnTo>
                  <a:cubicBezTo>
                    <a:pt x="785600" y="202145"/>
                    <a:pt x="757177" y="173722"/>
                    <a:pt x="722115" y="173722"/>
                  </a:cubicBezTo>
                  <a:lnTo>
                    <a:pt x="634876" y="173722"/>
                  </a:lnTo>
                  <a:cubicBezTo>
                    <a:pt x="608805" y="147651"/>
                    <a:pt x="582735" y="121579"/>
                    <a:pt x="556664" y="95509"/>
                  </a:cubicBezTo>
                  <a:cubicBezTo>
                    <a:pt x="429319" y="-31836"/>
                    <a:pt x="222853" y="-31836"/>
                    <a:pt x="95508" y="95509"/>
                  </a:cubicBezTo>
                  <a:cubicBezTo>
                    <a:pt x="31836" y="159181"/>
                    <a:pt x="0" y="242634"/>
                    <a:pt x="0" y="326087"/>
                  </a:cubicBezTo>
                  <a:cubicBezTo>
                    <a:pt x="0" y="409540"/>
                    <a:pt x="31836" y="492992"/>
                    <a:pt x="95508" y="556665"/>
                  </a:cubicBezTo>
                  <a:cubicBezTo>
                    <a:pt x="222853" y="684010"/>
                    <a:pt x="429320" y="684010"/>
                    <a:pt x="556664" y="556665"/>
                  </a:cubicBezTo>
                  <a:lnTo>
                    <a:pt x="634877" y="478452"/>
                  </a:lnTo>
                  <a:lnTo>
                    <a:pt x="722116" y="478453"/>
                  </a:lnTo>
                  <a:cubicBezTo>
                    <a:pt x="757178" y="478452"/>
                    <a:pt x="785600" y="450029"/>
                    <a:pt x="785600" y="414968"/>
                  </a:cubicBezTo>
                  <a:lnTo>
                    <a:pt x="785600" y="327729"/>
                  </a:lnTo>
                  <a:close/>
                  <a:moveTo>
                    <a:pt x="893383" y="437430"/>
                  </a:moveTo>
                  <a:lnTo>
                    <a:pt x="893383" y="214743"/>
                  </a:lnTo>
                  <a:cubicBezTo>
                    <a:pt x="893383" y="198561"/>
                    <a:pt x="880265" y="185442"/>
                    <a:pt x="864082" y="185442"/>
                  </a:cubicBezTo>
                  <a:cubicBezTo>
                    <a:pt x="847899" y="185442"/>
                    <a:pt x="834781" y="198561"/>
                    <a:pt x="834781" y="214743"/>
                  </a:cubicBezTo>
                  <a:lnTo>
                    <a:pt x="834781" y="437431"/>
                  </a:lnTo>
                  <a:cubicBezTo>
                    <a:pt x="834781" y="453613"/>
                    <a:pt x="847900" y="466732"/>
                    <a:pt x="864082" y="466732"/>
                  </a:cubicBezTo>
                  <a:lnTo>
                    <a:pt x="864082" y="466731"/>
                  </a:lnTo>
                  <a:cubicBezTo>
                    <a:pt x="880265" y="466731"/>
                    <a:pt x="893383" y="453613"/>
                    <a:pt x="893383" y="437430"/>
                  </a:cubicBezTo>
                  <a:close/>
                  <a:moveTo>
                    <a:pt x="984194" y="425710"/>
                  </a:moveTo>
                  <a:lnTo>
                    <a:pt x="984193" y="226463"/>
                  </a:lnTo>
                  <a:cubicBezTo>
                    <a:pt x="984193" y="210281"/>
                    <a:pt x="971075" y="197163"/>
                    <a:pt x="954892" y="197162"/>
                  </a:cubicBezTo>
                  <a:cubicBezTo>
                    <a:pt x="938710" y="197163"/>
                    <a:pt x="925591" y="210281"/>
                    <a:pt x="925591" y="226463"/>
                  </a:cubicBezTo>
                  <a:lnTo>
                    <a:pt x="925591" y="425710"/>
                  </a:lnTo>
                  <a:cubicBezTo>
                    <a:pt x="925591" y="441893"/>
                    <a:pt x="938710" y="455011"/>
                    <a:pt x="954892" y="455011"/>
                  </a:cubicBezTo>
                  <a:lnTo>
                    <a:pt x="954892" y="455011"/>
                  </a:lnTo>
                  <a:cubicBezTo>
                    <a:pt x="971075" y="455011"/>
                    <a:pt x="984194" y="441892"/>
                    <a:pt x="984194" y="425710"/>
                  </a:cubicBezTo>
                  <a:close/>
                  <a:moveTo>
                    <a:pt x="1075004" y="402268"/>
                  </a:moveTo>
                  <a:lnTo>
                    <a:pt x="1075003" y="249904"/>
                  </a:lnTo>
                  <a:cubicBezTo>
                    <a:pt x="1075003" y="233721"/>
                    <a:pt x="1061885" y="220603"/>
                    <a:pt x="1045703" y="220603"/>
                  </a:cubicBezTo>
                  <a:cubicBezTo>
                    <a:pt x="1029520" y="220603"/>
                    <a:pt x="1016401" y="233721"/>
                    <a:pt x="1016401" y="249904"/>
                  </a:cubicBezTo>
                  <a:lnTo>
                    <a:pt x="1016402" y="402269"/>
                  </a:lnTo>
                  <a:cubicBezTo>
                    <a:pt x="1016402" y="418451"/>
                    <a:pt x="1029520" y="431570"/>
                    <a:pt x="1045703" y="431570"/>
                  </a:cubicBezTo>
                  <a:lnTo>
                    <a:pt x="1045703" y="431570"/>
                  </a:lnTo>
                  <a:cubicBezTo>
                    <a:pt x="1061885" y="431570"/>
                    <a:pt x="1075004" y="418451"/>
                    <a:pt x="1075004" y="40226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pic>
        <p:nvPicPr>
          <p:cNvPr id="1833" name="Google Shape;1833;p27"/>
          <p:cNvPicPr preferRelativeResize="0"/>
          <p:nvPr/>
        </p:nvPicPr>
        <p:blipFill rotWithShape="1">
          <a:blip r:embed="rId3">
            <a:alphaModFix/>
          </a:blip>
          <a:srcRect l="10372" r="10861"/>
          <a:stretch/>
        </p:blipFill>
        <p:spPr>
          <a:xfrm>
            <a:off x="624485" y="1493447"/>
            <a:ext cx="3864125" cy="3543300"/>
          </a:xfrm>
          <a:prstGeom prst="rect">
            <a:avLst/>
          </a:prstGeom>
          <a:noFill/>
          <a:ln>
            <a:noFill/>
          </a:ln>
        </p:spPr>
      </p:pic>
      <p:grpSp>
        <p:nvGrpSpPr>
          <p:cNvPr id="1834" name="Google Shape;1834;p27"/>
          <p:cNvGrpSpPr/>
          <p:nvPr/>
        </p:nvGrpSpPr>
        <p:grpSpPr>
          <a:xfrm>
            <a:off x="3905981" y="627769"/>
            <a:ext cx="5237854" cy="943202"/>
            <a:chOff x="5207975" y="2573079"/>
            <a:chExt cx="6983806" cy="1711800"/>
          </a:xfrm>
        </p:grpSpPr>
        <p:sp>
          <p:nvSpPr>
            <p:cNvPr id="1835" name="Google Shape;1835;p27"/>
            <p:cNvSpPr/>
            <p:nvPr/>
          </p:nvSpPr>
          <p:spPr>
            <a:xfrm>
              <a:off x="5376381" y="2573079"/>
              <a:ext cx="68154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36" name="Google Shape;1836;p27"/>
            <p:cNvSpPr/>
            <p:nvPr/>
          </p:nvSpPr>
          <p:spPr>
            <a:xfrm>
              <a:off x="5207975"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837" name="Google Shape;1837;p27"/>
          <p:cNvSpPr txBox="1"/>
          <p:nvPr/>
        </p:nvSpPr>
        <p:spPr>
          <a:xfrm>
            <a:off x="4123260" y="748149"/>
            <a:ext cx="4758000" cy="7155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 sz="2100" b="0" i="0" u="none" strike="noStrike" cap="none">
                <a:solidFill>
                  <a:schemeClr val="lt1"/>
                </a:solidFill>
                <a:latin typeface="Arial"/>
                <a:ea typeface="Arial"/>
                <a:cs typeface="Arial"/>
                <a:sym typeface="Arial"/>
              </a:rPr>
              <a:t>TATA CARA PENDAFTARAN</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 sz="2100" b="0" i="0" u="none" strike="noStrike" cap="none">
                <a:solidFill>
                  <a:schemeClr val="lt1"/>
                </a:solidFill>
                <a:latin typeface="Arial"/>
                <a:ea typeface="Arial"/>
                <a:cs typeface="Arial"/>
                <a:sym typeface="Arial"/>
              </a:rPr>
              <a:t>PELATIH AHLI</a:t>
            </a:r>
            <a:endParaRPr sz="2100" b="0" i="0" u="none" strike="noStrike" cap="none">
              <a:solidFill>
                <a:schemeClr val="lt1"/>
              </a:solidFill>
              <a:latin typeface="Arial"/>
              <a:ea typeface="Arial"/>
              <a:cs typeface="Arial"/>
              <a:sym typeface="Arial"/>
            </a:endParaRPr>
          </a:p>
        </p:txBody>
      </p:sp>
      <p:sp>
        <p:nvSpPr>
          <p:cNvPr id="1838" name="Google Shape;1838;p27"/>
          <p:cNvSpPr/>
          <p:nvPr/>
        </p:nvSpPr>
        <p:spPr>
          <a:xfrm>
            <a:off x="488269" y="205131"/>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1100" b="0" i="0" u="none" strike="noStrike" cap="none">
              <a:solidFill>
                <a:srgbClr val="000000"/>
              </a:solidFill>
              <a:latin typeface="Arial"/>
              <a:ea typeface="Arial"/>
              <a:cs typeface="Arial"/>
              <a:sym typeface="Arial"/>
            </a:endParaRPr>
          </a:p>
        </p:txBody>
      </p:sp>
      <p:pic>
        <p:nvPicPr>
          <p:cNvPr id="1839" name="Google Shape;1839;p27"/>
          <p:cNvPicPr preferRelativeResize="0"/>
          <p:nvPr/>
        </p:nvPicPr>
        <p:blipFill rotWithShape="1">
          <a:blip r:embed="rId4">
            <a:alphaModFix/>
          </a:blip>
          <a:srcRect/>
          <a:stretch/>
        </p:blipFill>
        <p:spPr>
          <a:xfrm>
            <a:off x="181006" y="175314"/>
            <a:ext cx="341692" cy="346249"/>
          </a:xfrm>
          <a:prstGeom prst="rect">
            <a:avLst/>
          </a:prstGeom>
          <a:noFill/>
          <a:ln>
            <a:noFill/>
          </a:ln>
        </p:spPr>
      </p:pic>
      <p:sp>
        <p:nvSpPr>
          <p:cNvPr id="1840" name="Google Shape;1840;p27"/>
          <p:cNvSpPr/>
          <p:nvPr/>
        </p:nvSpPr>
        <p:spPr>
          <a:xfrm>
            <a:off x="3836399" y="355175"/>
            <a:ext cx="5237700" cy="230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4C64"/>
                </a:solidFill>
                <a:latin typeface="Arial"/>
                <a:ea typeface="Arial"/>
                <a:cs typeface="Arial"/>
                <a:sym typeface="Arial"/>
              </a:rPr>
              <a:t>https://sekolah.penggerak.kemdikbud.go.id/programsekolahpenggerak</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Shape 1844"/>
        <p:cNvGrpSpPr/>
        <p:nvPr/>
      </p:nvGrpSpPr>
      <p:grpSpPr>
        <a:xfrm>
          <a:off x="0" y="0"/>
          <a:ext cx="0" cy="0"/>
          <a:chOff x="0" y="0"/>
          <a:chExt cx="0" cy="0"/>
        </a:xfrm>
      </p:grpSpPr>
      <p:sp>
        <p:nvSpPr>
          <p:cNvPr id="1845" name="Google Shape;1845;p28"/>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846" name="Google Shape;1846;p28"/>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847" name="Google Shape;1847;p28"/>
          <p:cNvGrpSpPr/>
          <p:nvPr/>
        </p:nvGrpSpPr>
        <p:grpSpPr>
          <a:xfrm>
            <a:off x="2508303" y="185473"/>
            <a:ext cx="6477238" cy="501900"/>
            <a:chOff x="5281201" y="2573079"/>
            <a:chExt cx="6817429" cy="1711800"/>
          </a:xfrm>
        </p:grpSpPr>
        <p:sp>
          <p:nvSpPr>
            <p:cNvPr id="1848" name="Google Shape;1848;p28"/>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49" name="Google Shape;1849;p28"/>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850" name="Google Shape;1850;p28"/>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Halaman Portal Program Sekolah Penggerak</a:t>
            </a:r>
            <a:endParaRPr sz="1800" b="0" i="0" u="none" strike="noStrike" cap="none">
              <a:solidFill>
                <a:schemeClr val="lt1"/>
              </a:solidFill>
              <a:latin typeface="Arial"/>
              <a:ea typeface="Arial"/>
              <a:cs typeface="Arial"/>
              <a:sym typeface="Arial"/>
            </a:endParaRPr>
          </a:p>
        </p:txBody>
      </p:sp>
      <p:pic>
        <p:nvPicPr>
          <p:cNvPr id="1851" name="Google Shape;1851;p28" descr="Graphical user interface&#10;&#10;Description automatically generated"/>
          <p:cNvPicPr preferRelativeResize="0"/>
          <p:nvPr/>
        </p:nvPicPr>
        <p:blipFill rotWithShape="1">
          <a:blip r:embed="rId4">
            <a:alphaModFix/>
          </a:blip>
          <a:srcRect/>
          <a:stretch/>
        </p:blipFill>
        <p:spPr>
          <a:xfrm>
            <a:off x="17859" y="982265"/>
            <a:ext cx="9108281" cy="3178969"/>
          </a:xfrm>
          <a:prstGeom prst="rect">
            <a:avLst/>
          </a:prstGeom>
          <a:noFill/>
          <a:ln>
            <a:noFill/>
          </a:ln>
        </p:spPr>
      </p:pic>
      <p:sp>
        <p:nvSpPr>
          <p:cNvPr id="1852" name="Google Shape;1852;p28"/>
          <p:cNvSpPr/>
          <p:nvPr/>
        </p:nvSpPr>
        <p:spPr>
          <a:xfrm>
            <a:off x="222438" y="4324475"/>
            <a:ext cx="74208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accent1"/>
                </a:solidFill>
                <a:latin typeface="Arial"/>
                <a:ea typeface="Arial"/>
                <a:cs typeface="Arial"/>
                <a:sym typeface="Arial"/>
              </a:rPr>
              <a:t>https://sekolah.penggerak.kemdikbud.go.id/programsekolahpenggerak</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Shape 1856"/>
        <p:cNvGrpSpPr/>
        <p:nvPr/>
      </p:nvGrpSpPr>
      <p:grpSpPr>
        <a:xfrm>
          <a:off x="0" y="0"/>
          <a:ext cx="0" cy="0"/>
          <a:chOff x="0" y="0"/>
          <a:chExt cx="0" cy="0"/>
        </a:xfrm>
      </p:grpSpPr>
      <p:sp>
        <p:nvSpPr>
          <p:cNvPr id="1857" name="Google Shape;1857;gd43c3757b6_3_139"/>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858" name="Google Shape;1858;gd43c3757b6_3_139"/>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859" name="Google Shape;1859;gd43c3757b6_3_139"/>
          <p:cNvGrpSpPr/>
          <p:nvPr/>
        </p:nvGrpSpPr>
        <p:grpSpPr>
          <a:xfrm>
            <a:off x="2508303" y="185473"/>
            <a:ext cx="6477238" cy="501900"/>
            <a:chOff x="5281201" y="2573079"/>
            <a:chExt cx="6817429" cy="1711800"/>
          </a:xfrm>
        </p:grpSpPr>
        <p:sp>
          <p:nvSpPr>
            <p:cNvPr id="1860" name="Google Shape;1860;gd43c3757b6_3_139"/>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61" name="Google Shape;1861;gd43c3757b6_3_139"/>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862" name="Google Shape;1862;gd43c3757b6_3_139"/>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Pendaftaran Pilih Peran</a:t>
            </a:r>
            <a:endParaRPr sz="1800" b="0" i="0" u="none" strike="noStrike" cap="none">
              <a:solidFill>
                <a:schemeClr val="lt1"/>
              </a:solidFill>
              <a:latin typeface="Arial"/>
              <a:ea typeface="Arial"/>
              <a:cs typeface="Arial"/>
              <a:sym typeface="Arial"/>
            </a:endParaRPr>
          </a:p>
        </p:txBody>
      </p:sp>
      <p:sp>
        <p:nvSpPr>
          <p:cNvPr id="1863" name="Google Shape;1863;gd43c3757b6_3_139"/>
          <p:cNvSpPr/>
          <p:nvPr/>
        </p:nvSpPr>
        <p:spPr>
          <a:xfrm>
            <a:off x="316450" y="1423700"/>
            <a:ext cx="7420800" cy="3222900"/>
          </a:xfrm>
          <a:prstGeom prst="rect">
            <a:avLst/>
          </a:prstGeom>
          <a:noFill/>
          <a:ln>
            <a:noFill/>
          </a:ln>
        </p:spPr>
        <p:txBody>
          <a:bodyPr spcFirstLastPara="1" wrap="square" lIns="68575" tIns="34275" rIns="68575" bIns="34275" anchor="t" anchorCtr="0">
            <a:noAutofit/>
          </a:bodyPr>
          <a:lstStyle/>
          <a:p>
            <a:pPr marL="457200" marR="0" lvl="0" indent="-342900" algn="l" rtl="0">
              <a:lnSpc>
                <a:spcPct val="115000"/>
              </a:lnSpc>
              <a:spcBef>
                <a:spcPts val="0"/>
              </a:spcBef>
              <a:spcAft>
                <a:spcPts val="0"/>
              </a:spcAft>
              <a:buClr>
                <a:schemeClr val="dk2"/>
              </a:buClr>
              <a:buSzPts val="1800"/>
              <a:buFont typeface="Arial"/>
              <a:buChar char="●"/>
            </a:pPr>
            <a:r>
              <a:rPr lang="en" sz="1800" b="0" i="0" u="none" strike="noStrike" cap="none">
                <a:solidFill>
                  <a:schemeClr val="dk2"/>
                </a:solidFill>
                <a:latin typeface="Arial"/>
                <a:ea typeface="Arial"/>
                <a:cs typeface="Arial"/>
                <a:sym typeface="Arial"/>
              </a:rPr>
              <a:t>Bagi Calon Pelatih Ahli dari unsur akademisi, praktisi/konsultan pendidikan dan pensiunan, pendaftaran dilakukan dengan cara mengisi biodata lengkap dan melakukan aktivasi melalui email pribadi.</a:t>
            </a:r>
            <a:endParaRPr sz="1800" b="0" i="0" u="none" strike="noStrike" cap="none">
              <a:solidFill>
                <a:schemeClr val="dk2"/>
              </a:solidFill>
              <a:latin typeface="Arial"/>
              <a:ea typeface="Arial"/>
              <a:cs typeface="Arial"/>
              <a:sym typeface="Arial"/>
            </a:endParaRPr>
          </a:p>
          <a:p>
            <a:pPr marL="457200" marR="0" lvl="0" indent="-342900" algn="l" rtl="0">
              <a:lnSpc>
                <a:spcPct val="115000"/>
              </a:lnSpc>
              <a:spcBef>
                <a:spcPts val="0"/>
              </a:spcBef>
              <a:spcAft>
                <a:spcPts val="0"/>
              </a:spcAft>
              <a:buClr>
                <a:schemeClr val="dk2"/>
              </a:buClr>
              <a:buSzPts val="1800"/>
              <a:buFont typeface="Arial"/>
              <a:buChar char="●"/>
            </a:pPr>
            <a:r>
              <a:rPr lang="en" sz="1800" b="0" i="0" u="none" strike="noStrike" cap="none">
                <a:solidFill>
                  <a:schemeClr val="dk2"/>
                </a:solidFill>
                <a:latin typeface="Arial"/>
                <a:ea typeface="Arial"/>
                <a:cs typeface="Arial"/>
                <a:sym typeface="Arial"/>
              </a:rPr>
              <a:t>Bagi Calon Pelatih Ahli dari unsur pengawas sekolah, kepala/wakil kepala sekolah, guru dan widyaiswara aktif, pendaftaran dilakukan dengan cara login dengan menggunakan akun SIMPKB atau Nomor UKG atau ID GTK.</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1867"/>
        <p:cNvGrpSpPr/>
        <p:nvPr/>
      </p:nvGrpSpPr>
      <p:grpSpPr>
        <a:xfrm>
          <a:off x="0" y="0"/>
          <a:ext cx="0" cy="0"/>
          <a:chOff x="0" y="0"/>
          <a:chExt cx="0" cy="0"/>
        </a:xfrm>
      </p:grpSpPr>
      <p:sp>
        <p:nvSpPr>
          <p:cNvPr id="1868" name="Google Shape;1868;p29"/>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869" name="Google Shape;1869;p29"/>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870" name="Google Shape;1870;p29"/>
          <p:cNvGrpSpPr/>
          <p:nvPr/>
        </p:nvGrpSpPr>
        <p:grpSpPr>
          <a:xfrm>
            <a:off x="2508303" y="185473"/>
            <a:ext cx="6477238" cy="501900"/>
            <a:chOff x="5281201" y="2573079"/>
            <a:chExt cx="6817429" cy="1711800"/>
          </a:xfrm>
        </p:grpSpPr>
        <p:sp>
          <p:nvSpPr>
            <p:cNvPr id="1871" name="Google Shape;1871;p29"/>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72" name="Google Shape;1872;p29"/>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873" name="Google Shape;1873;p29"/>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Halaman Pendaftaran (Pilih Peran)</a:t>
            </a:r>
            <a:endParaRPr sz="1800" b="0" i="0" u="none" strike="noStrike" cap="none">
              <a:solidFill>
                <a:schemeClr val="lt1"/>
              </a:solidFill>
              <a:latin typeface="Arial"/>
              <a:ea typeface="Arial"/>
              <a:cs typeface="Arial"/>
              <a:sym typeface="Arial"/>
            </a:endParaRPr>
          </a:p>
        </p:txBody>
      </p:sp>
      <p:pic>
        <p:nvPicPr>
          <p:cNvPr id="1874" name="Google Shape;1874;p29"/>
          <p:cNvPicPr preferRelativeResize="0"/>
          <p:nvPr/>
        </p:nvPicPr>
        <p:blipFill>
          <a:blip r:embed="rId4">
            <a:alphaModFix/>
          </a:blip>
          <a:stretch>
            <a:fillRect/>
          </a:stretch>
        </p:blipFill>
        <p:spPr>
          <a:xfrm>
            <a:off x="590174" y="1014352"/>
            <a:ext cx="8235874" cy="400788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Shape 1878"/>
        <p:cNvGrpSpPr/>
        <p:nvPr/>
      </p:nvGrpSpPr>
      <p:grpSpPr>
        <a:xfrm>
          <a:off x="0" y="0"/>
          <a:ext cx="0" cy="0"/>
          <a:chOff x="0" y="0"/>
          <a:chExt cx="0" cy="0"/>
        </a:xfrm>
      </p:grpSpPr>
      <p:sp>
        <p:nvSpPr>
          <p:cNvPr id="1879" name="Google Shape;1879;p30"/>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880" name="Google Shape;1880;p30"/>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881" name="Google Shape;1881;p30"/>
          <p:cNvGrpSpPr/>
          <p:nvPr/>
        </p:nvGrpSpPr>
        <p:grpSpPr>
          <a:xfrm>
            <a:off x="2508303" y="185473"/>
            <a:ext cx="6477238" cy="501900"/>
            <a:chOff x="5281201" y="2573079"/>
            <a:chExt cx="6817429" cy="1711800"/>
          </a:xfrm>
        </p:grpSpPr>
        <p:sp>
          <p:nvSpPr>
            <p:cNvPr id="1882" name="Google Shape;1882;p30"/>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83" name="Google Shape;1883;p30"/>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884" name="Google Shape;1884;p30"/>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Halaman Pendaftaran  Unsur Umum</a:t>
            </a:r>
            <a:endParaRPr sz="1800" b="0" i="0" u="none" strike="noStrike" cap="none">
              <a:solidFill>
                <a:schemeClr val="lt1"/>
              </a:solidFill>
              <a:latin typeface="Arial"/>
              <a:ea typeface="Arial"/>
              <a:cs typeface="Arial"/>
              <a:sym typeface="Arial"/>
            </a:endParaRPr>
          </a:p>
        </p:txBody>
      </p:sp>
      <p:pic>
        <p:nvPicPr>
          <p:cNvPr id="1885" name="Google Shape;1885;p30"/>
          <p:cNvPicPr preferRelativeResize="0"/>
          <p:nvPr/>
        </p:nvPicPr>
        <p:blipFill rotWithShape="1">
          <a:blip r:embed="rId4">
            <a:alphaModFix/>
          </a:blip>
          <a:srcRect t="3175" b="3427"/>
          <a:stretch/>
        </p:blipFill>
        <p:spPr>
          <a:xfrm>
            <a:off x="888000" y="1508125"/>
            <a:ext cx="7938051" cy="35319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Shape 1889"/>
        <p:cNvGrpSpPr/>
        <p:nvPr/>
      </p:nvGrpSpPr>
      <p:grpSpPr>
        <a:xfrm>
          <a:off x="0" y="0"/>
          <a:ext cx="0" cy="0"/>
          <a:chOff x="0" y="0"/>
          <a:chExt cx="0" cy="0"/>
        </a:xfrm>
      </p:grpSpPr>
      <p:sp>
        <p:nvSpPr>
          <p:cNvPr id="1890" name="Google Shape;1890;gd43c3757b6_3_12"/>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891" name="Google Shape;1891;gd43c3757b6_3_12"/>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892" name="Google Shape;1892;gd43c3757b6_3_12"/>
          <p:cNvGrpSpPr/>
          <p:nvPr/>
        </p:nvGrpSpPr>
        <p:grpSpPr>
          <a:xfrm>
            <a:off x="2508303" y="185473"/>
            <a:ext cx="6477238" cy="501900"/>
            <a:chOff x="5281201" y="2573079"/>
            <a:chExt cx="6817429" cy="1711800"/>
          </a:xfrm>
        </p:grpSpPr>
        <p:sp>
          <p:nvSpPr>
            <p:cNvPr id="1893" name="Google Shape;1893;gd43c3757b6_3_12"/>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94" name="Google Shape;1894;gd43c3757b6_3_12"/>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895" name="Google Shape;1895;gd43c3757b6_3_12"/>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Halaman Pendaftaran </a:t>
            </a:r>
            <a:endParaRPr sz="1800" b="0" i="0" u="none" strike="noStrike" cap="none">
              <a:solidFill>
                <a:schemeClr val="lt1"/>
              </a:solidFill>
              <a:latin typeface="Arial"/>
              <a:ea typeface="Arial"/>
              <a:cs typeface="Arial"/>
              <a:sym typeface="Arial"/>
            </a:endParaRPr>
          </a:p>
        </p:txBody>
      </p:sp>
      <p:pic>
        <p:nvPicPr>
          <p:cNvPr id="1896" name="Google Shape;1896;gd43c3757b6_3_12"/>
          <p:cNvPicPr preferRelativeResize="0"/>
          <p:nvPr/>
        </p:nvPicPr>
        <p:blipFill rotWithShape="1">
          <a:blip r:embed="rId4">
            <a:alphaModFix/>
          </a:blip>
          <a:srcRect/>
          <a:stretch/>
        </p:blipFill>
        <p:spPr>
          <a:xfrm>
            <a:off x="555974" y="1039827"/>
            <a:ext cx="8032050" cy="38185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Shape 1900"/>
        <p:cNvGrpSpPr/>
        <p:nvPr/>
      </p:nvGrpSpPr>
      <p:grpSpPr>
        <a:xfrm>
          <a:off x="0" y="0"/>
          <a:ext cx="0" cy="0"/>
          <a:chOff x="0" y="0"/>
          <a:chExt cx="0" cy="0"/>
        </a:xfrm>
      </p:grpSpPr>
      <p:sp>
        <p:nvSpPr>
          <p:cNvPr id="1901" name="Google Shape;1901;p31"/>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902" name="Google Shape;1902;p31"/>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903" name="Google Shape;1903;p31"/>
          <p:cNvGrpSpPr/>
          <p:nvPr/>
        </p:nvGrpSpPr>
        <p:grpSpPr>
          <a:xfrm>
            <a:off x="2508303" y="185473"/>
            <a:ext cx="6477238" cy="501900"/>
            <a:chOff x="5281201" y="2573079"/>
            <a:chExt cx="6817429" cy="1711800"/>
          </a:xfrm>
        </p:grpSpPr>
        <p:sp>
          <p:nvSpPr>
            <p:cNvPr id="1904" name="Google Shape;1904;p31"/>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05" name="Google Shape;1905;p31"/>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06" name="Google Shape;1906;p31"/>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Halaman Pendaftaran (Peran Pelatih Ahli)</a:t>
            </a:r>
            <a:endParaRPr sz="1800" b="0" i="0" u="none" strike="noStrike" cap="none">
              <a:solidFill>
                <a:schemeClr val="lt1"/>
              </a:solidFill>
              <a:latin typeface="Arial"/>
              <a:ea typeface="Arial"/>
              <a:cs typeface="Arial"/>
              <a:sym typeface="Arial"/>
            </a:endParaRPr>
          </a:p>
        </p:txBody>
      </p:sp>
      <p:pic>
        <p:nvPicPr>
          <p:cNvPr id="1907" name="Google Shape;1907;p31"/>
          <p:cNvPicPr preferRelativeResize="0"/>
          <p:nvPr/>
        </p:nvPicPr>
        <p:blipFill>
          <a:blip r:embed="rId4">
            <a:alphaModFix/>
          </a:blip>
          <a:stretch>
            <a:fillRect/>
          </a:stretch>
        </p:blipFill>
        <p:spPr>
          <a:xfrm>
            <a:off x="665575" y="901702"/>
            <a:ext cx="8160474" cy="406932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Shape 1911"/>
        <p:cNvGrpSpPr/>
        <p:nvPr/>
      </p:nvGrpSpPr>
      <p:grpSpPr>
        <a:xfrm>
          <a:off x="0" y="0"/>
          <a:ext cx="0" cy="0"/>
          <a:chOff x="0" y="0"/>
          <a:chExt cx="0" cy="0"/>
        </a:xfrm>
      </p:grpSpPr>
      <p:sp>
        <p:nvSpPr>
          <p:cNvPr id="1912" name="Google Shape;1912;gd43c3757b6_3_2"/>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913" name="Google Shape;1913;gd43c3757b6_3_2"/>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914" name="Google Shape;1914;gd43c3757b6_3_2"/>
          <p:cNvGrpSpPr/>
          <p:nvPr/>
        </p:nvGrpSpPr>
        <p:grpSpPr>
          <a:xfrm>
            <a:off x="2508303" y="185473"/>
            <a:ext cx="6477238" cy="501900"/>
            <a:chOff x="5281201" y="2573079"/>
            <a:chExt cx="6817429" cy="1711800"/>
          </a:xfrm>
        </p:grpSpPr>
        <p:sp>
          <p:nvSpPr>
            <p:cNvPr id="1915" name="Google Shape;1915;gd43c3757b6_3_2"/>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16" name="Google Shape;1916;gd43c3757b6_3_2"/>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17" name="Google Shape;1917;gd43c3757b6_3_2"/>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Halaman Pendaftaran - Aktivasi Email</a:t>
            </a:r>
            <a:endParaRPr sz="1800" b="0" i="0" u="none" strike="noStrike" cap="none">
              <a:solidFill>
                <a:schemeClr val="lt1"/>
              </a:solidFill>
              <a:latin typeface="Arial"/>
              <a:ea typeface="Arial"/>
              <a:cs typeface="Arial"/>
              <a:sym typeface="Arial"/>
            </a:endParaRPr>
          </a:p>
        </p:txBody>
      </p:sp>
      <p:pic>
        <p:nvPicPr>
          <p:cNvPr id="1918" name="Google Shape;1918;gd43c3757b6_3_2"/>
          <p:cNvPicPr preferRelativeResize="0"/>
          <p:nvPr/>
        </p:nvPicPr>
        <p:blipFill>
          <a:blip r:embed="rId4">
            <a:alphaModFix/>
          </a:blip>
          <a:stretch>
            <a:fillRect/>
          </a:stretch>
        </p:blipFill>
        <p:spPr>
          <a:xfrm>
            <a:off x="590163" y="1011413"/>
            <a:ext cx="6867525" cy="1724025"/>
          </a:xfrm>
          <a:prstGeom prst="rect">
            <a:avLst/>
          </a:prstGeom>
          <a:noFill/>
          <a:ln>
            <a:noFill/>
          </a:ln>
        </p:spPr>
      </p:pic>
      <p:pic>
        <p:nvPicPr>
          <p:cNvPr id="1919" name="Google Shape;1919;gd43c3757b6_3_2"/>
          <p:cNvPicPr preferRelativeResize="0"/>
          <p:nvPr/>
        </p:nvPicPr>
        <p:blipFill>
          <a:blip r:embed="rId5">
            <a:alphaModFix/>
          </a:blip>
          <a:stretch>
            <a:fillRect/>
          </a:stretch>
        </p:blipFill>
        <p:spPr>
          <a:xfrm>
            <a:off x="4096575" y="2735438"/>
            <a:ext cx="4729468" cy="2103263"/>
          </a:xfrm>
          <a:prstGeom prst="rect">
            <a:avLst/>
          </a:prstGeom>
          <a:noFill/>
          <a:ln>
            <a:noFill/>
          </a:ln>
        </p:spPr>
      </p:pic>
      <p:pic>
        <p:nvPicPr>
          <p:cNvPr id="1920" name="Google Shape;1920;gd43c3757b6_3_2"/>
          <p:cNvPicPr preferRelativeResize="0"/>
          <p:nvPr/>
        </p:nvPicPr>
        <p:blipFill>
          <a:blip r:embed="rId6">
            <a:alphaModFix/>
          </a:blip>
          <a:stretch>
            <a:fillRect/>
          </a:stretch>
        </p:blipFill>
        <p:spPr>
          <a:xfrm>
            <a:off x="590175" y="2887837"/>
            <a:ext cx="2065021" cy="2103262"/>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Shape 1924"/>
        <p:cNvGrpSpPr/>
        <p:nvPr/>
      </p:nvGrpSpPr>
      <p:grpSpPr>
        <a:xfrm>
          <a:off x="0" y="0"/>
          <a:ext cx="0" cy="0"/>
          <a:chOff x="0" y="0"/>
          <a:chExt cx="0" cy="0"/>
        </a:xfrm>
      </p:grpSpPr>
      <p:sp>
        <p:nvSpPr>
          <p:cNvPr id="1925" name="Google Shape;1925;gd43c3757b6_3_24"/>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926" name="Google Shape;1926;gd43c3757b6_3_24"/>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927" name="Google Shape;1927;gd43c3757b6_3_24"/>
          <p:cNvGrpSpPr/>
          <p:nvPr/>
        </p:nvGrpSpPr>
        <p:grpSpPr>
          <a:xfrm>
            <a:off x="2508303" y="185473"/>
            <a:ext cx="6477238" cy="501900"/>
            <a:chOff x="5281201" y="2573079"/>
            <a:chExt cx="6817429" cy="1711800"/>
          </a:xfrm>
        </p:grpSpPr>
        <p:sp>
          <p:nvSpPr>
            <p:cNvPr id="1928" name="Google Shape;1928;gd43c3757b6_3_24"/>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29" name="Google Shape;1929;gd43c3757b6_3_24"/>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30" name="Google Shape;1930;gd43c3757b6_3_24"/>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Halaman Pendaftaran - Membuat Password</a:t>
            </a:r>
            <a:endParaRPr sz="1800" b="0" i="0" u="none" strike="noStrike" cap="none">
              <a:solidFill>
                <a:schemeClr val="lt1"/>
              </a:solidFill>
              <a:latin typeface="Arial"/>
              <a:ea typeface="Arial"/>
              <a:cs typeface="Arial"/>
              <a:sym typeface="Arial"/>
            </a:endParaRPr>
          </a:p>
        </p:txBody>
      </p:sp>
      <p:sp>
        <p:nvSpPr>
          <p:cNvPr id="1931" name="Google Shape;1931;gd43c3757b6_3_24"/>
          <p:cNvSpPr txBox="1"/>
          <p:nvPr/>
        </p:nvSpPr>
        <p:spPr>
          <a:xfrm>
            <a:off x="1289213" y="764513"/>
            <a:ext cx="69981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Kandidat membuat password untuk digunakan login ke SIMPKB</a:t>
            </a:r>
            <a:endParaRPr sz="1400" b="0" i="0" u="none" strike="noStrike" cap="none">
              <a:solidFill>
                <a:srgbClr val="000000"/>
              </a:solidFill>
              <a:latin typeface="Arial"/>
              <a:ea typeface="Arial"/>
              <a:cs typeface="Arial"/>
              <a:sym typeface="Arial"/>
            </a:endParaRPr>
          </a:p>
        </p:txBody>
      </p:sp>
      <p:pic>
        <p:nvPicPr>
          <p:cNvPr id="1932" name="Google Shape;1932;gd43c3757b6_3_24"/>
          <p:cNvPicPr preferRelativeResize="0"/>
          <p:nvPr/>
        </p:nvPicPr>
        <p:blipFill>
          <a:blip r:embed="rId4">
            <a:alphaModFix/>
          </a:blip>
          <a:stretch>
            <a:fillRect/>
          </a:stretch>
        </p:blipFill>
        <p:spPr>
          <a:xfrm>
            <a:off x="1383249" y="1414156"/>
            <a:ext cx="7442799" cy="36594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Shape 1936"/>
        <p:cNvGrpSpPr/>
        <p:nvPr/>
      </p:nvGrpSpPr>
      <p:grpSpPr>
        <a:xfrm>
          <a:off x="0" y="0"/>
          <a:ext cx="0" cy="0"/>
          <a:chOff x="0" y="0"/>
          <a:chExt cx="0" cy="0"/>
        </a:xfrm>
      </p:grpSpPr>
      <p:sp>
        <p:nvSpPr>
          <p:cNvPr id="1937" name="Google Shape;1937;p33"/>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938" name="Google Shape;1938;p33"/>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939" name="Google Shape;1939;p33"/>
          <p:cNvGrpSpPr/>
          <p:nvPr/>
        </p:nvGrpSpPr>
        <p:grpSpPr>
          <a:xfrm>
            <a:off x="2508303" y="185473"/>
            <a:ext cx="6477238" cy="501900"/>
            <a:chOff x="5281201" y="2573079"/>
            <a:chExt cx="6817429" cy="1711800"/>
          </a:xfrm>
        </p:grpSpPr>
        <p:sp>
          <p:nvSpPr>
            <p:cNvPr id="1940" name="Google Shape;1940;p33"/>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41" name="Google Shape;1941;p33"/>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42" name="Google Shape;1942;p33"/>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15000"/>
              </a:lnSpc>
              <a:spcBef>
                <a:spcPts val="0"/>
              </a:spcBef>
              <a:spcAft>
                <a:spcPts val="0"/>
              </a:spcAft>
              <a:buClr>
                <a:schemeClr val="dk1"/>
              </a:buClr>
              <a:buSzPts val="1100"/>
              <a:buFont typeface="Arial"/>
              <a:buNone/>
            </a:pPr>
            <a:r>
              <a:rPr lang="en" sz="2400" b="1" i="0" u="none" strike="noStrike" cap="none">
                <a:solidFill>
                  <a:srgbClr val="FFFFFF"/>
                </a:solidFill>
                <a:latin typeface="Roboto"/>
                <a:ea typeface="Roboto"/>
                <a:cs typeface="Roboto"/>
                <a:sym typeface="Roboto"/>
              </a:rPr>
              <a:t>Halaman Pendaftaran – Aktivasi Berhasil</a:t>
            </a:r>
            <a:endParaRPr sz="2400" b="1" i="0" u="none" strike="noStrike" cap="none">
              <a:solidFill>
                <a:srgbClr val="FFFFFF"/>
              </a:solidFill>
              <a:latin typeface="Roboto"/>
              <a:ea typeface="Roboto"/>
              <a:cs typeface="Roboto"/>
              <a:sym typeface="Roboto"/>
            </a:endParaRPr>
          </a:p>
          <a:p>
            <a:pPr marL="0" marR="0" lvl="0" indent="0" algn="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Roboto"/>
              <a:ea typeface="Roboto"/>
              <a:cs typeface="Roboto"/>
              <a:sym typeface="Roboto"/>
            </a:endParaRPr>
          </a:p>
        </p:txBody>
      </p:sp>
      <p:pic>
        <p:nvPicPr>
          <p:cNvPr id="1943" name="Google Shape;1943;p33"/>
          <p:cNvPicPr preferRelativeResize="0"/>
          <p:nvPr/>
        </p:nvPicPr>
        <p:blipFill>
          <a:blip r:embed="rId4">
            <a:alphaModFix/>
          </a:blip>
          <a:stretch>
            <a:fillRect/>
          </a:stretch>
        </p:blipFill>
        <p:spPr>
          <a:xfrm>
            <a:off x="248475" y="1009325"/>
            <a:ext cx="8577575" cy="2931281"/>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Shape 1947"/>
        <p:cNvGrpSpPr/>
        <p:nvPr/>
      </p:nvGrpSpPr>
      <p:grpSpPr>
        <a:xfrm>
          <a:off x="0" y="0"/>
          <a:ext cx="0" cy="0"/>
          <a:chOff x="0" y="0"/>
          <a:chExt cx="0" cy="0"/>
        </a:xfrm>
      </p:grpSpPr>
      <p:sp>
        <p:nvSpPr>
          <p:cNvPr id="1948" name="Google Shape;1948;p34"/>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949" name="Google Shape;1949;p34"/>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950" name="Google Shape;1950;p34"/>
          <p:cNvGrpSpPr/>
          <p:nvPr/>
        </p:nvGrpSpPr>
        <p:grpSpPr>
          <a:xfrm>
            <a:off x="2508303" y="185473"/>
            <a:ext cx="6477238" cy="501900"/>
            <a:chOff x="5281201" y="2573079"/>
            <a:chExt cx="6817429" cy="1711800"/>
          </a:xfrm>
        </p:grpSpPr>
        <p:sp>
          <p:nvSpPr>
            <p:cNvPr id="1951" name="Google Shape;1951;p34"/>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52" name="Google Shape;1952;p34"/>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53" name="Google Shape;1953;p34"/>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Login SIMPKB</a:t>
            </a:r>
            <a:endParaRPr sz="1800" b="0" i="0" u="none" strike="noStrike" cap="none">
              <a:solidFill>
                <a:schemeClr val="lt1"/>
              </a:solidFill>
              <a:latin typeface="Arial"/>
              <a:ea typeface="Arial"/>
              <a:cs typeface="Arial"/>
              <a:sym typeface="Arial"/>
            </a:endParaRPr>
          </a:p>
        </p:txBody>
      </p:sp>
      <p:pic>
        <p:nvPicPr>
          <p:cNvPr id="1954" name="Google Shape;1954;p34"/>
          <p:cNvPicPr preferRelativeResize="0"/>
          <p:nvPr/>
        </p:nvPicPr>
        <p:blipFill rotWithShape="1">
          <a:blip r:embed="rId4">
            <a:alphaModFix/>
          </a:blip>
          <a:srcRect/>
          <a:stretch/>
        </p:blipFill>
        <p:spPr>
          <a:xfrm>
            <a:off x="1087799" y="1054652"/>
            <a:ext cx="7897750" cy="37422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Shape 1958"/>
        <p:cNvGrpSpPr/>
        <p:nvPr/>
      </p:nvGrpSpPr>
      <p:grpSpPr>
        <a:xfrm>
          <a:off x="0" y="0"/>
          <a:ext cx="0" cy="0"/>
          <a:chOff x="0" y="0"/>
          <a:chExt cx="0" cy="0"/>
        </a:xfrm>
      </p:grpSpPr>
      <p:sp>
        <p:nvSpPr>
          <p:cNvPr id="1959" name="Google Shape;1959;gf08a7be2d4_13_6"/>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960" name="Google Shape;1960;gf08a7be2d4_13_6"/>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961" name="Google Shape;1961;gf08a7be2d4_13_6"/>
          <p:cNvGrpSpPr/>
          <p:nvPr/>
        </p:nvGrpSpPr>
        <p:grpSpPr>
          <a:xfrm>
            <a:off x="2508304" y="185473"/>
            <a:ext cx="6477239" cy="501900"/>
            <a:chOff x="5281201" y="2573079"/>
            <a:chExt cx="6817429" cy="1711800"/>
          </a:xfrm>
        </p:grpSpPr>
        <p:sp>
          <p:nvSpPr>
            <p:cNvPr id="1962" name="Google Shape;1962;gf08a7be2d4_13_6"/>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63" name="Google Shape;1963;gf08a7be2d4_13_6"/>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64" name="Google Shape;1964;gf08a7be2d4_13_6"/>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a:solidFill>
                  <a:schemeClr val="lt1"/>
                </a:solidFill>
                <a:latin typeface="Roboto"/>
                <a:ea typeface="Roboto"/>
                <a:cs typeface="Roboto"/>
                <a:sym typeface="Roboto"/>
              </a:rPr>
              <a:t>Mendaftar</a:t>
            </a:r>
            <a:endParaRPr sz="1800" b="0" i="0" u="none" strike="noStrike" cap="none">
              <a:solidFill>
                <a:schemeClr val="lt1"/>
              </a:solidFill>
              <a:latin typeface="Arial"/>
              <a:ea typeface="Arial"/>
              <a:cs typeface="Arial"/>
              <a:sym typeface="Arial"/>
            </a:endParaRPr>
          </a:p>
        </p:txBody>
      </p:sp>
      <p:pic>
        <p:nvPicPr>
          <p:cNvPr id="1965" name="Google Shape;1965;gf08a7be2d4_13_6"/>
          <p:cNvPicPr preferRelativeResize="0"/>
          <p:nvPr/>
        </p:nvPicPr>
        <p:blipFill>
          <a:blip r:embed="rId4">
            <a:alphaModFix/>
          </a:blip>
          <a:stretch>
            <a:fillRect/>
          </a:stretch>
        </p:blipFill>
        <p:spPr>
          <a:xfrm>
            <a:off x="590175" y="1322425"/>
            <a:ext cx="8235876" cy="22505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Shape 1969"/>
        <p:cNvGrpSpPr/>
        <p:nvPr/>
      </p:nvGrpSpPr>
      <p:grpSpPr>
        <a:xfrm>
          <a:off x="0" y="0"/>
          <a:ext cx="0" cy="0"/>
          <a:chOff x="0" y="0"/>
          <a:chExt cx="0" cy="0"/>
        </a:xfrm>
      </p:grpSpPr>
      <p:sp>
        <p:nvSpPr>
          <p:cNvPr id="1970" name="Google Shape;1970;gd43c3757b6_3_38"/>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971" name="Google Shape;1971;gd43c3757b6_3_38"/>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972" name="Google Shape;1972;gd43c3757b6_3_38"/>
          <p:cNvGrpSpPr/>
          <p:nvPr/>
        </p:nvGrpSpPr>
        <p:grpSpPr>
          <a:xfrm>
            <a:off x="2508303" y="185473"/>
            <a:ext cx="6477238" cy="501900"/>
            <a:chOff x="5281201" y="2573079"/>
            <a:chExt cx="6817429" cy="1711800"/>
          </a:xfrm>
        </p:grpSpPr>
        <p:sp>
          <p:nvSpPr>
            <p:cNvPr id="1973" name="Google Shape;1973;gd43c3757b6_3_38"/>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74" name="Google Shape;1974;gd43c3757b6_3_38"/>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75" name="Google Shape;1975;gd43c3757b6_3_38"/>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CV dan Esai</a:t>
            </a:r>
            <a:endParaRPr sz="1800" b="0" i="0" u="none" strike="noStrike" cap="none">
              <a:solidFill>
                <a:schemeClr val="lt1"/>
              </a:solidFill>
              <a:latin typeface="Arial"/>
              <a:ea typeface="Arial"/>
              <a:cs typeface="Arial"/>
              <a:sym typeface="Arial"/>
            </a:endParaRPr>
          </a:p>
        </p:txBody>
      </p:sp>
      <p:pic>
        <p:nvPicPr>
          <p:cNvPr id="1976" name="Google Shape;1976;gd43c3757b6_3_38"/>
          <p:cNvPicPr preferRelativeResize="0"/>
          <p:nvPr/>
        </p:nvPicPr>
        <p:blipFill>
          <a:blip r:embed="rId4">
            <a:alphaModFix/>
          </a:blip>
          <a:stretch>
            <a:fillRect/>
          </a:stretch>
        </p:blipFill>
        <p:spPr>
          <a:xfrm>
            <a:off x="590174" y="1094927"/>
            <a:ext cx="8235876" cy="357460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Shape 1980"/>
        <p:cNvGrpSpPr/>
        <p:nvPr/>
      </p:nvGrpSpPr>
      <p:grpSpPr>
        <a:xfrm>
          <a:off x="0" y="0"/>
          <a:ext cx="0" cy="0"/>
          <a:chOff x="0" y="0"/>
          <a:chExt cx="0" cy="0"/>
        </a:xfrm>
      </p:grpSpPr>
      <p:sp>
        <p:nvSpPr>
          <p:cNvPr id="1981" name="Google Shape;1981;gd43c3757b6_3_49"/>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982" name="Google Shape;1982;gd43c3757b6_3_49"/>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983" name="Google Shape;1983;gd43c3757b6_3_49"/>
          <p:cNvGrpSpPr/>
          <p:nvPr/>
        </p:nvGrpSpPr>
        <p:grpSpPr>
          <a:xfrm>
            <a:off x="2508303" y="185473"/>
            <a:ext cx="6477238" cy="501900"/>
            <a:chOff x="5281201" y="2573079"/>
            <a:chExt cx="6817429" cy="1711800"/>
          </a:xfrm>
        </p:grpSpPr>
        <p:sp>
          <p:nvSpPr>
            <p:cNvPr id="1984" name="Google Shape;1984;gd43c3757b6_3_49"/>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85" name="Google Shape;1985;gd43c3757b6_3_49"/>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86" name="Google Shape;1986;gd43c3757b6_3_49"/>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CV </a:t>
            </a:r>
            <a:endParaRPr sz="1800" b="0" i="0" u="none" strike="noStrike" cap="none">
              <a:solidFill>
                <a:schemeClr val="lt1"/>
              </a:solidFill>
              <a:latin typeface="Arial"/>
              <a:ea typeface="Arial"/>
              <a:cs typeface="Arial"/>
              <a:sym typeface="Arial"/>
            </a:endParaRPr>
          </a:p>
        </p:txBody>
      </p:sp>
      <p:pic>
        <p:nvPicPr>
          <p:cNvPr id="1987" name="Google Shape;1987;gd43c3757b6_3_49"/>
          <p:cNvPicPr preferRelativeResize="0"/>
          <p:nvPr/>
        </p:nvPicPr>
        <p:blipFill>
          <a:blip r:embed="rId4">
            <a:alphaModFix/>
          </a:blip>
          <a:stretch>
            <a:fillRect/>
          </a:stretch>
        </p:blipFill>
        <p:spPr>
          <a:xfrm>
            <a:off x="872925" y="1014350"/>
            <a:ext cx="7953124" cy="405380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Shape 1991"/>
        <p:cNvGrpSpPr/>
        <p:nvPr/>
      </p:nvGrpSpPr>
      <p:grpSpPr>
        <a:xfrm>
          <a:off x="0" y="0"/>
          <a:ext cx="0" cy="0"/>
          <a:chOff x="0" y="0"/>
          <a:chExt cx="0" cy="0"/>
        </a:xfrm>
      </p:grpSpPr>
      <p:sp>
        <p:nvSpPr>
          <p:cNvPr id="1992" name="Google Shape;1992;gf08a7be2d4_13_19"/>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1993" name="Google Shape;1993;gf08a7be2d4_13_19"/>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1994" name="Google Shape;1994;gf08a7be2d4_13_19"/>
          <p:cNvGrpSpPr/>
          <p:nvPr/>
        </p:nvGrpSpPr>
        <p:grpSpPr>
          <a:xfrm>
            <a:off x="2508304" y="185473"/>
            <a:ext cx="6477239" cy="501900"/>
            <a:chOff x="5281201" y="2573079"/>
            <a:chExt cx="6817429" cy="1711800"/>
          </a:xfrm>
        </p:grpSpPr>
        <p:sp>
          <p:nvSpPr>
            <p:cNvPr id="1995" name="Google Shape;1995;gf08a7be2d4_13_19"/>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96" name="Google Shape;1996;gf08a7be2d4_13_19"/>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97" name="Google Shape;1997;gf08a7be2d4_13_19"/>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lvl="0" indent="0" algn="r" rtl="0">
              <a:lnSpc>
                <a:spcPct val="115000"/>
              </a:lnSpc>
              <a:spcBef>
                <a:spcPts val="0"/>
              </a:spcBef>
              <a:spcAft>
                <a:spcPts val="0"/>
              </a:spcAft>
              <a:buClr>
                <a:schemeClr val="dk1"/>
              </a:buClr>
              <a:buSzPts val="1100"/>
              <a:buFont typeface="Arial"/>
              <a:buNone/>
            </a:pPr>
            <a:r>
              <a:rPr lang="en" sz="1800" b="1">
                <a:solidFill>
                  <a:srgbClr val="FFFFFF"/>
                </a:solidFill>
                <a:latin typeface="Roboto"/>
                <a:ea typeface="Roboto"/>
                <a:cs typeface="Roboto"/>
                <a:sym typeface="Roboto"/>
              </a:rPr>
              <a:t>Pengisian CV – Informasi Umum</a:t>
            </a:r>
            <a:endParaRPr sz="1800" b="1">
              <a:solidFill>
                <a:srgbClr val="FFFFFF"/>
              </a:solidFill>
              <a:latin typeface="Roboto"/>
              <a:ea typeface="Roboto"/>
              <a:cs typeface="Roboto"/>
              <a:sym typeface="Roboto"/>
            </a:endParaRPr>
          </a:p>
          <a:p>
            <a:pPr marL="0" marR="0" lvl="0" indent="0" algn="r" rtl="0">
              <a:lnSpc>
                <a:spcPct val="100000"/>
              </a:lnSpc>
              <a:spcBef>
                <a:spcPts val="0"/>
              </a:spcBef>
              <a:spcAft>
                <a:spcPts val="0"/>
              </a:spcAft>
              <a:buClr>
                <a:srgbClr val="000000"/>
              </a:buClr>
              <a:buSzPts val="1800"/>
              <a:buFont typeface="Arial"/>
              <a:buNone/>
            </a:pPr>
            <a:endParaRPr sz="1800" b="1">
              <a:solidFill>
                <a:schemeClr val="lt1"/>
              </a:solidFill>
              <a:latin typeface="Roboto"/>
              <a:ea typeface="Roboto"/>
              <a:cs typeface="Roboto"/>
              <a:sym typeface="Roboto"/>
            </a:endParaRPr>
          </a:p>
        </p:txBody>
      </p:sp>
      <p:pic>
        <p:nvPicPr>
          <p:cNvPr id="1998" name="Google Shape;1998;gf08a7be2d4_13_19"/>
          <p:cNvPicPr preferRelativeResize="0"/>
          <p:nvPr/>
        </p:nvPicPr>
        <p:blipFill>
          <a:blip r:embed="rId4">
            <a:alphaModFix/>
          </a:blip>
          <a:stretch>
            <a:fillRect/>
          </a:stretch>
        </p:blipFill>
        <p:spPr>
          <a:xfrm>
            <a:off x="795100" y="1014350"/>
            <a:ext cx="8030950" cy="3981426"/>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Shape 2002"/>
        <p:cNvGrpSpPr/>
        <p:nvPr/>
      </p:nvGrpSpPr>
      <p:grpSpPr>
        <a:xfrm>
          <a:off x="0" y="0"/>
          <a:ext cx="0" cy="0"/>
          <a:chOff x="0" y="0"/>
          <a:chExt cx="0" cy="0"/>
        </a:xfrm>
      </p:grpSpPr>
      <p:sp>
        <p:nvSpPr>
          <p:cNvPr id="2003" name="Google Shape;2003;gf08a7be2d4_13_31"/>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004" name="Google Shape;2004;gf08a7be2d4_13_31"/>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005" name="Google Shape;2005;gf08a7be2d4_13_31"/>
          <p:cNvGrpSpPr/>
          <p:nvPr/>
        </p:nvGrpSpPr>
        <p:grpSpPr>
          <a:xfrm>
            <a:off x="2508304" y="185473"/>
            <a:ext cx="6477239" cy="501900"/>
            <a:chOff x="5281201" y="2573079"/>
            <a:chExt cx="6817429" cy="1711800"/>
          </a:xfrm>
        </p:grpSpPr>
        <p:sp>
          <p:nvSpPr>
            <p:cNvPr id="2006" name="Google Shape;2006;gf08a7be2d4_13_31"/>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07" name="Google Shape;2007;gf08a7be2d4_13_31"/>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008" name="Google Shape;2008;gf08a7be2d4_13_31"/>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lvl="0" indent="0" algn="r" rtl="0">
              <a:lnSpc>
                <a:spcPct val="115000"/>
              </a:lnSpc>
              <a:spcBef>
                <a:spcPts val="0"/>
              </a:spcBef>
              <a:spcAft>
                <a:spcPts val="0"/>
              </a:spcAft>
              <a:buClr>
                <a:schemeClr val="dk1"/>
              </a:buClr>
              <a:buSzPts val="1100"/>
              <a:buFont typeface="Arial"/>
              <a:buNone/>
            </a:pPr>
            <a:r>
              <a:rPr lang="en" sz="1800" b="1">
                <a:solidFill>
                  <a:srgbClr val="FFFFFF"/>
                </a:solidFill>
                <a:latin typeface="Roboto"/>
                <a:ea typeface="Roboto"/>
                <a:cs typeface="Roboto"/>
                <a:sym typeface="Roboto"/>
              </a:rPr>
              <a:t>Pengisian CV – Informasi Umum</a:t>
            </a:r>
            <a:endParaRPr sz="1800" b="1">
              <a:solidFill>
                <a:srgbClr val="FFFFFF"/>
              </a:solidFill>
              <a:latin typeface="Roboto"/>
              <a:ea typeface="Roboto"/>
              <a:cs typeface="Roboto"/>
              <a:sym typeface="Roboto"/>
            </a:endParaRPr>
          </a:p>
          <a:p>
            <a:pPr marL="0" marR="0" lvl="0" indent="0" algn="r" rtl="0">
              <a:lnSpc>
                <a:spcPct val="100000"/>
              </a:lnSpc>
              <a:spcBef>
                <a:spcPts val="0"/>
              </a:spcBef>
              <a:spcAft>
                <a:spcPts val="0"/>
              </a:spcAft>
              <a:buClr>
                <a:srgbClr val="000000"/>
              </a:buClr>
              <a:buSzPts val="1800"/>
              <a:buFont typeface="Arial"/>
              <a:buNone/>
            </a:pPr>
            <a:endParaRPr sz="1800" b="1">
              <a:solidFill>
                <a:schemeClr val="lt1"/>
              </a:solidFill>
              <a:latin typeface="Roboto"/>
              <a:ea typeface="Roboto"/>
              <a:cs typeface="Roboto"/>
              <a:sym typeface="Roboto"/>
            </a:endParaRPr>
          </a:p>
        </p:txBody>
      </p:sp>
      <p:pic>
        <p:nvPicPr>
          <p:cNvPr id="2009" name="Google Shape;2009;gf08a7be2d4_13_31"/>
          <p:cNvPicPr preferRelativeResize="0"/>
          <p:nvPr/>
        </p:nvPicPr>
        <p:blipFill>
          <a:blip r:embed="rId4">
            <a:alphaModFix/>
          </a:blip>
          <a:stretch>
            <a:fillRect/>
          </a:stretch>
        </p:blipFill>
        <p:spPr>
          <a:xfrm>
            <a:off x="678274" y="1041227"/>
            <a:ext cx="8147776" cy="359195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Shape 2013"/>
        <p:cNvGrpSpPr/>
        <p:nvPr/>
      </p:nvGrpSpPr>
      <p:grpSpPr>
        <a:xfrm>
          <a:off x="0" y="0"/>
          <a:ext cx="0" cy="0"/>
          <a:chOff x="0" y="0"/>
          <a:chExt cx="0" cy="0"/>
        </a:xfrm>
      </p:grpSpPr>
      <p:sp>
        <p:nvSpPr>
          <p:cNvPr id="2014" name="Google Shape;2014;gf08a7be2d4_13_42"/>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015" name="Google Shape;2015;gf08a7be2d4_13_42"/>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016" name="Google Shape;2016;gf08a7be2d4_13_42"/>
          <p:cNvGrpSpPr/>
          <p:nvPr/>
        </p:nvGrpSpPr>
        <p:grpSpPr>
          <a:xfrm>
            <a:off x="2508304" y="185473"/>
            <a:ext cx="6477239" cy="501900"/>
            <a:chOff x="5281201" y="2573079"/>
            <a:chExt cx="6817429" cy="1711800"/>
          </a:xfrm>
        </p:grpSpPr>
        <p:sp>
          <p:nvSpPr>
            <p:cNvPr id="2017" name="Google Shape;2017;gf08a7be2d4_13_42"/>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8" name="Google Shape;2018;gf08a7be2d4_13_42"/>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019" name="Google Shape;2019;gf08a7be2d4_13_42"/>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lvl="0" indent="0" algn="r" rtl="0">
              <a:lnSpc>
                <a:spcPct val="115000"/>
              </a:lnSpc>
              <a:spcBef>
                <a:spcPts val="0"/>
              </a:spcBef>
              <a:spcAft>
                <a:spcPts val="0"/>
              </a:spcAft>
              <a:buClr>
                <a:schemeClr val="dk1"/>
              </a:buClr>
              <a:buSzPts val="1100"/>
              <a:buFont typeface="Arial"/>
              <a:buNone/>
            </a:pPr>
            <a:r>
              <a:rPr lang="en" sz="1800" b="1">
                <a:solidFill>
                  <a:srgbClr val="FFFFFF"/>
                </a:solidFill>
                <a:latin typeface="Roboto"/>
                <a:ea typeface="Roboto"/>
                <a:cs typeface="Roboto"/>
                <a:sym typeface="Roboto"/>
              </a:rPr>
              <a:t>Pengisian CV – Informasi Umum</a:t>
            </a:r>
            <a:endParaRPr sz="1800" b="1">
              <a:solidFill>
                <a:srgbClr val="FFFFFF"/>
              </a:solidFill>
              <a:latin typeface="Roboto"/>
              <a:ea typeface="Roboto"/>
              <a:cs typeface="Roboto"/>
              <a:sym typeface="Roboto"/>
            </a:endParaRPr>
          </a:p>
          <a:p>
            <a:pPr marL="0" marR="0" lvl="0" indent="0" algn="r" rtl="0">
              <a:lnSpc>
                <a:spcPct val="100000"/>
              </a:lnSpc>
              <a:spcBef>
                <a:spcPts val="0"/>
              </a:spcBef>
              <a:spcAft>
                <a:spcPts val="0"/>
              </a:spcAft>
              <a:buClr>
                <a:srgbClr val="000000"/>
              </a:buClr>
              <a:buSzPts val="1800"/>
              <a:buFont typeface="Arial"/>
              <a:buNone/>
            </a:pPr>
            <a:endParaRPr sz="1800" b="1">
              <a:solidFill>
                <a:schemeClr val="lt1"/>
              </a:solidFill>
              <a:latin typeface="Roboto"/>
              <a:ea typeface="Roboto"/>
              <a:cs typeface="Roboto"/>
              <a:sym typeface="Roboto"/>
            </a:endParaRPr>
          </a:p>
        </p:txBody>
      </p:sp>
      <p:pic>
        <p:nvPicPr>
          <p:cNvPr id="2020" name="Google Shape;2020;gf08a7be2d4_13_42"/>
          <p:cNvPicPr preferRelativeResize="0"/>
          <p:nvPr/>
        </p:nvPicPr>
        <p:blipFill>
          <a:blip r:embed="rId4">
            <a:alphaModFix/>
          </a:blip>
          <a:stretch>
            <a:fillRect/>
          </a:stretch>
        </p:blipFill>
        <p:spPr>
          <a:xfrm>
            <a:off x="671474" y="1014352"/>
            <a:ext cx="8154574" cy="3472525"/>
          </a:xfrm>
          <a:prstGeom prst="rect">
            <a:avLst/>
          </a:prstGeom>
          <a:noFill/>
          <a:ln>
            <a:noFill/>
          </a:ln>
        </p:spPr>
      </p:pic>
      <p:pic>
        <p:nvPicPr>
          <p:cNvPr id="2021" name="Google Shape;2021;gf08a7be2d4_13_42"/>
          <p:cNvPicPr preferRelativeResize="0"/>
          <p:nvPr/>
        </p:nvPicPr>
        <p:blipFill>
          <a:blip r:embed="rId5">
            <a:alphaModFix/>
          </a:blip>
          <a:stretch>
            <a:fillRect/>
          </a:stretch>
        </p:blipFill>
        <p:spPr>
          <a:xfrm>
            <a:off x="671475" y="4639302"/>
            <a:ext cx="6788883" cy="351823"/>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Shape 2025"/>
        <p:cNvGrpSpPr/>
        <p:nvPr/>
      </p:nvGrpSpPr>
      <p:grpSpPr>
        <a:xfrm>
          <a:off x="0" y="0"/>
          <a:ext cx="0" cy="0"/>
          <a:chOff x="0" y="0"/>
          <a:chExt cx="0" cy="0"/>
        </a:xfrm>
      </p:grpSpPr>
      <p:sp>
        <p:nvSpPr>
          <p:cNvPr id="2026" name="Google Shape;2026;gd43c3757b6_3_60"/>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027" name="Google Shape;2027;gd43c3757b6_3_60"/>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028" name="Google Shape;2028;gd43c3757b6_3_60"/>
          <p:cNvGrpSpPr/>
          <p:nvPr/>
        </p:nvGrpSpPr>
        <p:grpSpPr>
          <a:xfrm>
            <a:off x="2508303" y="185473"/>
            <a:ext cx="6477238" cy="501900"/>
            <a:chOff x="5281201" y="2573079"/>
            <a:chExt cx="6817429" cy="1711800"/>
          </a:xfrm>
        </p:grpSpPr>
        <p:sp>
          <p:nvSpPr>
            <p:cNvPr id="2029" name="Google Shape;2029;gd43c3757b6_3_60"/>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30" name="Google Shape;2030;gd43c3757b6_3_60"/>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031" name="Google Shape;2031;gd43c3757b6_3_60"/>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CV  - Pengalaman melakukan Pendampingan</a:t>
            </a:r>
            <a:endParaRPr sz="1800" b="0" i="0" u="none" strike="noStrike" cap="none">
              <a:solidFill>
                <a:schemeClr val="lt1"/>
              </a:solidFill>
              <a:latin typeface="Arial"/>
              <a:ea typeface="Arial"/>
              <a:cs typeface="Arial"/>
              <a:sym typeface="Arial"/>
            </a:endParaRPr>
          </a:p>
        </p:txBody>
      </p:sp>
      <p:pic>
        <p:nvPicPr>
          <p:cNvPr id="2032" name="Google Shape;2032;gd43c3757b6_3_60"/>
          <p:cNvPicPr preferRelativeResize="0"/>
          <p:nvPr/>
        </p:nvPicPr>
        <p:blipFill>
          <a:blip r:embed="rId4">
            <a:alphaModFix/>
          </a:blip>
          <a:stretch>
            <a:fillRect/>
          </a:stretch>
        </p:blipFill>
        <p:spPr>
          <a:xfrm>
            <a:off x="555749" y="1081527"/>
            <a:ext cx="8270301" cy="3456761"/>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Shape 2036"/>
        <p:cNvGrpSpPr/>
        <p:nvPr/>
      </p:nvGrpSpPr>
      <p:grpSpPr>
        <a:xfrm>
          <a:off x="0" y="0"/>
          <a:ext cx="0" cy="0"/>
          <a:chOff x="0" y="0"/>
          <a:chExt cx="0" cy="0"/>
        </a:xfrm>
      </p:grpSpPr>
      <p:sp>
        <p:nvSpPr>
          <p:cNvPr id="2037" name="Google Shape;2037;gf0a38a9630_0_1"/>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038" name="Google Shape;2038;gf0a38a9630_0_1"/>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039" name="Google Shape;2039;gf0a38a9630_0_1"/>
          <p:cNvGrpSpPr/>
          <p:nvPr/>
        </p:nvGrpSpPr>
        <p:grpSpPr>
          <a:xfrm>
            <a:off x="2508304" y="185473"/>
            <a:ext cx="6477239" cy="501900"/>
            <a:chOff x="5281201" y="2573079"/>
            <a:chExt cx="6817429" cy="1711800"/>
          </a:xfrm>
        </p:grpSpPr>
        <p:sp>
          <p:nvSpPr>
            <p:cNvPr id="2040" name="Google Shape;2040;gf0a38a9630_0_1"/>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41" name="Google Shape;2041;gf0a38a9630_0_1"/>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042" name="Google Shape;2042;gf0a38a9630_0_1"/>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CV  - </a:t>
            </a:r>
            <a:r>
              <a:rPr lang="en" sz="1800" b="1">
                <a:solidFill>
                  <a:schemeClr val="lt1"/>
                </a:solidFill>
                <a:latin typeface="Roboto"/>
                <a:ea typeface="Roboto"/>
                <a:cs typeface="Roboto"/>
                <a:sym typeface="Roboto"/>
              </a:rPr>
              <a:t>Pertanyaan Tambahan</a:t>
            </a:r>
            <a:endParaRPr sz="1800" b="0" i="0" u="none" strike="noStrike" cap="none">
              <a:solidFill>
                <a:schemeClr val="lt1"/>
              </a:solidFill>
              <a:latin typeface="Arial"/>
              <a:ea typeface="Arial"/>
              <a:cs typeface="Arial"/>
              <a:sym typeface="Arial"/>
            </a:endParaRPr>
          </a:p>
        </p:txBody>
      </p:sp>
      <p:pic>
        <p:nvPicPr>
          <p:cNvPr id="2043" name="Google Shape;2043;gf0a38a9630_0_1"/>
          <p:cNvPicPr preferRelativeResize="0"/>
          <p:nvPr/>
        </p:nvPicPr>
        <p:blipFill>
          <a:blip r:embed="rId4">
            <a:alphaModFix/>
          </a:blip>
          <a:stretch>
            <a:fillRect/>
          </a:stretch>
        </p:blipFill>
        <p:spPr>
          <a:xfrm>
            <a:off x="590176" y="1108352"/>
            <a:ext cx="8235876" cy="300661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Shape 2047"/>
        <p:cNvGrpSpPr/>
        <p:nvPr/>
      </p:nvGrpSpPr>
      <p:grpSpPr>
        <a:xfrm>
          <a:off x="0" y="0"/>
          <a:ext cx="0" cy="0"/>
          <a:chOff x="0" y="0"/>
          <a:chExt cx="0" cy="0"/>
        </a:xfrm>
      </p:grpSpPr>
      <p:sp>
        <p:nvSpPr>
          <p:cNvPr id="2048" name="Google Shape;2048;gd43c3757b6_3_71"/>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049" name="Google Shape;2049;gd43c3757b6_3_71"/>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050" name="Google Shape;2050;gd43c3757b6_3_71"/>
          <p:cNvGrpSpPr/>
          <p:nvPr/>
        </p:nvGrpSpPr>
        <p:grpSpPr>
          <a:xfrm>
            <a:off x="2508303" y="185473"/>
            <a:ext cx="6477238" cy="501900"/>
            <a:chOff x="5281201" y="2573079"/>
            <a:chExt cx="6817429" cy="1711800"/>
          </a:xfrm>
        </p:grpSpPr>
        <p:sp>
          <p:nvSpPr>
            <p:cNvPr id="2051" name="Google Shape;2051;gd43c3757b6_3_71"/>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52" name="Google Shape;2052;gd43c3757b6_3_71"/>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053" name="Google Shape;2053;gd43c3757b6_3_71"/>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CV  - Unggah Dokumen Penting</a:t>
            </a:r>
            <a:endParaRPr sz="1800" b="0" i="0" u="none" strike="noStrike" cap="none">
              <a:solidFill>
                <a:schemeClr val="lt1"/>
              </a:solidFill>
              <a:latin typeface="Arial"/>
              <a:ea typeface="Arial"/>
              <a:cs typeface="Arial"/>
              <a:sym typeface="Arial"/>
            </a:endParaRPr>
          </a:p>
        </p:txBody>
      </p:sp>
      <p:pic>
        <p:nvPicPr>
          <p:cNvPr id="2054" name="Google Shape;2054;gd43c3757b6_3_71"/>
          <p:cNvPicPr preferRelativeResize="0"/>
          <p:nvPr/>
        </p:nvPicPr>
        <p:blipFill>
          <a:blip r:embed="rId4">
            <a:alphaModFix/>
          </a:blip>
          <a:stretch>
            <a:fillRect/>
          </a:stretch>
        </p:blipFill>
        <p:spPr>
          <a:xfrm>
            <a:off x="1020649" y="916001"/>
            <a:ext cx="7805399" cy="4131826"/>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Shape 2058"/>
        <p:cNvGrpSpPr/>
        <p:nvPr/>
      </p:nvGrpSpPr>
      <p:grpSpPr>
        <a:xfrm>
          <a:off x="0" y="0"/>
          <a:ext cx="0" cy="0"/>
          <a:chOff x="0" y="0"/>
          <a:chExt cx="0" cy="0"/>
        </a:xfrm>
      </p:grpSpPr>
      <p:sp>
        <p:nvSpPr>
          <p:cNvPr id="2059" name="Google Shape;2059;gd43c3757b6_3_82"/>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060" name="Google Shape;2060;gd43c3757b6_3_82"/>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061" name="Google Shape;2061;gd43c3757b6_3_82"/>
          <p:cNvGrpSpPr/>
          <p:nvPr/>
        </p:nvGrpSpPr>
        <p:grpSpPr>
          <a:xfrm>
            <a:off x="2508303" y="185473"/>
            <a:ext cx="6477238" cy="501900"/>
            <a:chOff x="5281201" y="2573079"/>
            <a:chExt cx="6817429" cy="1711800"/>
          </a:xfrm>
        </p:grpSpPr>
        <p:sp>
          <p:nvSpPr>
            <p:cNvPr id="2062" name="Google Shape;2062;gd43c3757b6_3_82"/>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63" name="Google Shape;2063;gd43c3757b6_3_82"/>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064" name="Google Shape;2064;gd43c3757b6_3_82"/>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CV  - Unggah KTP</a:t>
            </a:r>
            <a:endParaRPr sz="1800" b="0" i="0" u="none" strike="noStrike" cap="none">
              <a:solidFill>
                <a:schemeClr val="lt1"/>
              </a:solidFill>
              <a:latin typeface="Arial"/>
              <a:ea typeface="Arial"/>
              <a:cs typeface="Arial"/>
              <a:sym typeface="Arial"/>
            </a:endParaRPr>
          </a:p>
        </p:txBody>
      </p:sp>
      <p:pic>
        <p:nvPicPr>
          <p:cNvPr id="2065" name="Google Shape;2065;gd43c3757b6_3_82"/>
          <p:cNvPicPr preferRelativeResize="0"/>
          <p:nvPr/>
        </p:nvPicPr>
        <p:blipFill rotWithShape="1">
          <a:blip r:embed="rId4">
            <a:alphaModFix/>
          </a:blip>
          <a:srcRect/>
          <a:stretch/>
        </p:blipFill>
        <p:spPr>
          <a:xfrm>
            <a:off x="376999" y="1303352"/>
            <a:ext cx="8608549" cy="32089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Shape 2069"/>
        <p:cNvGrpSpPr/>
        <p:nvPr/>
      </p:nvGrpSpPr>
      <p:grpSpPr>
        <a:xfrm>
          <a:off x="0" y="0"/>
          <a:ext cx="0" cy="0"/>
          <a:chOff x="0" y="0"/>
          <a:chExt cx="0" cy="0"/>
        </a:xfrm>
      </p:grpSpPr>
      <p:sp>
        <p:nvSpPr>
          <p:cNvPr id="2070" name="Google Shape;2070;gd43c3757b6_3_93"/>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071" name="Google Shape;2071;gd43c3757b6_3_93"/>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072" name="Google Shape;2072;gd43c3757b6_3_93"/>
          <p:cNvGrpSpPr/>
          <p:nvPr/>
        </p:nvGrpSpPr>
        <p:grpSpPr>
          <a:xfrm>
            <a:off x="2508303" y="185473"/>
            <a:ext cx="6477238" cy="501900"/>
            <a:chOff x="5281201" y="2573079"/>
            <a:chExt cx="6817429" cy="1711800"/>
          </a:xfrm>
        </p:grpSpPr>
        <p:sp>
          <p:nvSpPr>
            <p:cNvPr id="2073" name="Google Shape;2073;gd43c3757b6_3_93"/>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74" name="Google Shape;2074;gd43c3757b6_3_93"/>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075" name="Google Shape;2075;gd43c3757b6_3_93"/>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CV  - Unggah Berkas Ijazah</a:t>
            </a:r>
            <a:endParaRPr sz="1800" b="0" i="0" u="none" strike="noStrike" cap="none">
              <a:solidFill>
                <a:schemeClr val="lt1"/>
              </a:solidFill>
              <a:latin typeface="Arial"/>
              <a:ea typeface="Arial"/>
              <a:cs typeface="Arial"/>
              <a:sym typeface="Arial"/>
            </a:endParaRPr>
          </a:p>
        </p:txBody>
      </p:sp>
      <p:pic>
        <p:nvPicPr>
          <p:cNvPr id="2076" name="Google Shape;2076;gd43c3757b6_3_93"/>
          <p:cNvPicPr preferRelativeResize="0"/>
          <p:nvPr/>
        </p:nvPicPr>
        <p:blipFill rotWithShape="1">
          <a:blip r:embed="rId4">
            <a:alphaModFix/>
          </a:blip>
          <a:srcRect/>
          <a:stretch/>
        </p:blipFill>
        <p:spPr>
          <a:xfrm>
            <a:off x="481050" y="1175527"/>
            <a:ext cx="8504500" cy="32025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Shape 2080"/>
        <p:cNvGrpSpPr/>
        <p:nvPr/>
      </p:nvGrpSpPr>
      <p:grpSpPr>
        <a:xfrm>
          <a:off x="0" y="0"/>
          <a:ext cx="0" cy="0"/>
          <a:chOff x="0" y="0"/>
          <a:chExt cx="0" cy="0"/>
        </a:xfrm>
      </p:grpSpPr>
      <p:sp>
        <p:nvSpPr>
          <p:cNvPr id="2081" name="Google Shape;2081;gf0a38a9630_0_14"/>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082" name="Google Shape;2082;gf0a38a9630_0_14"/>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083" name="Google Shape;2083;gf0a38a9630_0_14"/>
          <p:cNvGrpSpPr/>
          <p:nvPr/>
        </p:nvGrpSpPr>
        <p:grpSpPr>
          <a:xfrm>
            <a:off x="2508304" y="185473"/>
            <a:ext cx="6477239" cy="501900"/>
            <a:chOff x="5281201" y="2573079"/>
            <a:chExt cx="6817429" cy="1711800"/>
          </a:xfrm>
        </p:grpSpPr>
        <p:sp>
          <p:nvSpPr>
            <p:cNvPr id="2084" name="Google Shape;2084;gf0a38a9630_0_14"/>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85" name="Google Shape;2085;gf0a38a9630_0_14"/>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086" name="Google Shape;2086;gf0a38a9630_0_14"/>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CV  - Unggah </a:t>
            </a:r>
            <a:r>
              <a:rPr lang="en" sz="1800" b="1">
                <a:solidFill>
                  <a:schemeClr val="lt1"/>
                </a:solidFill>
                <a:latin typeface="Roboto"/>
                <a:ea typeface="Roboto"/>
                <a:cs typeface="Roboto"/>
                <a:sym typeface="Roboto"/>
              </a:rPr>
              <a:t>Dokumen Penting</a:t>
            </a:r>
            <a:endParaRPr sz="1800" b="0" i="0" u="none" strike="noStrike" cap="none">
              <a:solidFill>
                <a:schemeClr val="lt1"/>
              </a:solidFill>
              <a:latin typeface="Arial"/>
              <a:ea typeface="Arial"/>
              <a:cs typeface="Arial"/>
              <a:sym typeface="Arial"/>
            </a:endParaRPr>
          </a:p>
        </p:txBody>
      </p:sp>
      <p:pic>
        <p:nvPicPr>
          <p:cNvPr id="2087" name="Google Shape;2087;gf0a38a9630_0_14"/>
          <p:cNvPicPr preferRelativeResize="0"/>
          <p:nvPr/>
        </p:nvPicPr>
        <p:blipFill>
          <a:blip r:embed="rId4">
            <a:alphaModFix/>
          </a:blip>
          <a:stretch>
            <a:fillRect/>
          </a:stretch>
        </p:blipFill>
        <p:spPr>
          <a:xfrm>
            <a:off x="684899" y="1014352"/>
            <a:ext cx="8141149" cy="40631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Shape 2091"/>
        <p:cNvGrpSpPr/>
        <p:nvPr/>
      </p:nvGrpSpPr>
      <p:grpSpPr>
        <a:xfrm>
          <a:off x="0" y="0"/>
          <a:ext cx="0" cy="0"/>
          <a:chOff x="0" y="0"/>
          <a:chExt cx="0" cy="0"/>
        </a:xfrm>
      </p:grpSpPr>
      <p:sp>
        <p:nvSpPr>
          <p:cNvPr id="2092" name="Google Shape;2092;gf0a38a9630_0_25"/>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093" name="Google Shape;2093;gf0a38a9630_0_25"/>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094" name="Google Shape;2094;gf0a38a9630_0_25"/>
          <p:cNvGrpSpPr/>
          <p:nvPr/>
        </p:nvGrpSpPr>
        <p:grpSpPr>
          <a:xfrm>
            <a:off x="2508304" y="185473"/>
            <a:ext cx="6477239" cy="501900"/>
            <a:chOff x="5281201" y="2573079"/>
            <a:chExt cx="6817429" cy="1711800"/>
          </a:xfrm>
        </p:grpSpPr>
        <p:sp>
          <p:nvSpPr>
            <p:cNvPr id="2095" name="Google Shape;2095;gf0a38a9630_0_25"/>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6" name="Google Shape;2096;gf0a38a9630_0_25"/>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097" name="Google Shape;2097;gf0a38a9630_0_25"/>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CV  - </a:t>
            </a:r>
            <a:r>
              <a:rPr lang="en" sz="1800" b="1">
                <a:solidFill>
                  <a:schemeClr val="lt1"/>
                </a:solidFill>
                <a:latin typeface="Roboto"/>
                <a:ea typeface="Roboto"/>
                <a:cs typeface="Roboto"/>
                <a:sym typeface="Roboto"/>
              </a:rPr>
              <a:t>Lengkap</a:t>
            </a:r>
            <a:endParaRPr sz="1800" b="0" i="0" u="none" strike="noStrike" cap="none">
              <a:solidFill>
                <a:schemeClr val="lt1"/>
              </a:solidFill>
              <a:latin typeface="Arial"/>
              <a:ea typeface="Arial"/>
              <a:cs typeface="Arial"/>
              <a:sym typeface="Arial"/>
            </a:endParaRPr>
          </a:p>
        </p:txBody>
      </p:sp>
      <p:pic>
        <p:nvPicPr>
          <p:cNvPr id="2098" name="Google Shape;2098;gf0a38a9630_0_25"/>
          <p:cNvPicPr preferRelativeResize="0"/>
          <p:nvPr/>
        </p:nvPicPr>
        <p:blipFill>
          <a:blip r:embed="rId4">
            <a:alphaModFix/>
          </a:blip>
          <a:stretch>
            <a:fillRect/>
          </a:stretch>
        </p:blipFill>
        <p:spPr>
          <a:xfrm>
            <a:off x="684900" y="1382077"/>
            <a:ext cx="8141150" cy="3705524"/>
          </a:xfrm>
          <a:prstGeom prst="rect">
            <a:avLst/>
          </a:prstGeom>
          <a:noFill/>
          <a:ln>
            <a:noFill/>
          </a:ln>
        </p:spPr>
      </p:pic>
      <p:pic>
        <p:nvPicPr>
          <p:cNvPr id="2099" name="Google Shape;2099;gf0a38a9630_0_25"/>
          <p:cNvPicPr preferRelativeResize="0"/>
          <p:nvPr/>
        </p:nvPicPr>
        <p:blipFill>
          <a:blip r:embed="rId5">
            <a:alphaModFix/>
          </a:blip>
          <a:stretch>
            <a:fillRect/>
          </a:stretch>
        </p:blipFill>
        <p:spPr>
          <a:xfrm>
            <a:off x="684900" y="992172"/>
            <a:ext cx="7658309" cy="389904"/>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Shape 2103"/>
        <p:cNvGrpSpPr/>
        <p:nvPr/>
      </p:nvGrpSpPr>
      <p:grpSpPr>
        <a:xfrm>
          <a:off x="0" y="0"/>
          <a:ext cx="0" cy="0"/>
          <a:chOff x="0" y="0"/>
          <a:chExt cx="0" cy="0"/>
        </a:xfrm>
      </p:grpSpPr>
      <p:sp>
        <p:nvSpPr>
          <p:cNvPr id="2104" name="Google Shape;2104;gf0a38a9630_0_37"/>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105" name="Google Shape;2105;gf0a38a9630_0_37"/>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106" name="Google Shape;2106;gf0a38a9630_0_37"/>
          <p:cNvGrpSpPr/>
          <p:nvPr/>
        </p:nvGrpSpPr>
        <p:grpSpPr>
          <a:xfrm>
            <a:off x="2508304" y="185473"/>
            <a:ext cx="6477239" cy="501900"/>
            <a:chOff x="5281201" y="2573079"/>
            <a:chExt cx="6817429" cy="1711800"/>
          </a:xfrm>
        </p:grpSpPr>
        <p:sp>
          <p:nvSpPr>
            <p:cNvPr id="2107" name="Google Shape;2107;gf0a38a9630_0_37"/>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08" name="Google Shape;2108;gf0a38a9630_0_37"/>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109" name="Google Shape;2109;gf0a38a9630_0_37"/>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a:t>
            </a:r>
            <a:r>
              <a:rPr lang="en" sz="1800" b="1">
                <a:solidFill>
                  <a:schemeClr val="lt1"/>
                </a:solidFill>
                <a:latin typeface="Roboto"/>
                <a:ea typeface="Roboto"/>
                <a:cs typeface="Roboto"/>
                <a:sym typeface="Roboto"/>
              </a:rPr>
              <a:t>Esai</a:t>
            </a:r>
            <a:endParaRPr sz="1800" b="0" i="0" u="none" strike="noStrike" cap="none">
              <a:solidFill>
                <a:schemeClr val="lt1"/>
              </a:solidFill>
              <a:latin typeface="Arial"/>
              <a:ea typeface="Arial"/>
              <a:cs typeface="Arial"/>
              <a:sym typeface="Arial"/>
            </a:endParaRPr>
          </a:p>
        </p:txBody>
      </p:sp>
      <p:sp>
        <p:nvSpPr>
          <p:cNvPr id="2110" name="Google Shape;2110;gf0a38a9630_0_37"/>
          <p:cNvSpPr txBox="1"/>
          <p:nvPr/>
        </p:nvSpPr>
        <p:spPr>
          <a:xfrm>
            <a:off x="752050" y="1839850"/>
            <a:ext cx="7950300" cy="3350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1900">
                <a:solidFill>
                  <a:schemeClr val="dk1"/>
                </a:solidFill>
              </a:rPr>
              <a:t>1.Esai hanya bisa dikerjakan secara berurutan (Esai No.1 harus sudah dilengkapi, baru bisa mengisi esai No.2, dst)</a:t>
            </a:r>
            <a:endParaRPr sz="19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900">
                <a:solidFill>
                  <a:schemeClr val="dk1"/>
                </a:solidFill>
              </a:rPr>
              <a:t>2.Setiap esai memiliki batas jumlah minimal dan maksimal kata yang harus diisikan</a:t>
            </a:r>
            <a:endParaRPr sz="19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900">
                <a:solidFill>
                  <a:schemeClr val="dk1"/>
                </a:solidFill>
              </a:rPr>
              <a:t>3.Jawaban yang sudah disimpan/kirim </a:t>
            </a:r>
            <a:r>
              <a:rPr lang="en" sz="1900" b="1">
                <a:solidFill>
                  <a:schemeClr val="dk1"/>
                </a:solidFill>
              </a:rPr>
              <a:t>TIDAK BISA DIUBAH</a:t>
            </a:r>
            <a:endParaRPr sz="19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900">
                <a:solidFill>
                  <a:schemeClr val="dk1"/>
                </a:solidFill>
              </a:rPr>
              <a:t>4.Pengerjaan esai tidak berbatas waktu (dibuka 24 jam)</a:t>
            </a:r>
            <a:endParaRPr sz="19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900">
                <a:solidFill>
                  <a:schemeClr val="dk1"/>
                </a:solidFill>
              </a:rPr>
              <a:t>5.Jawaban harus sesuai dengan kejadian / peristiwa yang pernah Anda lakukan / alami dalam pekerjaan / tugas Anda dalam kurun waktu 3 tahun terakhir.</a:t>
            </a:r>
            <a:endParaRPr sz="1900">
              <a:solidFill>
                <a:schemeClr val="dk1"/>
              </a:solidFill>
            </a:endParaRPr>
          </a:p>
          <a:p>
            <a:pPr marL="0" lvl="0" indent="0" algn="l" rtl="0">
              <a:spcBef>
                <a:spcPts val="0"/>
              </a:spcBef>
              <a:spcAft>
                <a:spcPts val="0"/>
              </a:spcAft>
              <a:buNone/>
            </a:pPr>
            <a:endParaRPr sz="900"/>
          </a:p>
        </p:txBody>
      </p:sp>
      <p:pic>
        <p:nvPicPr>
          <p:cNvPr id="2111" name="Google Shape;2111;gf0a38a9630_0_37"/>
          <p:cNvPicPr preferRelativeResize="0"/>
          <p:nvPr/>
        </p:nvPicPr>
        <p:blipFill>
          <a:blip r:embed="rId4">
            <a:alphaModFix/>
          </a:blip>
          <a:stretch>
            <a:fillRect/>
          </a:stretch>
        </p:blipFill>
        <p:spPr>
          <a:xfrm>
            <a:off x="689575" y="1249738"/>
            <a:ext cx="7950301" cy="51677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Shape 2115"/>
        <p:cNvGrpSpPr/>
        <p:nvPr/>
      </p:nvGrpSpPr>
      <p:grpSpPr>
        <a:xfrm>
          <a:off x="0" y="0"/>
          <a:ext cx="0" cy="0"/>
          <a:chOff x="0" y="0"/>
          <a:chExt cx="0" cy="0"/>
        </a:xfrm>
      </p:grpSpPr>
      <p:sp>
        <p:nvSpPr>
          <p:cNvPr id="2116" name="Google Shape;2116;gd43c3757b6_3_105"/>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117" name="Google Shape;2117;gd43c3757b6_3_105"/>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118" name="Google Shape;2118;gd43c3757b6_3_105"/>
          <p:cNvGrpSpPr/>
          <p:nvPr/>
        </p:nvGrpSpPr>
        <p:grpSpPr>
          <a:xfrm>
            <a:off x="2508303" y="185473"/>
            <a:ext cx="6477238" cy="501900"/>
            <a:chOff x="5281201" y="2573079"/>
            <a:chExt cx="6817429" cy="1711800"/>
          </a:xfrm>
        </p:grpSpPr>
        <p:sp>
          <p:nvSpPr>
            <p:cNvPr id="2119" name="Google Shape;2119;gd43c3757b6_3_105"/>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20" name="Google Shape;2120;gd43c3757b6_3_105"/>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121" name="Google Shape;2121;gd43c3757b6_3_105"/>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Esai</a:t>
            </a:r>
            <a:endParaRPr sz="1800" b="0" i="0" u="none" strike="noStrike" cap="none">
              <a:solidFill>
                <a:schemeClr val="lt1"/>
              </a:solidFill>
              <a:latin typeface="Arial"/>
              <a:ea typeface="Arial"/>
              <a:cs typeface="Arial"/>
              <a:sym typeface="Arial"/>
            </a:endParaRPr>
          </a:p>
        </p:txBody>
      </p:sp>
      <p:pic>
        <p:nvPicPr>
          <p:cNvPr id="2122" name="Google Shape;2122;gd43c3757b6_3_105"/>
          <p:cNvPicPr preferRelativeResize="0"/>
          <p:nvPr/>
        </p:nvPicPr>
        <p:blipFill rotWithShape="1">
          <a:blip r:embed="rId4">
            <a:alphaModFix/>
          </a:blip>
          <a:srcRect/>
          <a:stretch/>
        </p:blipFill>
        <p:spPr>
          <a:xfrm>
            <a:off x="1383250" y="1062851"/>
            <a:ext cx="7602301" cy="381917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Shape 2126"/>
        <p:cNvGrpSpPr/>
        <p:nvPr/>
      </p:nvGrpSpPr>
      <p:grpSpPr>
        <a:xfrm>
          <a:off x="0" y="0"/>
          <a:ext cx="0" cy="0"/>
          <a:chOff x="0" y="0"/>
          <a:chExt cx="0" cy="0"/>
        </a:xfrm>
      </p:grpSpPr>
      <p:sp>
        <p:nvSpPr>
          <p:cNvPr id="2127" name="Google Shape;2127;gd43c3757b6_3_115"/>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128" name="Google Shape;2128;gd43c3757b6_3_115"/>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129" name="Google Shape;2129;gd43c3757b6_3_115"/>
          <p:cNvGrpSpPr/>
          <p:nvPr/>
        </p:nvGrpSpPr>
        <p:grpSpPr>
          <a:xfrm>
            <a:off x="2508303" y="185473"/>
            <a:ext cx="6477238" cy="501900"/>
            <a:chOff x="5281201" y="2573079"/>
            <a:chExt cx="6817429" cy="1711800"/>
          </a:xfrm>
        </p:grpSpPr>
        <p:sp>
          <p:nvSpPr>
            <p:cNvPr id="2130" name="Google Shape;2130;gd43c3757b6_3_115"/>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31" name="Google Shape;2131;gd43c3757b6_3_115"/>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132" name="Google Shape;2132;gd43c3757b6_3_115"/>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Esai</a:t>
            </a:r>
            <a:endParaRPr sz="1800" b="0" i="0" u="none" strike="noStrike" cap="none">
              <a:solidFill>
                <a:schemeClr val="lt1"/>
              </a:solidFill>
              <a:latin typeface="Arial"/>
              <a:ea typeface="Arial"/>
              <a:cs typeface="Arial"/>
              <a:sym typeface="Arial"/>
            </a:endParaRPr>
          </a:p>
        </p:txBody>
      </p:sp>
      <p:pic>
        <p:nvPicPr>
          <p:cNvPr id="2133" name="Google Shape;2133;gd43c3757b6_3_115"/>
          <p:cNvPicPr preferRelativeResize="0"/>
          <p:nvPr/>
        </p:nvPicPr>
        <p:blipFill rotWithShape="1">
          <a:blip r:embed="rId4">
            <a:alphaModFix/>
          </a:blip>
          <a:srcRect/>
          <a:stretch/>
        </p:blipFill>
        <p:spPr>
          <a:xfrm>
            <a:off x="374724" y="1081502"/>
            <a:ext cx="8610826" cy="32831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Shape 2137"/>
        <p:cNvGrpSpPr/>
        <p:nvPr/>
      </p:nvGrpSpPr>
      <p:grpSpPr>
        <a:xfrm>
          <a:off x="0" y="0"/>
          <a:ext cx="0" cy="0"/>
          <a:chOff x="0" y="0"/>
          <a:chExt cx="0" cy="0"/>
        </a:xfrm>
      </p:grpSpPr>
      <p:sp>
        <p:nvSpPr>
          <p:cNvPr id="2138" name="Google Shape;2138;gd43c3757b6_3_128"/>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139" name="Google Shape;2139;gd43c3757b6_3_128"/>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140" name="Google Shape;2140;gd43c3757b6_3_128"/>
          <p:cNvGrpSpPr/>
          <p:nvPr/>
        </p:nvGrpSpPr>
        <p:grpSpPr>
          <a:xfrm>
            <a:off x="2508303" y="185473"/>
            <a:ext cx="6477238" cy="501900"/>
            <a:chOff x="5281201" y="2573079"/>
            <a:chExt cx="6817429" cy="1711800"/>
          </a:xfrm>
        </p:grpSpPr>
        <p:sp>
          <p:nvSpPr>
            <p:cNvPr id="2141" name="Google Shape;2141;gd43c3757b6_3_128"/>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42" name="Google Shape;2142;gd43c3757b6_3_128"/>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143" name="Google Shape;2143;gd43c3757b6_3_128"/>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Pengisian Esai</a:t>
            </a:r>
            <a:endParaRPr sz="1800" b="0" i="0" u="none" strike="noStrike" cap="none">
              <a:solidFill>
                <a:schemeClr val="lt1"/>
              </a:solidFill>
              <a:latin typeface="Arial"/>
              <a:ea typeface="Arial"/>
              <a:cs typeface="Arial"/>
              <a:sym typeface="Arial"/>
            </a:endParaRPr>
          </a:p>
        </p:txBody>
      </p:sp>
      <p:pic>
        <p:nvPicPr>
          <p:cNvPr id="2144" name="Google Shape;2144;gd43c3757b6_3_128"/>
          <p:cNvPicPr preferRelativeResize="0"/>
          <p:nvPr/>
        </p:nvPicPr>
        <p:blipFill rotWithShape="1">
          <a:blip r:embed="rId4">
            <a:alphaModFix/>
          </a:blip>
          <a:srcRect/>
          <a:stretch/>
        </p:blipFill>
        <p:spPr>
          <a:xfrm>
            <a:off x="402174" y="1077152"/>
            <a:ext cx="8583375" cy="345070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Shape 2148"/>
        <p:cNvGrpSpPr/>
        <p:nvPr/>
      </p:nvGrpSpPr>
      <p:grpSpPr>
        <a:xfrm>
          <a:off x="0" y="0"/>
          <a:ext cx="0" cy="0"/>
          <a:chOff x="0" y="0"/>
          <a:chExt cx="0" cy="0"/>
        </a:xfrm>
      </p:grpSpPr>
      <p:sp>
        <p:nvSpPr>
          <p:cNvPr id="2149" name="Google Shape;2149;gd5251525a0_0_0"/>
          <p:cNvSpPr/>
          <p:nvPr/>
        </p:nvSpPr>
        <p:spPr>
          <a:xfrm>
            <a:off x="555740" y="185494"/>
            <a:ext cx="1952700" cy="3003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Kementerian Pendidikan dan Kebudayaan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A3838"/>
              </a:buClr>
              <a:buSzPts val="800"/>
              <a:buFont typeface="Arial"/>
              <a:buNone/>
            </a:pPr>
            <a:r>
              <a:rPr lang="en" sz="800" b="0" i="0" u="none" strike="noStrike" cap="none">
                <a:solidFill>
                  <a:srgbClr val="3A3838"/>
                </a:solidFill>
                <a:latin typeface="Arial"/>
                <a:ea typeface="Arial"/>
                <a:cs typeface="Arial"/>
                <a:sym typeface="Arial"/>
              </a:rPr>
              <a:t>Republik Indonesia </a:t>
            </a:r>
            <a:endParaRPr sz="800" b="0" i="0" u="none" strike="noStrike" cap="none">
              <a:solidFill>
                <a:srgbClr val="3A3838"/>
              </a:solidFill>
              <a:latin typeface="Arial"/>
              <a:ea typeface="Arial"/>
              <a:cs typeface="Arial"/>
              <a:sym typeface="Arial"/>
            </a:endParaRPr>
          </a:p>
        </p:txBody>
      </p:sp>
      <p:pic>
        <p:nvPicPr>
          <p:cNvPr id="2150" name="Google Shape;2150;gd5251525a0_0_0"/>
          <p:cNvPicPr preferRelativeResize="0"/>
          <p:nvPr/>
        </p:nvPicPr>
        <p:blipFill rotWithShape="1">
          <a:blip r:embed="rId3">
            <a:alphaModFix/>
          </a:blip>
          <a:srcRect/>
          <a:stretch/>
        </p:blipFill>
        <p:spPr>
          <a:xfrm>
            <a:off x="248478" y="155677"/>
            <a:ext cx="341692" cy="346249"/>
          </a:xfrm>
          <a:prstGeom prst="rect">
            <a:avLst/>
          </a:prstGeom>
          <a:noFill/>
          <a:ln>
            <a:noFill/>
          </a:ln>
        </p:spPr>
      </p:pic>
      <p:grpSp>
        <p:nvGrpSpPr>
          <p:cNvPr id="2151" name="Google Shape;2151;gd5251525a0_0_0"/>
          <p:cNvGrpSpPr/>
          <p:nvPr/>
        </p:nvGrpSpPr>
        <p:grpSpPr>
          <a:xfrm>
            <a:off x="2508303" y="185473"/>
            <a:ext cx="6477238" cy="501900"/>
            <a:chOff x="5281201" y="2573079"/>
            <a:chExt cx="6817429" cy="1711800"/>
          </a:xfrm>
        </p:grpSpPr>
        <p:sp>
          <p:nvSpPr>
            <p:cNvPr id="2152" name="Google Shape;2152;gd5251525a0_0_0"/>
            <p:cNvSpPr/>
            <p:nvPr/>
          </p:nvSpPr>
          <p:spPr>
            <a:xfrm>
              <a:off x="5281201" y="2573079"/>
              <a:ext cx="6649200" cy="1711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53" name="Google Shape;2153;gd5251525a0_0_0"/>
            <p:cNvSpPr/>
            <p:nvPr/>
          </p:nvSpPr>
          <p:spPr>
            <a:xfrm>
              <a:off x="11930330" y="2573079"/>
              <a:ext cx="168300" cy="1711800"/>
            </a:xfrm>
            <a:prstGeom prst="rect">
              <a:avLst/>
            </a:prstGeom>
            <a:solidFill>
              <a:srgbClr val="7570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154" name="Google Shape;2154;gd5251525a0_0_0"/>
          <p:cNvSpPr/>
          <p:nvPr/>
        </p:nvSpPr>
        <p:spPr>
          <a:xfrm>
            <a:off x="2345144" y="230401"/>
            <a:ext cx="6480900" cy="346200"/>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lt1"/>
                </a:solidFill>
                <a:latin typeface="Roboto"/>
                <a:ea typeface="Roboto"/>
                <a:cs typeface="Roboto"/>
                <a:sym typeface="Roboto"/>
              </a:rPr>
              <a:t>Kirim Berkas</a:t>
            </a:r>
            <a:endParaRPr sz="1800" b="0" i="0" u="none" strike="noStrike" cap="none">
              <a:solidFill>
                <a:schemeClr val="lt1"/>
              </a:solidFill>
              <a:latin typeface="Arial"/>
              <a:ea typeface="Arial"/>
              <a:cs typeface="Arial"/>
              <a:sym typeface="Arial"/>
            </a:endParaRPr>
          </a:p>
        </p:txBody>
      </p:sp>
      <p:pic>
        <p:nvPicPr>
          <p:cNvPr id="2155" name="Google Shape;2155;gd5251525a0_0_0"/>
          <p:cNvPicPr preferRelativeResize="0"/>
          <p:nvPr/>
        </p:nvPicPr>
        <p:blipFill rotWithShape="1">
          <a:blip r:embed="rId4">
            <a:alphaModFix/>
          </a:blip>
          <a:srcRect/>
          <a:stretch/>
        </p:blipFill>
        <p:spPr>
          <a:xfrm>
            <a:off x="805774" y="1368202"/>
            <a:ext cx="8179775" cy="3648825"/>
          </a:xfrm>
          <a:prstGeom prst="rect">
            <a:avLst/>
          </a:prstGeom>
          <a:noFill/>
          <a:ln>
            <a:noFill/>
          </a:ln>
        </p:spPr>
      </p:pic>
      <p:sp>
        <p:nvSpPr>
          <p:cNvPr id="2156" name="Google Shape;2156;gd5251525a0_0_0"/>
          <p:cNvSpPr txBox="1"/>
          <p:nvPr/>
        </p:nvSpPr>
        <p:spPr>
          <a:xfrm>
            <a:off x="933413" y="810700"/>
            <a:ext cx="69981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Kandidat </a:t>
            </a:r>
            <a:r>
              <a:rPr lang="en" sz="1800" b="1" i="0" u="none" strike="noStrike" cap="none">
                <a:solidFill>
                  <a:schemeClr val="dk2"/>
                </a:solidFill>
                <a:latin typeface="Arial"/>
                <a:ea typeface="Arial"/>
                <a:cs typeface="Arial"/>
                <a:sym typeface="Arial"/>
              </a:rPr>
              <a:t>wajib KIRIM BERKAS</a:t>
            </a:r>
            <a:r>
              <a:rPr lang="en" sz="1800" b="0" i="0" u="none" strike="noStrike" cap="none">
                <a:solidFill>
                  <a:schemeClr val="dk2"/>
                </a:solidFill>
                <a:latin typeface="Arial"/>
                <a:ea typeface="Arial"/>
                <a:cs typeface="Arial"/>
                <a:sym typeface="Arial"/>
              </a:rPr>
              <a:t> jika CV dan Esai sudah lengkap</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Shape 2160"/>
        <p:cNvGrpSpPr/>
        <p:nvPr/>
      </p:nvGrpSpPr>
      <p:grpSpPr>
        <a:xfrm>
          <a:off x="0" y="0"/>
          <a:ext cx="0" cy="0"/>
          <a:chOff x="0" y="0"/>
          <a:chExt cx="0" cy="0"/>
        </a:xfrm>
      </p:grpSpPr>
      <p:sp>
        <p:nvSpPr>
          <p:cNvPr id="2161" name="Google Shape;2161;p45"/>
          <p:cNvSpPr txBox="1">
            <a:spLocks noGrp="1"/>
          </p:cNvSpPr>
          <p:nvPr>
            <p:ph type="title"/>
          </p:nvPr>
        </p:nvSpPr>
        <p:spPr>
          <a:xfrm>
            <a:off x="0" y="162425"/>
            <a:ext cx="9144000" cy="423900"/>
          </a:xfrm>
          <a:prstGeom prst="rect">
            <a:avLst/>
          </a:prstGeom>
          <a:noFill/>
          <a:ln>
            <a:noFill/>
          </a:ln>
        </p:spPr>
        <p:txBody>
          <a:bodyPr spcFirstLastPara="1" wrap="square" lIns="137150" tIns="68575" rIns="68575" bIns="68575" anchor="ctr" anchorCtr="0">
            <a:noAutofit/>
          </a:bodyPr>
          <a:lstStyle/>
          <a:p>
            <a:pPr marL="0" lvl="0" indent="0" algn="l" rtl="0">
              <a:lnSpc>
                <a:spcPct val="90000"/>
              </a:lnSpc>
              <a:spcBef>
                <a:spcPts val="0"/>
              </a:spcBef>
              <a:spcAft>
                <a:spcPts val="0"/>
              </a:spcAft>
              <a:buSzPts val="1400"/>
              <a:buNone/>
            </a:pPr>
            <a:r>
              <a:rPr lang="en"/>
              <a:t>Video Tutorial Pendaftaran Program Sekolah Penggerak</a:t>
            </a:r>
            <a:endParaRPr/>
          </a:p>
        </p:txBody>
      </p:sp>
      <p:sp>
        <p:nvSpPr>
          <p:cNvPr id="2162" name="Google Shape;2162;p45"/>
          <p:cNvSpPr txBox="1">
            <a:spLocks noGrp="1"/>
          </p:cNvSpPr>
          <p:nvPr>
            <p:ph type="sldNum" idx="12"/>
          </p:nvPr>
        </p:nvSpPr>
        <p:spPr>
          <a:xfrm>
            <a:off x="8851399" y="4961109"/>
            <a:ext cx="189300" cy="181500"/>
          </a:xfrm>
          <a:prstGeom prst="rect">
            <a:avLst/>
          </a:prstGeom>
          <a:noFill/>
          <a:ln>
            <a:noFill/>
          </a:ln>
        </p:spPr>
        <p:txBody>
          <a:bodyPr spcFirstLastPara="1" wrap="square" lIns="68575" tIns="68575" rIns="68575" bIns="68575" anchor="ctr" anchorCtr="0">
            <a:noAutofit/>
          </a:bodyPr>
          <a:lstStyle/>
          <a:p>
            <a:pPr marL="0" lvl="0" indent="0" algn="r" rtl="0">
              <a:lnSpc>
                <a:spcPct val="100000"/>
              </a:lnSpc>
              <a:spcBef>
                <a:spcPts val="0"/>
              </a:spcBef>
              <a:spcAft>
                <a:spcPts val="0"/>
              </a:spcAft>
              <a:buClr>
                <a:srgbClr val="000000"/>
              </a:buClr>
              <a:buSzPts val="600"/>
              <a:buFont typeface="Arial"/>
              <a:buNone/>
            </a:pPr>
            <a:fld id="{00000000-1234-1234-1234-123412341234}" type="slidenum">
              <a:rPr lang="en"/>
              <a:t>79</a:t>
            </a:fld>
            <a:endParaRPr/>
          </a:p>
        </p:txBody>
      </p:sp>
      <p:pic>
        <p:nvPicPr>
          <p:cNvPr id="2163" name="Google Shape;2163;p45" descr="Seluruh pemeran dan kru yang bertugas telah melakukan tes Covid-19 dan menerapkan protokol kesehatan selama proses produksi." title="Video Tutorial Pendaftaran Program Sekolah Penggerak">
            <a:hlinkClick r:id="rId3"/>
          </p:cNvPr>
          <p:cNvPicPr preferRelativeResize="0"/>
          <p:nvPr/>
        </p:nvPicPr>
        <p:blipFill rotWithShape="1">
          <a:blip r:embed="rId4">
            <a:alphaModFix/>
          </a:blip>
          <a:srcRect/>
          <a:stretch/>
        </p:blipFill>
        <p:spPr>
          <a:xfrm>
            <a:off x="1636575" y="719300"/>
            <a:ext cx="5655733" cy="4241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63"/>
                                        </p:tgtEl>
                                        <p:attrNameLst>
                                          <p:attrName>style.visibility</p:attrName>
                                        </p:attrNameLst>
                                      </p:cBhvr>
                                      <p:to>
                                        <p:strVal val="visible"/>
                                      </p:to>
                                    </p:set>
                                    <p:animEffect transition="in" filter="fade">
                                      <p:cBhvr>
                                        <p:cTn id="7" dur="1000"/>
                                        <p:tgtEl>
                                          <p:spTgt spid="2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Shape 2167"/>
        <p:cNvGrpSpPr/>
        <p:nvPr/>
      </p:nvGrpSpPr>
      <p:grpSpPr>
        <a:xfrm>
          <a:off x="0" y="0"/>
          <a:ext cx="0" cy="0"/>
          <a:chOff x="0" y="0"/>
          <a:chExt cx="0" cy="0"/>
        </a:xfrm>
      </p:grpSpPr>
      <p:sp>
        <p:nvSpPr>
          <p:cNvPr id="2168" name="Google Shape;2168;p46"/>
          <p:cNvSpPr/>
          <p:nvPr/>
        </p:nvSpPr>
        <p:spPr>
          <a:xfrm>
            <a:off x="0" y="0"/>
            <a:ext cx="9144000" cy="51435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Calibri"/>
              <a:ea typeface="Calibri"/>
              <a:cs typeface="Calibri"/>
              <a:sym typeface="Calibri"/>
            </a:endParaRPr>
          </a:p>
        </p:txBody>
      </p:sp>
      <p:pic>
        <p:nvPicPr>
          <p:cNvPr id="2169" name="Google Shape;2169;p46"/>
          <p:cNvPicPr preferRelativeResize="0"/>
          <p:nvPr/>
        </p:nvPicPr>
        <p:blipFill rotWithShape="1">
          <a:blip r:embed="rId3">
            <a:alphaModFix amt="51000"/>
          </a:blip>
          <a:srcRect t="3427" b="3417"/>
          <a:stretch/>
        </p:blipFill>
        <p:spPr>
          <a:xfrm>
            <a:off x="202" y="0"/>
            <a:ext cx="9143797" cy="5143500"/>
          </a:xfrm>
          <a:prstGeom prst="rect">
            <a:avLst/>
          </a:prstGeom>
          <a:noFill/>
          <a:ln>
            <a:noFill/>
          </a:ln>
        </p:spPr>
      </p:pic>
      <p:sp>
        <p:nvSpPr>
          <p:cNvPr id="2170" name="Google Shape;2170;p46"/>
          <p:cNvSpPr txBox="1"/>
          <p:nvPr/>
        </p:nvSpPr>
        <p:spPr>
          <a:xfrm>
            <a:off x="5132153" y="2217122"/>
            <a:ext cx="32061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 sz="3600" b="1" i="0" u="none" strike="noStrike" cap="none">
                <a:solidFill>
                  <a:srgbClr val="FFFFFF"/>
                </a:solidFill>
                <a:latin typeface="Arial"/>
                <a:ea typeface="Arial"/>
                <a:cs typeface="Arial"/>
                <a:sym typeface="Arial"/>
              </a:rPr>
              <a:t>Terima kasih</a:t>
            </a:r>
            <a:endParaRPr sz="3600" b="1" i="0" u="none" strike="noStrike" cap="none">
              <a:solidFill>
                <a:srgbClr val="FFFFFF"/>
              </a:solidFill>
              <a:latin typeface="Arial"/>
              <a:ea typeface="Arial"/>
              <a:cs typeface="Arial"/>
              <a:sym typeface="Arial"/>
            </a:endParaRPr>
          </a:p>
        </p:txBody>
      </p:sp>
      <p:sp>
        <p:nvSpPr>
          <p:cNvPr id="2171" name="Google Shape;2171;p46"/>
          <p:cNvSpPr txBox="1">
            <a:spLocks noGrp="1"/>
          </p:cNvSpPr>
          <p:nvPr>
            <p:ph type="sldNum" idx="4294967295"/>
          </p:nvPr>
        </p:nvSpPr>
        <p:spPr>
          <a:xfrm>
            <a:off x="8765678" y="-50750"/>
            <a:ext cx="339900" cy="3936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SzPts val="800"/>
              <a:buNone/>
            </a:pPr>
            <a:fld id="{00000000-1234-1234-1234-123412341234}" type="slidenum">
              <a:rPr lang="en"/>
              <a:t>80</a:t>
            </a:f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ntents Slide Master">
  <a:themeElements>
    <a:clrScheme name="travel">
      <a:dk1>
        <a:srgbClr val="000000"/>
      </a:dk1>
      <a:lt1>
        <a:srgbClr val="FFFFFF"/>
      </a:lt1>
      <a:dk2>
        <a:srgbClr val="44546A"/>
      </a:dk2>
      <a:lt2>
        <a:srgbClr val="E7E6E6"/>
      </a:lt2>
      <a:accent1>
        <a:srgbClr val="00BDFB"/>
      </a:accent1>
      <a:accent2>
        <a:srgbClr val="1ED0A6"/>
      </a:accent2>
      <a:accent3>
        <a:srgbClr val="1C82FF"/>
      </a:accent3>
      <a:accent4>
        <a:srgbClr val="565874"/>
      </a:accent4>
      <a:accent5>
        <a:srgbClr val="00BDFB"/>
      </a:accent5>
      <a:accent6>
        <a:srgbClr val="1ED0A6"/>
      </a:accent6>
      <a:hlink>
        <a:srgbClr val="262626"/>
      </a:hlink>
      <a:folHlink>
        <a:srgbClr val="26262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TotalTime>
  <Words>2542</Words>
  <Application>Microsoft Office PowerPoint</Application>
  <PresentationFormat>On-screen Show (16:9)</PresentationFormat>
  <Paragraphs>488</Paragraphs>
  <Slides>80</Slides>
  <Notes>71</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80</vt:i4>
      </vt:variant>
    </vt:vector>
  </HeadingPairs>
  <TitlesOfParts>
    <vt:vector size="96" baseType="lpstr">
      <vt:lpstr>Arial</vt:lpstr>
      <vt:lpstr>Calibri</vt:lpstr>
      <vt:lpstr>Lato</vt:lpstr>
      <vt:lpstr>Bahnschrift</vt:lpstr>
      <vt:lpstr>FZShuTi</vt:lpstr>
      <vt:lpstr>Roboto</vt:lpstr>
      <vt:lpstr>Fira Sans Medium</vt:lpstr>
      <vt:lpstr>Century Gothic</vt:lpstr>
      <vt:lpstr>Wingdings</vt:lpstr>
      <vt:lpstr>맑은 고딕</vt:lpstr>
      <vt:lpstr>Fira Sans</vt:lpstr>
      <vt:lpstr>Corbel</vt:lpstr>
      <vt:lpstr>Simple Light</vt:lpstr>
      <vt:lpstr>Custom Design</vt:lpstr>
      <vt:lpstr>Contents Slide Master</vt:lpstr>
      <vt:lpstr>Simple Light</vt:lpstr>
      <vt:lpstr>PowerPoint Presentation</vt:lpstr>
      <vt:lpstr>PowerPoint Presentation</vt:lpstr>
      <vt:lpstr>PowerPoint Presentation</vt:lpstr>
      <vt:lpstr>PowerPoint Presentation</vt:lpstr>
      <vt:lpstr>PowerPoint Presentation</vt:lpstr>
      <vt:lpstr>PowerPoint Presentation</vt:lpstr>
      <vt:lpstr>Sekolah Penggerak sebagai katalis</vt:lpstr>
      <vt:lpstr>Program Sekolah Penggerak merupakan penyempurnaan program transformasi sekolah sebelumnya</vt:lpstr>
      <vt:lpstr>Program Sekolah Penggerak akan mengakselerasi sekolah negeri/swasta di seluruh tahap untuk bergerak 1-2 tahap lebih maju dalam waktu 3 tahun ajaran</vt:lpstr>
      <vt:lpstr>Program Sekolah Penggerak terdiri dari lima intervensi yang saling terkait dan tidak bisa dipisahkan</vt:lpstr>
      <vt:lpstr>01. Pendampingan konsultatif dan asimetris</vt:lpstr>
      <vt:lpstr>Program dilakukan terintegrasi dengan ekosistem hingga seluruh sekolah di Indonesia menjadi Sekolah Penggerak  </vt:lpstr>
      <vt:lpstr>Manfaat untuk sekolah</vt:lpstr>
      <vt:lpstr>01. Pendampingan konsultatif dan asimetris</vt:lpstr>
      <vt:lpstr>02. Penguatan SDM Sekolah</vt:lpstr>
      <vt:lpstr>03. Pembelajaran dengan paradigma baru</vt:lpstr>
      <vt:lpstr>Video pembelajaran dengan paradigma baru</vt:lpstr>
      <vt:lpstr>Profil dan rapor pendidikan disusun dari berbagai sumber data yang andal dan diproses secara terpadu di Kemdikbud</vt:lpstr>
      <vt:lpstr>04. Perencanaan berbasis data </vt:lpstr>
      <vt:lpstr>05. Platform Teknologi Program Sekolah Penggerak</vt:lpstr>
      <vt:lpstr>Platform Merdeka Mengajar dapat diakses melalui mobile/smartphone</vt:lpstr>
      <vt:lpstr>Peran dan tanggung jawab Sekolah dalam PSP1 </vt:lpstr>
      <vt:lpstr>Mekanisme koordinasi dan perolehan informasi Program Sekolah Penggerak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Gambaran Tugas  Pelatih Ahli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Video Tutorial Pendaftaran Program Sekolah Penggerak</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User</cp:lastModifiedBy>
  <cp:revision>15</cp:revision>
  <dcterms:modified xsi:type="dcterms:W3CDTF">2021-10-28T03:00:42Z</dcterms:modified>
</cp:coreProperties>
</file>