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</p:sldMasterIdLst>
  <p:sldIdLst>
    <p:sldId id="268" r:id="rId3"/>
    <p:sldId id="326" r:id="rId4"/>
    <p:sldId id="308" r:id="rId5"/>
    <p:sldId id="310" r:id="rId6"/>
    <p:sldId id="312" r:id="rId7"/>
    <p:sldId id="313" r:id="rId8"/>
    <p:sldId id="315" r:id="rId9"/>
    <p:sldId id="329" r:id="rId10"/>
    <p:sldId id="317" r:id="rId11"/>
    <p:sldId id="318" r:id="rId12"/>
    <p:sldId id="330" r:id="rId13"/>
    <p:sldId id="319" r:id="rId14"/>
    <p:sldId id="321" r:id="rId15"/>
    <p:sldId id="323" r:id="rId16"/>
    <p:sldId id="272" r:id="rId1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EB8"/>
    <a:srgbClr val="FFFFFF"/>
    <a:srgbClr val="F2A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28" autoAdjust="0"/>
  </p:normalViewPr>
  <p:slideViewPr>
    <p:cSldViewPr>
      <p:cViewPr>
        <p:scale>
          <a:sx n="100" d="100"/>
          <a:sy n="100" d="100"/>
        </p:scale>
        <p:origin x="-558" y="-72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9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6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6085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05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013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0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6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87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137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9397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2426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31069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16108" y="843558"/>
            <a:ext cx="4896544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116108" y="0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16108" y="4948014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5985" y="1156325"/>
            <a:ext cx="816788" cy="18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2" r:id="rId2"/>
    <p:sldLayoutId id="2147483670" r:id="rId3"/>
    <p:sldLayoutId id="2147483652" r:id="rId4"/>
    <p:sldLayoutId id="2147483671" r:id="rId5"/>
    <p:sldLayoutId id="2147483655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4" r:id="rId12"/>
    <p:sldLayoutId id="2147483668" r:id="rId13"/>
    <p:sldLayoutId id="2147483669" r:id="rId14"/>
    <p:sldLayoutId id="2147483673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55526"/>
            <a:ext cx="9144000" cy="57606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altLang="ko-K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EPISODE </a:t>
            </a:r>
            <a:r>
              <a:rPr lang="en-US" altLang="ko-KR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MERDEKA</a:t>
            </a:r>
            <a:r>
              <a:rPr lang="en-US" altLang="ko-K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altLang="ko-KR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BELAJAR</a:t>
            </a:r>
            <a:r>
              <a:rPr lang="en-US" altLang="ko-K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altLang="ko-KR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dan</a:t>
            </a:r>
            <a:r>
              <a:rPr lang="en-US" altLang="ko-K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program guru </a:t>
            </a:r>
            <a:r>
              <a:rPr lang="en-US" altLang="ko-KR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penggerak</a:t>
            </a:r>
            <a:endParaRPr lang="en-US" altLang="ko-KR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ko-KR" alt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9597" y="1131590"/>
            <a:ext cx="61926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err="1">
                <a:latin typeface="Bahnschrift" pitchFamily="34" charset="0"/>
              </a:rPr>
              <a:t>PERTEMUAN</a:t>
            </a:r>
            <a:r>
              <a:rPr lang="en-US" altLang="ko-KR" sz="2800" dirty="0">
                <a:latin typeface="Bahnschrift" pitchFamily="34" charset="0"/>
              </a:rPr>
              <a:t> </a:t>
            </a:r>
            <a:r>
              <a:rPr lang="en-US" altLang="ko-KR" sz="2800" dirty="0" err="1">
                <a:latin typeface="Bahnschrift" pitchFamily="34" charset="0"/>
              </a:rPr>
              <a:t>RUTIN</a:t>
            </a:r>
            <a:r>
              <a:rPr lang="en-US" altLang="ko-KR" sz="2800" dirty="0">
                <a:latin typeface="Bahnschrift" pitchFamily="34" charset="0"/>
              </a:rPr>
              <a:t> </a:t>
            </a:r>
            <a:r>
              <a:rPr lang="en-US" altLang="ko-KR" sz="2800" dirty="0" err="1">
                <a:latin typeface="Bahnschrift" pitchFamily="34" charset="0"/>
              </a:rPr>
              <a:t>APSI</a:t>
            </a:r>
            <a:r>
              <a:rPr lang="en-US" altLang="ko-KR" sz="2800" dirty="0">
                <a:latin typeface="Bahnschrift" pitchFamily="34" charset="0"/>
              </a:rPr>
              <a:t> </a:t>
            </a:r>
            <a:r>
              <a:rPr lang="en-US" altLang="ko-KR" sz="2800" dirty="0" err="1" smtClean="0">
                <a:latin typeface="Bahnschrift" pitchFamily="34" charset="0"/>
              </a:rPr>
              <a:t>BARTIM</a:t>
            </a:r>
            <a:r>
              <a:rPr lang="en-US" altLang="ko-KR" sz="2800" dirty="0" smtClean="0">
                <a:latin typeface="Bahnschrift" pitchFamily="34" charset="0"/>
              </a:rPr>
              <a:t> </a:t>
            </a:r>
          </a:p>
          <a:p>
            <a:pPr algn="ctr"/>
            <a:r>
              <a:rPr lang="en-US" altLang="ko-KR" sz="2800" dirty="0" smtClean="0">
                <a:latin typeface="Bahnschrift" pitchFamily="34" charset="0"/>
              </a:rPr>
              <a:t>28 </a:t>
            </a:r>
            <a:r>
              <a:rPr lang="en-US" altLang="ko-KR" sz="2800" dirty="0" err="1" smtClean="0">
                <a:latin typeface="Bahnschrift" pitchFamily="34" charset="0"/>
              </a:rPr>
              <a:t>OKTOBER</a:t>
            </a:r>
            <a:r>
              <a:rPr lang="en-US" altLang="ko-KR" sz="2800" dirty="0" smtClean="0">
                <a:latin typeface="Bahnschrift" pitchFamily="34" charset="0"/>
              </a:rPr>
              <a:t> 2021</a:t>
            </a:r>
          </a:p>
          <a:p>
            <a:endParaRPr lang="en-US" altLang="ko-KR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996808" y="4217943"/>
            <a:ext cx="5169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err="1" smtClean="0">
                <a:solidFill>
                  <a:schemeClr val="accent2"/>
                </a:solidFill>
                <a:cs typeface="Arial" pitchFamily="34" charset="0"/>
              </a:rPr>
              <a:t>Oleh</a:t>
            </a:r>
            <a:r>
              <a:rPr lang="en-US" altLang="ko-KR" sz="2800" b="1" dirty="0" smtClean="0">
                <a:solidFill>
                  <a:schemeClr val="accent2"/>
                </a:solidFill>
                <a:cs typeface="Arial" pitchFamily="34" charset="0"/>
              </a:rPr>
              <a:t> :</a:t>
            </a:r>
          </a:p>
          <a:p>
            <a:pPr algn="ctr"/>
            <a:r>
              <a:rPr lang="en-US" altLang="ko-KR" sz="2800" b="1" dirty="0" err="1" smtClean="0">
                <a:solidFill>
                  <a:schemeClr val="accent2"/>
                </a:solidFill>
                <a:cs typeface="Arial" pitchFamily="34" charset="0"/>
              </a:rPr>
              <a:t>NUR</a:t>
            </a:r>
            <a:r>
              <a:rPr lang="en-US" altLang="ko-KR" sz="2800" b="1" dirty="0" smtClean="0">
                <a:solidFill>
                  <a:schemeClr val="accent2"/>
                </a:solidFill>
                <a:cs typeface="Arial" pitchFamily="34" charset="0"/>
              </a:rPr>
              <a:t> </a:t>
            </a:r>
            <a:r>
              <a:rPr lang="en-US" altLang="ko-KR" sz="2800" b="1" dirty="0" err="1" smtClean="0">
                <a:solidFill>
                  <a:schemeClr val="accent2"/>
                </a:solidFill>
                <a:cs typeface="Arial" pitchFamily="34" charset="0"/>
              </a:rPr>
              <a:t>SOFIANINGTYAS</a:t>
            </a:r>
            <a:r>
              <a:rPr lang="en-US" altLang="ko-KR" sz="2800" b="1" dirty="0" smtClean="0">
                <a:solidFill>
                  <a:schemeClr val="accent2"/>
                </a:solidFill>
                <a:cs typeface="Arial" pitchFamily="34" charset="0"/>
              </a:rPr>
              <a:t>, </a:t>
            </a:r>
            <a:r>
              <a:rPr lang="en-US" altLang="ko-KR" sz="2800" b="1" dirty="0" err="1" smtClean="0">
                <a:solidFill>
                  <a:schemeClr val="accent2"/>
                </a:solidFill>
                <a:cs typeface="Arial" pitchFamily="34" charset="0"/>
              </a:rPr>
              <a:t>M.Pd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pic>
        <p:nvPicPr>
          <p:cNvPr id="1026" name="Picture 2" descr="F:\BACKUP DATA MAMA SEPTEMBER 2021\FOTO mama blaser 2014\Foto Nur Sofi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2" t="4824" r="5489" b="3601"/>
          <a:stretch/>
        </p:blipFill>
        <p:spPr bwMode="auto">
          <a:xfrm>
            <a:off x="3851920" y="2355726"/>
            <a:ext cx="1308043" cy="17018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72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formasi Pendidikan Indonesia ?Merdeka Belajar?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974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http://ditpsd.kemdikbud.go.id/upload/filemanager/2021/05/merdeka-belajar-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10399" r="26007" b="45390"/>
          <a:stretch/>
        </p:blipFill>
        <p:spPr bwMode="auto">
          <a:xfrm>
            <a:off x="1303713" y="627534"/>
            <a:ext cx="3057463" cy="39604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 rot="19847998">
            <a:off x="51583" y="835837"/>
            <a:ext cx="1464864" cy="2345350"/>
            <a:chOff x="-15862" y="1353546"/>
            <a:chExt cx="3151119" cy="3558872"/>
          </a:xfrm>
        </p:grpSpPr>
        <p:grpSp>
          <p:nvGrpSpPr>
            <p:cNvPr id="13319" name="Group 13318"/>
            <p:cNvGrpSpPr/>
            <p:nvPr/>
          </p:nvGrpSpPr>
          <p:grpSpPr>
            <a:xfrm rot="19917947">
              <a:off x="1469388" y="1353546"/>
              <a:ext cx="1665869" cy="3558872"/>
              <a:chOff x="1359132" y="345882"/>
              <a:chExt cx="1966239" cy="420056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73901" y="2186669"/>
                <a:ext cx="501313" cy="2359777"/>
                <a:chOff x="2810055" y="1677194"/>
                <a:chExt cx="535258" cy="2519562"/>
              </a:xfrm>
            </p:grpSpPr>
            <p:sp>
              <p:nvSpPr>
                <p:cNvPr id="7" name="Rectangle 8"/>
                <p:cNvSpPr/>
                <p:nvPr/>
              </p:nvSpPr>
              <p:spPr>
                <a:xfrm>
                  <a:off x="2810675" y="3399597"/>
                  <a:ext cx="534638" cy="7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100000">
                      <a:schemeClr val="accent2">
                        <a:lumMod val="70000"/>
                        <a:lumOff val="3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" name="Rectangle 8"/>
                <p:cNvSpPr/>
                <p:nvPr/>
              </p:nvSpPr>
              <p:spPr>
                <a:xfrm>
                  <a:off x="2984722" y="3392706"/>
                  <a:ext cx="180870" cy="787996"/>
                </a:xfrm>
                <a:custGeom>
                  <a:avLst/>
                  <a:gdLst>
                    <a:gd name="connsiteX0" fmla="*/ 0 w 1359043"/>
                    <a:gd name="connsiteY0" fmla="*/ 0 h 1813992"/>
                    <a:gd name="connsiteX1" fmla="*/ 1359043 w 1359043"/>
                    <a:gd name="connsiteY1" fmla="*/ 0 h 1813992"/>
                    <a:gd name="connsiteX2" fmla="*/ 1359043 w 1359043"/>
                    <a:gd name="connsiteY2" fmla="*/ 212596 h 1813992"/>
                    <a:gd name="connsiteX3" fmla="*/ 806822 w 1359043"/>
                    <a:gd name="connsiteY3" fmla="*/ 1813992 h 1813992"/>
                    <a:gd name="connsiteX4" fmla="*/ 1012 w 1359043"/>
                    <a:gd name="connsiteY4" fmla="*/ 289727 h 1813992"/>
                    <a:gd name="connsiteX5" fmla="*/ 0 w 1359043"/>
                    <a:gd name="connsiteY5" fmla="*/ 289727 h 1813992"/>
                    <a:gd name="connsiteX6" fmla="*/ 0 w 1359043"/>
                    <a:gd name="connsiteY6" fmla="*/ 288030 h 1813992"/>
                    <a:gd name="connsiteX7" fmla="*/ 0 w 1359043"/>
                    <a:gd name="connsiteY7" fmla="*/ 0 h 1813992"/>
                    <a:gd name="connsiteX0" fmla="*/ 0 w 1359043"/>
                    <a:gd name="connsiteY0" fmla="*/ 0 h 1820658"/>
                    <a:gd name="connsiteX1" fmla="*/ 1359043 w 1359043"/>
                    <a:gd name="connsiteY1" fmla="*/ 0 h 1820658"/>
                    <a:gd name="connsiteX2" fmla="*/ 1359043 w 1359043"/>
                    <a:gd name="connsiteY2" fmla="*/ 212596 h 1820658"/>
                    <a:gd name="connsiteX3" fmla="*/ 720119 w 1359043"/>
                    <a:gd name="connsiteY3" fmla="*/ 1820658 h 1820658"/>
                    <a:gd name="connsiteX4" fmla="*/ 1012 w 1359043"/>
                    <a:gd name="connsiteY4" fmla="*/ 289727 h 1820658"/>
                    <a:gd name="connsiteX5" fmla="*/ 0 w 1359043"/>
                    <a:gd name="connsiteY5" fmla="*/ 289727 h 1820658"/>
                    <a:gd name="connsiteX6" fmla="*/ 0 w 1359043"/>
                    <a:gd name="connsiteY6" fmla="*/ 288030 h 1820658"/>
                    <a:gd name="connsiteX7" fmla="*/ 0 w 1359043"/>
                    <a:gd name="connsiteY7" fmla="*/ 0 h 182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9043" h="1820658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720119" y="1820658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50000"/>
                        <a:lumOff val="50000"/>
                      </a:schemeClr>
                    </a:gs>
                    <a:gs pos="100000">
                      <a:schemeClr val="accent2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10055" y="3399597"/>
                  <a:ext cx="264192" cy="763141"/>
                </a:xfrm>
                <a:custGeom>
                  <a:avLst/>
                  <a:gdLst>
                    <a:gd name="connsiteX0" fmla="*/ 0 w 1345558"/>
                    <a:gd name="connsiteY0" fmla="*/ 0 h 1783227"/>
                    <a:gd name="connsiteX1" fmla="*/ 897414 w 1345558"/>
                    <a:gd name="connsiteY1" fmla="*/ 0 h 1783227"/>
                    <a:gd name="connsiteX2" fmla="*/ 901843 w 1345558"/>
                    <a:gd name="connsiteY2" fmla="*/ 212596 h 1783227"/>
                    <a:gd name="connsiteX3" fmla="*/ 1345558 w 1345558"/>
                    <a:gd name="connsiteY3" fmla="*/ 1783227 h 1783227"/>
                    <a:gd name="connsiteX4" fmla="*/ 1012 w 1345558"/>
                    <a:gd name="connsiteY4" fmla="*/ 289727 h 1783227"/>
                    <a:gd name="connsiteX5" fmla="*/ 0 w 1345558"/>
                    <a:gd name="connsiteY5" fmla="*/ 289727 h 1783227"/>
                    <a:gd name="connsiteX6" fmla="*/ 0 w 1345558"/>
                    <a:gd name="connsiteY6" fmla="*/ 288030 h 1783227"/>
                    <a:gd name="connsiteX7" fmla="*/ 0 w 1345558"/>
                    <a:gd name="connsiteY7" fmla="*/ 0 h 1783227"/>
                    <a:gd name="connsiteX0" fmla="*/ 0 w 1331023"/>
                    <a:gd name="connsiteY0" fmla="*/ 0 h 1763232"/>
                    <a:gd name="connsiteX1" fmla="*/ 897414 w 1331023"/>
                    <a:gd name="connsiteY1" fmla="*/ 0 h 1763232"/>
                    <a:gd name="connsiteX2" fmla="*/ 901843 w 1331023"/>
                    <a:gd name="connsiteY2" fmla="*/ 212596 h 1763232"/>
                    <a:gd name="connsiteX3" fmla="*/ 1331023 w 1331023"/>
                    <a:gd name="connsiteY3" fmla="*/ 1763232 h 1763232"/>
                    <a:gd name="connsiteX4" fmla="*/ 1012 w 1331023"/>
                    <a:gd name="connsiteY4" fmla="*/ 289727 h 1763232"/>
                    <a:gd name="connsiteX5" fmla="*/ 0 w 1331023"/>
                    <a:gd name="connsiteY5" fmla="*/ 289727 h 1763232"/>
                    <a:gd name="connsiteX6" fmla="*/ 0 w 1331023"/>
                    <a:gd name="connsiteY6" fmla="*/ 288030 h 1763232"/>
                    <a:gd name="connsiteX7" fmla="*/ 0 w 1331023"/>
                    <a:gd name="connsiteY7" fmla="*/ 0 h 176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1023" h="1763232">
                      <a:moveTo>
                        <a:pt x="0" y="0"/>
                      </a:moveTo>
                      <a:lnTo>
                        <a:pt x="897414" y="0"/>
                      </a:lnTo>
                      <a:cubicBezTo>
                        <a:pt x="898890" y="70865"/>
                        <a:pt x="900367" y="141731"/>
                        <a:pt x="901843" y="212596"/>
                      </a:cubicBezTo>
                      <a:lnTo>
                        <a:pt x="1331023" y="1763232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30000"/>
                        <a:lumOff val="70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" name="Rectangle 2"/>
                <p:cNvSpPr/>
                <p:nvPr/>
              </p:nvSpPr>
              <p:spPr>
                <a:xfrm>
                  <a:off x="2811292" y="1677194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30000"/>
                        <a:lumOff val="7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" name="Rectangle 2"/>
                <p:cNvSpPr/>
                <p:nvPr/>
              </p:nvSpPr>
              <p:spPr>
                <a:xfrm>
                  <a:off x="2987824" y="1677195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100000">
                      <a:schemeClr val="accent1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Rectangle 2"/>
                <p:cNvSpPr/>
                <p:nvPr/>
              </p:nvSpPr>
              <p:spPr>
                <a:xfrm>
                  <a:off x="3165590" y="1677196"/>
                  <a:ext cx="177768" cy="1815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" name="Isosceles Triangle 4"/>
                <p:cNvSpPr/>
                <p:nvPr/>
              </p:nvSpPr>
              <p:spPr>
                <a:xfrm rot="10800000">
                  <a:off x="2987823" y="3961239"/>
                  <a:ext cx="177768" cy="235517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359132" y="345882"/>
                <a:ext cx="1966239" cy="1811155"/>
                <a:chOff x="1888981" y="1110787"/>
                <a:chExt cx="2254374" cy="2076562"/>
              </a:xfrm>
            </p:grpSpPr>
            <p:sp>
              <p:nvSpPr>
                <p:cNvPr id="18" name="Teardrop 30"/>
                <p:cNvSpPr/>
                <p:nvPr/>
              </p:nvSpPr>
              <p:spPr>
                <a:xfrm rot="8100000">
                  <a:off x="2322441" y="1563466"/>
                  <a:ext cx="1333455" cy="1333457"/>
                </a:xfrm>
                <a:custGeom>
                  <a:avLst/>
                  <a:gdLst>
                    <a:gd name="connsiteX0" fmla="*/ 293361 w 2192670"/>
                    <a:gd name="connsiteY0" fmla="*/ 1899310 h 2192671"/>
                    <a:gd name="connsiteX1" fmla="*/ 0 w 2192670"/>
                    <a:gd name="connsiteY1" fmla="*/ 1191074 h 2192671"/>
                    <a:gd name="connsiteX2" fmla="*/ 1001597 w 2192670"/>
                    <a:gd name="connsiteY2" fmla="*/ 189477 h 2192671"/>
                    <a:gd name="connsiteX3" fmla="*/ 1341342 w 2192670"/>
                    <a:gd name="connsiteY3" fmla="*/ 189477 h 2192671"/>
                    <a:gd name="connsiteX4" fmla="*/ 1530818 w 2192670"/>
                    <a:gd name="connsiteY4" fmla="*/ 0 h 2192671"/>
                    <a:gd name="connsiteX5" fmla="*/ 1806586 w 2192670"/>
                    <a:gd name="connsiteY5" fmla="*/ 0 h 2192671"/>
                    <a:gd name="connsiteX6" fmla="*/ 1996062 w 2192670"/>
                    <a:gd name="connsiteY6" fmla="*/ 189477 h 2192671"/>
                    <a:gd name="connsiteX7" fmla="*/ 2003194 w 2192670"/>
                    <a:gd name="connsiteY7" fmla="*/ 189477 h 2192671"/>
                    <a:gd name="connsiteX8" fmla="*/ 2003194 w 2192670"/>
                    <a:gd name="connsiteY8" fmla="*/ 196609 h 2192671"/>
                    <a:gd name="connsiteX9" fmla="*/ 2192670 w 2192670"/>
                    <a:gd name="connsiteY9" fmla="*/ 386085 h 2192671"/>
                    <a:gd name="connsiteX10" fmla="*/ 2192670 w 2192670"/>
                    <a:gd name="connsiteY10" fmla="*/ 661852 h 2192671"/>
                    <a:gd name="connsiteX11" fmla="*/ 2003193 w 2192670"/>
                    <a:gd name="connsiteY11" fmla="*/ 851329 h 2192671"/>
                    <a:gd name="connsiteX12" fmla="*/ 2003194 w 2192670"/>
                    <a:gd name="connsiteY12" fmla="*/ 1191074 h 2192671"/>
                    <a:gd name="connsiteX13" fmla="*/ 1001597 w 2192670"/>
                    <a:gd name="connsiteY13" fmla="*/ 2192671 h 2192671"/>
                    <a:gd name="connsiteX14" fmla="*/ 293361 w 2192670"/>
                    <a:gd name="connsiteY14" fmla="*/ 1899310 h 219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92670" h="2192671">
                      <a:moveTo>
                        <a:pt x="293361" y="1899310"/>
                      </a:moveTo>
                      <a:cubicBezTo>
                        <a:pt x="112107" y="1718057"/>
                        <a:pt x="0" y="1467657"/>
                        <a:pt x="0" y="1191074"/>
                      </a:cubicBezTo>
                      <a:cubicBezTo>
                        <a:pt x="0" y="637907"/>
                        <a:pt x="448430" y="189477"/>
                        <a:pt x="1001597" y="189477"/>
                      </a:cubicBezTo>
                      <a:lnTo>
                        <a:pt x="1341342" y="189477"/>
                      </a:lnTo>
                      <a:lnTo>
                        <a:pt x="1530818" y="0"/>
                      </a:lnTo>
                      <a:cubicBezTo>
                        <a:pt x="1606970" y="-76151"/>
                        <a:pt x="1730435" y="-76151"/>
                        <a:pt x="1806586" y="0"/>
                      </a:cubicBezTo>
                      <a:lnTo>
                        <a:pt x="1996062" y="189477"/>
                      </a:lnTo>
                      <a:lnTo>
                        <a:pt x="2003194" y="189477"/>
                      </a:lnTo>
                      <a:lnTo>
                        <a:pt x="2003194" y="196609"/>
                      </a:lnTo>
                      <a:lnTo>
                        <a:pt x="2192670" y="386085"/>
                      </a:lnTo>
                      <a:cubicBezTo>
                        <a:pt x="2268822" y="462236"/>
                        <a:pt x="2268822" y="585701"/>
                        <a:pt x="2192670" y="661852"/>
                      </a:cubicBezTo>
                      <a:lnTo>
                        <a:pt x="2003193" y="851329"/>
                      </a:lnTo>
                      <a:cubicBezTo>
                        <a:pt x="2003193" y="964577"/>
                        <a:pt x="2003194" y="1077826"/>
                        <a:pt x="2003194" y="1191074"/>
                      </a:cubicBezTo>
                      <a:cubicBezTo>
                        <a:pt x="2003194" y="1744241"/>
                        <a:pt x="1554764" y="2192671"/>
                        <a:pt x="1001597" y="2192671"/>
                      </a:cubicBezTo>
                      <a:cubicBezTo>
                        <a:pt x="725014" y="2192671"/>
                        <a:pt x="474614" y="2080563"/>
                        <a:pt x="293361" y="1899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Trapezoid 24"/>
                <p:cNvSpPr/>
                <p:nvPr/>
              </p:nvSpPr>
              <p:spPr>
                <a:xfrm rot="10800000">
                  <a:off x="2751763" y="2230194"/>
                  <a:ext cx="457200" cy="783671"/>
                </a:xfrm>
                <a:prstGeom prst="trapezoid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 rot="2700000">
                  <a:off x="3710962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 rot="18900000" flipH="1">
                  <a:off x="2156327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2935970" y="1110787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 rot="5400000">
                  <a:off x="3933668" y="1996109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 rot="16200000" flipH="1">
                  <a:off x="1978847" y="1919902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692290" y="3074683"/>
                  <a:ext cx="612000" cy="1126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>
                <a:xfrm>
                  <a:off x="283328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95750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308172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3313" name="Freeform 13312"/>
            <p:cNvSpPr/>
            <p:nvPr/>
          </p:nvSpPr>
          <p:spPr>
            <a:xfrm>
              <a:off x="-15862" y="2530131"/>
              <a:ext cx="3091680" cy="1938501"/>
            </a:xfrm>
            <a:custGeom>
              <a:avLst/>
              <a:gdLst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70591 w 2896332"/>
                <a:gd name="connsiteY13" fmla="*/ 23329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62971 w 2896332"/>
                <a:gd name="connsiteY13" fmla="*/ 26758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06617 w 2896332"/>
                <a:gd name="connsiteY10" fmla="*/ 176960 h 1871397"/>
                <a:gd name="connsiteX11" fmla="*/ 1962971 w 2896332"/>
                <a:gd name="connsiteY11" fmla="*/ 267583 h 1871397"/>
                <a:gd name="connsiteX12" fmla="*/ 1973469 w 2896332"/>
                <a:gd name="connsiteY12" fmla="*/ 784519 h 1871397"/>
                <a:gd name="connsiteX13" fmla="*/ 1866010 w 2896332"/>
                <a:gd name="connsiteY13" fmla="*/ 878218 h 1871397"/>
                <a:gd name="connsiteX14" fmla="*/ 2733769 w 2896332"/>
                <a:gd name="connsiteY14" fmla="*/ 1387129 h 1871397"/>
                <a:gd name="connsiteX15" fmla="*/ 2694623 w 2896332"/>
                <a:gd name="connsiteY15" fmla="*/ 1674208 h 1871397"/>
                <a:gd name="connsiteX16" fmla="*/ 2394496 w 2896332"/>
                <a:gd name="connsiteY16" fmla="*/ 1654634 h 1871397"/>
                <a:gd name="connsiteX17" fmla="*/ 2023060 w 2896332"/>
                <a:gd name="connsiteY17" fmla="*/ 1634793 h 1871397"/>
                <a:gd name="connsiteX18" fmla="*/ 1739085 w 2896332"/>
                <a:gd name="connsiteY18" fmla="*/ 1871397 h 1871397"/>
                <a:gd name="connsiteX19" fmla="*/ 1648664 w 2896332"/>
                <a:gd name="connsiteY19" fmla="*/ 1582137 h 1871397"/>
                <a:gd name="connsiteX20" fmla="*/ 1376671 w 2896332"/>
                <a:gd name="connsiteY20" fmla="*/ 1700306 h 1871397"/>
                <a:gd name="connsiteX21" fmla="*/ 1415819 w 2896332"/>
                <a:gd name="connsiteY21" fmla="*/ 1334933 h 1871397"/>
                <a:gd name="connsiteX22" fmla="*/ 665501 w 2896332"/>
                <a:gd name="connsiteY22" fmla="*/ 1276212 h 1871397"/>
                <a:gd name="connsiteX23" fmla="*/ 0 w 2896332"/>
                <a:gd name="connsiteY23" fmla="*/ 1126148 h 1871397"/>
                <a:gd name="connsiteX24" fmla="*/ 13050 w 2896332"/>
                <a:gd name="connsiteY24" fmla="*/ 284488 h 1871397"/>
                <a:gd name="connsiteX25" fmla="*/ 1898646 w 2896332"/>
                <a:gd name="connsiteY25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74819 w 2896332"/>
                <a:gd name="connsiteY16" fmla="*/ 1565782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8202 h 1872827"/>
                <a:gd name="connsiteX1" fmla="*/ 2655476 w 2896332"/>
                <a:gd name="connsiteY1" fmla="*/ 586045 h 1872827"/>
                <a:gd name="connsiteX2" fmla="*/ 2828170 w 2896332"/>
                <a:gd name="connsiteY2" fmla="*/ 1011931 h 1872827"/>
                <a:gd name="connsiteX3" fmla="*/ 2883834 w 2896332"/>
                <a:gd name="connsiteY3" fmla="*/ 1310265 h 1872827"/>
                <a:gd name="connsiteX4" fmla="*/ 2799743 w 2896332"/>
                <a:gd name="connsiteY4" fmla="*/ 1673528 h 1872827"/>
                <a:gd name="connsiteX5" fmla="*/ 2521033 w 2896332"/>
                <a:gd name="connsiteY5" fmla="*/ 1161851 h 1872827"/>
                <a:gd name="connsiteX6" fmla="*/ 2514265 w 2896332"/>
                <a:gd name="connsiteY6" fmla="*/ 468202 h 1872827"/>
                <a:gd name="connsiteX7" fmla="*/ 1898646 w 2896332"/>
                <a:gd name="connsiteY7" fmla="*/ 1476 h 1872827"/>
                <a:gd name="connsiteX8" fmla="*/ 1906617 w 2896332"/>
                <a:gd name="connsiteY8" fmla="*/ 178390 h 1872827"/>
                <a:gd name="connsiteX9" fmla="*/ 1962971 w 2896332"/>
                <a:gd name="connsiteY9" fmla="*/ 269013 h 1872827"/>
                <a:gd name="connsiteX10" fmla="*/ 1973469 w 2896332"/>
                <a:gd name="connsiteY10" fmla="*/ 785949 h 1872827"/>
                <a:gd name="connsiteX11" fmla="*/ 1866010 w 2896332"/>
                <a:gd name="connsiteY11" fmla="*/ 879648 h 1872827"/>
                <a:gd name="connsiteX12" fmla="*/ 2733769 w 2896332"/>
                <a:gd name="connsiteY12" fmla="*/ 1388559 h 1872827"/>
                <a:gd name="connsiteX13" fmla="*/ 2694623 w 2896332"/>
                <a:gd name="connsiteY13" fmla="*/ 1641133 h 1872827"/>
                <a:gd name="connsiteX14" fmla="*/ 2385869 w 2896332"/>
                <a:gd name="connsiteY14" fmla="*/ 1587053 h 1872827"/>
                <a:gd name="connsiteX15" fmla="*/ 2074819 w 2896332"/>
                <a:gd name="connsiteY15" fmla="*/ 1567212 h 1872827"/>
                <a:gd name="connsiteX16" fmla="*/ 1739085 w 2896332"/>
                <a:gd name="connsiteY16" fmla="*/ 1872827 h 1872827"/>
                <a:gd name="connsiteX17" fmla="*/ 1648664 w 2896332"/>
                <a:gd name="connsiteY17" fmla="*/ 1583567 h 1872827"/>
                <a:gd name="connsiteX18" fmla="*/ 1376671 w 2896332"/>
                <a:gd name="connsiteY18" fmla="*/ 1701736 h 1872827"/>
                <a:gd name="connsiteX19" fmla="*/ 1415819 w 2896332"/>
                <a:gd name="connsiteY19" fmla="*/ 1336363 h 1872827"/>
                <a:gd name="connsiteX20" fmla="*/ 665501 w 2896332"/>
                <a:gd name="connsiteY20" fmla="*/ 1277642 h 1872827"/>
                <a:gd name="connsiteX21" fmla="*/ 0 w 2896332"/>
                <a:gd name="connsiteY21" fmla="*/ 1127578 h 1872827"/>
                <a:gd name="connsiteX22" fmla="*/ 13050 w 2896332"/>
                <a:gd name="connsiteY22" fmla="*/ 285918 h 1872827"/>
                <a:gd name="connsiteX23" fmla="*/ 1898646 w 2896332"/>
                <a:gd name="connsiteY23" fmla="*/ 1476 h 187282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87909 w 2896332"/>
                <a:gd name="connsiteY5" fmla="*/ 1152990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6332"/>
                <a:gd name="connsiteY0" fmla="*/ 251285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09609 w 2896332"/>
                <a:gd name="connsiteY6" fmla="*/ 251285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4163"/>
                <a:gd name="connsiteY0" fmla="*/ 251285 h 1871397"/>
                <a:gd name="connsiteX1" fmla="*/ 2655476 w 2894163"/>
                <a:gd name="connsiteY1" fmla="*/ 584615 h 1871397"/>
                <a:gd name="connsiteX2" fmla="*/ 2828170 w 2894163"/>
                <a:gd name="connsiteY2" fmla="*/ 1010501 h 1871397"/>
                <a:gd name="connsiteX3" fmla="*/ 2883834 w 2894163"/>
                <a:gd name="connsiteY3" fmla="*/ 1308835 h 1871397"/>
                <a:gd name="connsiteX4" fmla="*/ 2792313 w 2894163"/>
                <a:gd name="connsiteY4" fmla="*/ 1690675 h 1871397"/>
                <a:gd name="connsiteX5" fmla="*/ 2651069 w 2894163"/>
                <a:gd name="connsiteY5" fmla="*/ 1156706 h 1871397"/>
                <a:gd name="connsiteX6" fmla="*/ 2209609 w 2894163"/>
                <a:gd name="connsiteY6" fmla="*/ 251285 h 1871397"/>
                <a:gd name="connsiteX7" fmla="*/ 1898646 w 2894163"/>
                <a:gd name="connsiteY7" fmla="*/ 46 h 1871397"/>
                <a:gd name="connsiteX8" fmla="*/ 1941303 w 2894163"/>
                <a:gd name="connsiteY8" fmla="*/ 293585 h 1871397"/>
                <a:gd name="connsiteX9" fmla="*/ 1974640 w 2894163"/>
                <a:gd name="connsiteY9" fmla="*/ 533402 h 1871397"/>
                <a:gd name="connsiteX10" fmla="*/ 1973469 w 2894163"/>
                <a:gd name="connsiteY10" fmla="*/ 784519 h 1871397"/>
                <a:gd name="connsiteX11" fmla="*/ 1866010 w 2894163"/>
                <a:gd name="connsiteY11" fmla="*/ 878218 h 1871397"/>
                <a:gd name="connsiteX12" fmla="*/ 2733769 w 2894163"/>
                <a:gd name="connsiteY12" fmla="*/ 1387129 h 1871397"/>
                <a:gd name="connsiteX13" fmla="*/ 2694623 w 2894163"/>
                <a:gd name="connsiteY13" fmla="*/ 1639703 h 1871397"/>
                <a:gd name="connsiteX14" fmla="*/ 2385869 w 2894163"/>
                <a:gd name="connsiteY14" fmla="*/ 1585623 h 1871397"/>
                <a:gd name="connsiteX15" fmla="*/ 2074819 w 2894163"/>
                <a:gd name="connsiteY15" fmla="*/ 1565782 h 1871397"/>
                <a:gd name="connsiteX16" fmla="*/ 1739085 w 2894163"/>
                <a:gd name="connsiteY16" fmla="*/ 1871397 h 1871397"/>
                <a:gd name="connsiteX17" fmla="*/ 1648664 w 2894163"/>
                <a:gd name="connsiteY17" fmla="*/ 1582137 h 1871397"/>
                <a:gd name="connsiteX18" fmla="*/ 1376671 w 2894163"/>
                <a:gd name="connsiteY18" fmla="*/ 1700306 h 1871397"/>
                <a:gd name="connsiteX19" fmla="*/ 1415819 w 2894163"/>
                <a:gd name="connsiteY19" fmla="*/ 1334933 h 1871397"/>
                <a:gd name="connsiteX20" fmla="*/ 665501 w 2894163"/>
                <a:gd name="connsiteY20" fmla="*/ 1276212 h 1871397"/>
                <a:gd name="connsiteX21" fmla="*/ 0 w 2894163"/>
                <a:gd name="connsiteY21" fmla="*/ 1126148 h 1871397"/>
                <a:gd name="connsiteX22" fmla="*/ 13050 w 2894163"/>
                <a:gd name="connsiteY22" fmla="*/ 284488 h 1871397"/>
                <a:gd name="connsiteX23" fmla="*/ 1898646 w 2894163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51069 w 2889213"/>
                <a:gd name="connsiteY5" fmla="*/ 1156706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228993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150164 w 2889213"/>
                <a:gd name="connsiteY6" fmla="*/ 228993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941303 w 2889213"/>
                <a:gd name="connsiteY8" fmla="*/ 178433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92904 w 2889213"/>
                <a:gd name="connsiteY9" fmla="*/ 459050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48320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56"/>
                <a:gd name="connsiteX1" fmla="*/ 2655476 w 2889213"/>
                <a:gd name="connsiteY1" fmla="*/ 469395 h 1800456"/>
                <a:gd name="connsiteX2" fmla="*/ 2828170 w 2889213"/>
                <a:gd name="connsiteY2" fmla="*/ 895281 h 1800456"/>
                <a:gd name="connsiteX3" fmla="*/ 2883834 w 2889213"/>
                <a:gd name="connsiteY3" fmla="*/ 1193615 h 1800456"/>
                <a:gd name="connsiteX4" fmla="*/ 2840612 w 2889213"/>
                <a:gd name="connsiteY4" fmla="*/ 1449135 h 1800456"/>
                <a:gd name="connsiteX5" fmla="*/ 2632493 w 2889213"/>
                <a:gd name="connsiteY5" fmla="*/ 1060062 h 1800456"/>
                <a:gd name="connsiteX6" fmla="*/ 2150164 w 2889213"/>
                <a:gd name="connsiteY6" fmla="*/ 113773 h 1800456"/>
                <a:gd name="connsiteX7" fmla="*/ 1348782 w 2889213"/>
                <a:gd name="connsiteY7" fmla="*/ 0 h 1800456"/>
                <a:gd name="connsiteX8" fmla="*/ 1714668 w 2889213"/>
                <a:gd name="connsiteY8" fmla="*/ 204372 h 1800456"/>
                <a:gd name="connsiteX9" fmla="*/ 1866896 w 2889213"/>
                <a:gd name="connsiteY9" fmla="*/ 462766 h 1800456"/>
                <a:gd name="connsiteX10" fmla="*/ 1973469 w 2889213"/>
                <a:gd name="connsiteY10" fmla="*/ 669299 h 1800456"/>
                <a:gd name="connsiteX11" fmla="*/ 1866010 w 2889213"/>
                <a:gd name="connsiteY11" fmla="*/ 762998 h 1800456"/>
                <a:gd name="connsiteX12" fmla="*/ 2733769 w 2889213"/>
                <a:gd name="connsiteY12" fmla="*/ 1271909 h 1800456"/>
                <a:gd name="connsiteX13" fmla="*/ 2694623 w 2889213"/>
                <a:gd name="connsiteY13" fmla="*/ 1524483 h 1800456"/>
                <a:gd name="connsiteX14" fmla="*/ 2385869 w 2889213"/>
                <a:gd name="connsiteY14" fmla="*/ 1470403 h 1800456"/>
                <a:gd name="connsiteX15" fmla="*/ 2191986 w 2889213"/>
                <a:gd name="connsiteY15" fmla="*/ 1800407 h 1800456"/>
                <a:gd name="connsiteX16" fmla="*/ 2074819 w 2889213"/>
                <a:gd name="connsiteY16" fmla="*/ 1450562 h 1800456"/>
                <a:gd name="connsiteX17" fmla="*/ 1739085 w 2889213"/>
                <a:gd name="connsiteY17" fmla="*/ 1756177 h 1800456"/>
                <a:gd name="connsiteX18" fmla="*/ 1648664 w 2889213"/>
                <a:gd name="connsiteY18" fmla="*/ 1466917 h 1800456"/>
                <a:gd name="connsiteX19" fmla="*/ 1376671 w 2889213"/>
                <a:gd name="connsiteY19" fmla="*/ 1585086 h 1800456"/>
                <a:gd name="connsiteX20" fmla="*/ 1415819 w 2889213"/>
                <a:gd name="connsiteY20" fmla="*/ 1219713 h 1800456"/>
                <a:gd name="connsiteX21" fmla="*/ 665501 w 2889213"/>
                <a:gd name="connsiteY21" fmla="*/ 1160992 h 1800456"/>
                <a:gd name="connsiteX22" fmla="*/ 0 w 2889213"/>
                <a:gd name="connsiteY22" fmla="*/ 1010928 h 1800456"/>
                <a:gd name="connsiteX23" fmla="*/ 13050 w 2889213"/>
                <a:gd name="connsiteY23" fmla="*/ 169268 h 1800456"/>
                <a:gd name="connsiteX24" fmla="*/ 1348782 w 2889213"/>
                <a:gd name="connsiteY24" fmla="*/ 0 h 1800456"/>
                <a:gd name="connsiteX0" fmla="*/ 2150164 w 2889213"/>
                <a:gd name="connsiteY0" fmla="*/ 113773 h 1811599"/>
                <a:gd name="connsiteX1" fmla="*/ 2655476 w 2889213"/>
                <a:gd name="connsiteY1" fmla="*/ 469395 h 1811599"/>
                <a:gd name="connsiteX2" fmla="*/ 2828170 w 2889213"/>
                <a:gd name="connsiteY2" fmla="*/ 895281 h 1811599"/>
                <a:gd name="connsiteX3" fmla="*/ 2883834 w 2889213"/>
                <a:gd name="connsiteY3" fmla="*/ 1193615 h 1811599"/>
                <a:gd name="connsiteX4" fmla="*/ 2840612 w 2889213"/>
                <a:gd name="connsiteY4" fmla="*/ 1449135 h 1811599"/>
                <a:gd name="connsiteX5" fmla="*/ 2632493 w 2889213"/>
                <a:gd name="connsiteY5" fmla="*/ 1060062 h 1811599"/>
                <a:gd name="connsiteX6" fmla="*/ 2150164 w 2889213"/>
                <a:gd name="connsiteY6" fmla="*/ 113773 h 1811599"/>
                <a:gd name="connsiteX7" fmla="*/ 1348782 w 2889213"/>
                <a:gd name="connsiteY7" fmla="*/ 0 h 1811599"/>
                <a:gd name="connsiteX8" fmla="*/ 1714668 w 2889213"/>
                <a:gd name="connsiteY8" fmla="*/ 204372 h 1811599"/>
                <a:gd name="connsiteX9" fmla="*/ 1866896 w 2889213"/>
                <a:gd name="connsiteY9" fmla="*/ 462766 h 1811599"/>
                <a:gd name="connsiteX10" fmla="*/ 1973469 w 2889213"/>
                <a:gd name="connsiteY10" fmla="*/ 669299 h 1811599"/>
                <a:gd name="connsiteX11" fmla="*/ 1866010 w 2889213"/>
                <a:gd name="connsiteY11" fmla="*/ 762998 h 1811599"/>
                <a:gd name="connsiteX12" fmla="*/ 2733769 w 2889213"/>
                <a:gd name="connsiteY12" fmla="*/ 1271909 h 1811599"/>
                <a:gd name="connsiteX13" fmla="*/ 2694623 w 2889213"/>
                <a:gd name="connsiteY13" fmla="*/ 1524483 h 1811599"/>
                <a:gd name="connsiteX14" fmla="*/ 2385869 w 2889213"/>
                <a:gd name="connsiteY14" fmla="*/ 1470403 h 1811599"/>
                <a:gd name="connsiteX15" fmla="*/ 2214278 w 2889213"/>
                <a:gd name="connsiteY15" fmla="*/ 1811553 h 1811599"/>
                <a:gd name="connsiteX16" fmla="*/ 2074819 w 2889213"/>
                <a:gd name="connsiteY16" fmla="*/ 1450562 h 1811599"/>
                <a:gd name="connsiteX17" fmla="*/ 1739085 w 2889213"/>
                <a:gd name="connsiteY17" fmla="*/ 1756177 h 1811599"/>
                <a:gd name="connsiteX18" fmla="*/ 1648664 w 2889213"/>
                <a:gd name="connsiteY18" fmla="*/ 1466917 h 1811599"/>
                <a:gd name="connsiteX19" fmla="*/ 1376671 w 2889213"/>
                <a:gd name="connsiteY19" fmla="*/ 1585086 h 1811599"/>
                <a:gd name="connsiteX20" fmla="*/ 1415819 w 2889213"/>
                <a:gd name="connsiteY20" fmla="*/ 1219713 h 1811599"/>
                <a:gd name="connsiteX21" fmla="*/ 665501 w 2889213"/>
                <a:gd name="connsiteY21" fmla="*/ 1160992 h 1811599"/>
                <a:gd name="connsiteX22" fmla="*/ 0 w 2889213"/>
                <a:gd name="connsiteY22" fmla="*/ 1010928 h 1811599"/>
                <a:gd name="connsiteX23" fmla="*/ 13050 w 2889213"/>
                <a:gd name="connsiteY23" fmla="*/ 169268 h 1811599"/>
                <a:gd name="connsiteX24" fmla="*/ 1348782 w 2889213"/>
                <a:gd name="connsiteY24" fmla="*/ 0 h 1811599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89213" h="1811553">
                  <a:moveTo>
                    <a:pt x="2150164" y="113773"/>
                  </a:moveTo>
                  <a:lnTo>
                    <a:pt x="2655476" y="469395"/>
                  </a:lnTo>
                  <a:cubicBezTo>
                    <a:pt x="2724937" y="612627"/>
                    <a:pt x="2790110" y="774578"/>
                    <a:pt x="2828170" y="895281"/>
                  </a:cubicBezTo>
                  <a:cubicBezTo>
                    <a:pt x="2845006" y="1009922"/>
                    <a:pt x="2872906" y="1094971"/>
                    <a:pt x="2883834" y="1193615"/>
                  </a:cubicBezTo>
                  <a:cubicBezTo>
                    <a:pt x="2898597" y="1276508"/>
                    <a:pt x="2882583" y="1383685"/>
                    <a:pt x="2840612" y="1449135"/>
                  </a:cubicBezTo>
                  <a:cubicBezTo>
                    <a:pt x="2801112" y="1388173"/>
                    <a:pt x="2764708" y="1276910"/>
                    <a:pt x="2632493" y="1060062"/>
                  </a:cubicBezTo>
                  <a:cubicBezTo>
                    <a:pt x="2521003" y="837054"/>
                    <a:pt x="2268591" y="370791"/>
                    <a:pt x="2150164" y="113773"/>
                  </a:cubicBezTo>
                  <a:close/>
                  <a:moveTo>
                    <a:pt x="1348782" y="0"/>
                  </a:moveTo>
                  <a:cubicBezTo>
                    <a:pt x="1445338" y="154432"/>
                    <a:pt x="1639668" y="165874"/>
                    <a:pt x="1714668" y="204372"/>
                  </a:cubicBezTo>
                  <a:cubicBezTo>
                    <a:pt x="1723722" y="285320"/>
                    <a:pt x="1831199" y="402612"/>
                    <a:pt x="1866896" y="462766"/>
                  </a:cubicBezTo>
                  <a:cubicBezTo>
                    <a:pt x="1913125" y="544588"/>
                    <a:pt x="1935949" y="596454"/>
                    <a:pt x="1973469" y="669299"/>
                  </a:cubicBezTo>
                  <a:cubicBezTo>
                    <a:pt x="1909251" y="682689"/>
                    <a:pt x="1863715" y="712895"/>
                    <a:pt x="1866010" y="762998"/>
                  </a:cubicBezTo>
                  <a:cubicBezTo>
                    <a:pt x="1884495" y="971782"/>
                    <a:pt x="2517373" y="1008755"/>
                    <a:pt x="2733769" y="1271909"/>
                  </a:cubicBezTo>
                  <a:cubicBezTo>
                    <a:pt x="2839248" y="1365427"/>
                    <a:pt x="2779441" y="1512521"/>
                    <a:pt x="2694623" y="1524483"/>
                  </a:cubicBezTo>
                  <a:cubicBezTo>
                    <a:pt x="2575007" y="1522308"/>
                    <a:pt x="2538107" y="1485627"/>
                    <a:pt x="2385869" y="1470403"/>
                  </a:cubicBezTo>
                  <a:cubicBezTo>
                    <a:pt x="2333676" y="1639614"/>
                    <a:pt x="2280982" y="1755416"/>
                    <a:pt x="2214278" y="1811553"/>
                  </a:cubicBezTo>
                  <a:cubicBezTo>
                    <a:pt x="2147576" y="1804531"/>
                    <a:pt x="2033271" y="1685187"/>
                    <a:pt x="2074819" y="1450562"/>
                  </a:cubicBezTo>
                  <a:cubicBezTo>
                    <a:pt x="1992109" y="1541380"/>
                    <a:pt x="1856720" y="1716561"/>
                    <a:pt x="1739085" y="1756177"/>
                  </a:cubicBezTo>
                  <a:cubicBezTo>
                    <a:pt x="1647742" y="1688758"/>
                    <a:pt x="1625791" y="1561162"/>
                    <a:pt x="1648664" y="1466917"/>
                  </a:cubicBezTo>
                  <a:cubicBezTo>
                    <a:pt x="1575908" y="1517602"/>
                    <a:pt x="1475987" y="1575732"/>
                    <a:pt x="1376671" y="1585086"/>
                  </a:cubicBezTo>
                  <a:cubicBezTo>
                    <a:pt x="1265755" y="1421973"/>
                    <a:pt x="1344050" y="1304532"/>
                    <a:pt x="1415819" y="1219713"/>
                  </a:cubicBezTo>
                  <a:cubicBezTo>
                    <a:pt x="1106992" y="1284958"/>
                    <a:pt x="922130" y="1226237"/>
                    <a:pt x="665501" y="1160992"/>
                  </a:cubicBezTo>
                  <a:cubicBezTo>
                    <a:pt x="467591" y="1128369"/>
                    <a:pt x="282729" y="1004403"/>
                    <a:pt x="0" y="1010928"/>
                  </a:cubicBezTo>
                  <a:lnTo>
                    <a:pt x="13050" y="169268"/>
                  </a:lnTo>
                  <a:cubicBezTo>
                    <a:pt x="722590" y="234513"/>
                    <a:pt x="1132701" y="28762"/>
                    <a:pt x="134878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 </a:t>
            </a:r>
            <a:r>
              <a:rPr lang="en-US" altLang="ko-KR" dirty="0" err="1"/>
              <a:t>Terobosan</a:t>
            </a:r>
            <a:r>
              <a:rPr lang="en-US" altLang="ko-KR" dirty="0"/>
              <a:t> </a:t>
            </a:r>
            <a:r>
              <a:rPr lang="en-US" altLang="ko-KR" dirty="0" err="1"/>
              <a:t>pokok</a:t>
            </a:r>
            <a:r>
              <a:rPr lang="en-US" altLang="ko-KR" dirty="0"/>
              <a:t> </a:t>
            </a:r>
            <a:r>
              <a:rPr lang="en-US" altLang="ko-KR" dirty="0" err="1"/>
              <a:t>kebijakan</a:t>
            </a:r>
            <a:r>
              <a:rPr lang="en-US" altLang="ko-KR" dirty="0"/>
              <a:t>, </a:t>
            </a:r>
            <a:r>
              <a:rPr lang="en-US" altLang="ko-KR" dirty="0" err="1" smtClean="0"/>
              <a:t>Mendikbud</a:t>
            </a:r>
            <a:r>
              <a:rPr lang="en-US" altLang="ko-KR" dirty="0"/>
              <a:t>:</a:t>
            </a:r>
            <a:endParaRPr lang="ko-KR" altLang="en-US" dirty="0"/>
          </a:p>
        </p:txBody>
      </p:sp>
      <p:sp>
        <p:nvSpPr>
          <p:cNvPr id="50" name="Oval 49"/>
          <p:cNvSpPr/>
          <p:nvPr/>
        </p:nvSpPr>
        <p:spPr>
          <a:xfrm>
            <a:off x="4394580" y="1225575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394580" y="2084336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394580" y="2925955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17492" y="1131310"/>
            <a:ext cx="3514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Menghapus</a:t>
            </a:r>
            <a:r>
              <a:rPr lang="en-US" sz="2000" dirty="0"/>
              <a:t> </a:t>
            </a:r>
            <a:r>
              <a:rPr lang="en-US" sz="2000" dirty="0" err="1"/>
              <a:t>Ujian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US" sz="2000" dirty="0" err="1" smtClean="0"/>
              <a:t>Berstandar</a:t>
            </a:r>
            <a:r>
              <a:rPr lang="en-US" sz="2000" dirty="0" smtClean="0"/>
              <a:t> </a:t>
            </a:r>
            <a:r>
              <a:rPr lang="en-US" sz="2000" dirty="0" err="1"/>
              <a:t>Nasional</a:t>
            </a:r>
            <a:r>
              <a:rPr lang="en-US" sz="2000" dirty="0"/>
              <a:t> (</a:t>
            </a:r>
            <a:r>
              <a:rPr lang="en-US" sz="2000" dirty="0" err="1"/>
              <a:t>USBN</a:t>
            </a:r>
            <a:r>
              <a:rPr lang="en-US" sz="2000" dirty="0" smtClean="0"/>
              <a:t>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017494" y="1990071"/>
            <a:ext cx="38749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Mengganti</a:t>
            </a:r>
            <a:r>
              <a:rPr lang="en-US" sz="2000" dirty="0"/>
              <a:t> </a:t>
            </a:r>
            <a:r>
              <a:rPr lang="en-US" sz="2000" dirty="0" err="1"/>
              <a:t>Ujian</a:t>
            </a:r>
            <a:r>
              <a:rPr lang="en-US" sz="2000" dirty="0"/>
              <a:t> </a:t>
            </a:r>
            <a:r>
              <a:rPr lang="en-US" sz="2000" dirty="0" err="1" smtClean="0"/>
              <a:t>Nasional</a:t>
            </a:r>
            <a:r>
              <a:rPr lang="en-US" sz="2000" dirty="0"/>
              <a:t> </a:t>
            </a:r>
            <a:r>
              <a:rPr lang="en-US" sz="2000" dirty="0" smtClean="0"/>
              <a:t>(UN</a:t>
            </a:r>
            <a:r>
              <a:rPr lang="en-US" sz="2000" dirty="0"/>
              <a:t>)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Asesmen</a:t>
            </a:r>
            <a:r>
              <a:rPr lang="en-US" sz="2000" dirty="0"/>
              <a:t> </a:t>
            </a:r>
            <a:r>
              <a:rPr lang="en-US" sz="2000" dirty="0" err="1" smtClean="0"/>
              <a:t>Nasional</a:t>
            </a:r>
            <a:r>
              <a:rPr lang="en-US" sz="2000" dirty="0"/>
              <a:t> </a:t>
            </a:r>
            <a:r>
              <a:rPr lang="en-US" sz="2000" dirty="0" smtClean="0"/>
              <a:t>(AN</a:t>
            </a:r>
            <a:r>
              <a:rPr lang="en-US" sz="2000" dirty="0"/>
              <a:t>).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23174" y="293954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Penyederhanaan</a:t>
            </a:r>
            <a:r>
              <a:rPr lang="en-US" sz="2000" dirty="0"/>
              <a:t> </a:t>
            </a:r>
            <a:r>
              <a:rPr lang="en-US" sz="2000" dirty="0" err="1"/>
              <a:t>RPP</a:t>
            </a:r>
            <a:r>
              <a:rPr lang="en-US" sz="2000" dirty="0"/>
              <a:t> Guru.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61176" y="128277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361176" y="2141536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61176" y="298315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017494" y="3681880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Adaptasi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Peserta</a:t>
            </a:r>
            <a:r>
              <a:rPr lang="en-US" sz="2000" dirty="0"/>
              <a:t> </a:t>
            </a:r>
            <a:r>
              <a:rPr lang="en-US" sz="2000" dirty="0" err="1"/>
              <a:t>Didik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(</a:t>
            </a:r>
            <a:r>
              <a:rPr lang="en-US" sz="2000" dirty="0" err="1"/>
              <a:t>PPBD</a:t>
            </a:r>
            <a:r>
              <a:rPr lang="en-US" sz="2000" dirty="0"/>
              <a:t>) 2020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4394580" y="3776145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61176" y="383334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1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http://ditpsd.kemdikbud.go.id/upload/filemanager/2021/05/merdeka-belajar-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6" t="10273" r="26881" b="38918"/>
          <a:stretch/>
        </p:blipFill>
        <p:spPr bwMode="auto">
          <a:xfrm>
            <a:off x="1573784" y="758089"/>
            <a:ext cx="2926208" cy="3690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 rot="19847998">
            <a:off x="51583" y="835837"/>
            <a:ext cx="1464864" cy="2345350"/>
            <a:chOff x="-15862" y="1353546"/>
            <a:chExt cx="3151119" cy="3558872"/>
          </a:xfrm>
        </p:grpSpPr>
        <p:grpSp>
          <p:nvGrpSpPr>
            <p:cNvPr id="13319" name="Group 13318"/>
            <p:cNvGrpSpPr/>
            <p:nvPr/>
          </p:nvGrpSpPr>
          <p:grpSpPr>
            <a:xfrm rot="19917947">
              <a:off x="1469388" y="1353546"/>
              <a:ext cx="1665869" cy="3558872"/>
              <a:chOff x="1359132" y="345882"/>
              <a:chExt cx="1966239" cy="420056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73901" y="2186669"/>
                <a:ext cx="501313" cy="2359777"/>
                <a:chOff x="2810055" y="1677194"/>
                <a:chExt cx="535258" cy="2519562"/>
              </a:xfrm>
            </p:grpSpPr>
            <p:sp>
              <p:nvSpPr>
                <p:cNvPr id="7" name="Rectangle 8"/>
                <p:cNvSpPr/>
                <p:nvPr/>
              </p:nvSpPr>
              <p:spPr>
                <a:xfrm>
                  <a:off x="2810675" y="3399597"/>
                  <a:ext cx="534638" cy="7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100000">
                      <a:schemeClr val="accent2">
                        <a:lumMod val="70000"/>
                        <a:lumOff val="3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" name="Rectangle 8"/>
                <p:cNvSpPr/>
                <p:nvPr/>
              </p:nvSpPr>
              <p:spPr>
                <a:xfrm>
                  <a:off x="2984722" y="3392706"/>
                  <a:ext cx="180870" cy="787996"/>
                </a:xfrm>
                <a:custGeom>
                  <a:avLst/>
                  <a:gdLst>
                    <a:gd name="connsiteX0" fmla="*/ 0 w 1359043"/>
                    <a:gd name="connsiteY0" fmla="*/ 0 h 1813992"/>
                    <a:gd name="connsiteX1" fmla="*/ 1359043 w 1359043"/>
                    <a:gd name="connsiteY1" fmla="*/ 0 h 1813992"/>
                    <a:gd name="connsiteX2" fmla="*/ 1359043 w 1359043"/>
                    <a:gd name="connsiteY2" fmla="*/ 212596 h 1813992"/>
                    <a:gd name="connsiteX3" fmla="*/ 806822 w 1359043"/>
                    <a:gd name="connsiteY3" fmla="*/ 1813992 h 1813992"/>
                    <a:gd name="connsiteX4" fmla="*/ 1012 w 1359043"/>
                    <a:gd name="connsiteY4" fmla="*/ 289727 h 1813992"/>
                    <a:gd name="connsiteX5" fmla="*/ 0 w 1359043"/>
                    <a:gd name="connsiteY5" fmla="*/ 289727 h 1813992"/>
                    <a:gd name="connsiteX6" fmla="*/ 0 w 1359043"/>
                    <a:gd name="connsiteY6" fmla="*/ 288030 h 1813992"/>
                    <a:gd name="connsiteX7" fmla="*/ 0 w 1359043"/>
                    <a:gd name="connsiteY7" fmla="*/ 0 h 1813992"/>
                    <a:gd name="connsiteX0" fmla="*/ 0 w 1359043"/>
                    <a:gd name="connsiteY0" fmla="*/ 0 h 1820658"/>
                    <a:gd name="connsiteX1" fmla="*/ 1359043 w 1359043"/>
                    <a:gd name="connsiteY1" fmla="*/ 0 h 1820658"/>
                    <a:gd name="connsiteX2" fmla="*/ 1359043 w 1359043"/>
                    <a:gd name="connsiteY2" fmla="*/ 212596 h 1820658"/>
                    <a:gd name="connsiteX3" fmla="*/ 720119 w 1359043"/>
                    <a:gd name="connsiteY3" fmla="*/ 1820658 h 1820658"/>
                    <a:gd name="connsiteX4" fmla="*/ 1012 w 1359043"/>
                    <a:gd name="connsiteY4" fmla="*/ 289727 h 1820658"/>
                    <a:gd name="connsiteX5" fmla="*/ 0 w 1359043"/>
                    <a:gd name="connsiteY5" fmla="*/ 289727 h 1820658"/>
                    <a:gd name="connsiteX6" fmla="*/ 0 w 1359043"/>
                    <a:gd name="connsiteY6" fmla="*/ 288030 h 1820658"/>
                    <a:gd name="connsiteX7" fmla="*/ 0 w 1359043"/>
                    <a:gd name="connsiteY7" fmla="*/ 0 h 182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9043" h="1820658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720119" y="1820658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50000"/>
                        <a:lumOff val="50000"/>
                      </a:schemeClr>
                    </a:gs>
                    <a:gs pos="100000">
                      <a:schemeClr val="accent2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10055" y="3399597"/>
                  <a:ext cx="264192" cy="763141"/>
                </a:xfrm>
                <a:custGeom>
                  <a:avLst/>
                  <a:gdLst>
                    <a:gd name="connsiteX0" fmla="*/ 0 w 1345558"/>
                    <a:gd name="connsiteY0" fmla="*/ 0 h 1783227"/>
                    <a:gd name="connsiteX1" fmla="*/ 897414 w 1345558"/>
                    <a:gd name="connsiteY1" fmla="*/ 0 h 1783227"/>
                    <a:gd name="connsiteX2" fmla="*/ 901843 w 1345558"/>
                    <a:gd name="connsiteY2" fmla="*/ 212596 h 1783227"/>
                    <a:gd name="connsiteX3" fmla="*/ 1345558 w 1345558"/>
                    <a:gd name="connsiteY3" fmla="*/ 1783227 h 1783227"/>
                    <a:gd name="connsiteX4" fmla="*/ 1012 w 1345558"/>
                    <a:gd name="connsiteY4" fmla="*/ 289727 h 1783227"/>
                    <a:gd name="connsiteX5" fmla="*/ 0 w 1345558"/>
                    <a:gd name="connsiteY5" fmla="*/ 289727 h 1783227"/>
                    <a:gd name="connsiteX6" fmla="*/ 0 w 1345558"/>
                    <a:gd name="connsiteY6" fmla="*/ 288030 h 1783227"/>
                    <a:gd name="connsiteX7" fmla="*/ 0 w 1345558"/>
                    <a:gd name="connsiteY7" fmla="*/ 0 h 1783227"/>
                    <a:gd name="connsiteX0" fmla="*/ 0 w 1331023"/>
                    <a:gd name="connsiteY0" fmla="*/ 0 h 1763232"/>
                    <a:gd name="connsiteX1" fmla="*/ 897414 w 1331023"/>
                    <a:gd name="connsiteY1" fmla="*/ 0 h 1763232"/>
                    <a:gd name="connsiteX2" fmla="*/ 901843 w 1331023"/>
                    <a:gd name="connsiteY2" fmla="*/ 212596 h 1763232"/>
                    <a:gd name="connsiteX3" fmla="*/ 1331023 w 1331023"/>
                    <a:gd name="connsiteY3" fmla="*/ 1763232 h 1763232"/>
                    <a:gd name="connsiteX4" fmla="*/ 1012 w 1331023"/>
                    <a:gd name="connsiteY4" fmla="*/ 289727 h 1763232"/>
                    <a:gd name="connsiteX5" fmla="*/ 0 w 1331023"/>
                    <a:gd name="connsiteY5" fmla="*/ 289727 h 1763232"/>
                    <a:gd name="connsiteX6" fmla="*/ 0 w 1331023"/>
                    <a:gd name="connsiteY6" fmla="*/ 288030 h 1763232"/>
                    <a:gd name="connsiteX7" fmla="*/ 0 w 1331023"/>
                    <a:gd name="connsiteY7" fmla="*/ 0 h 176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1023" h="1763232">
                      <a:moveTo>
                        <a:pt x="0" y="0"/>
                      </a:moveTo>
                      <a:lnTo>
                        <a:pt x="897414" y="0"/>
                      </a:lnTo>
                      <a:cubicBezTo>
                        <a:pt x="898890" y="70865"/>
                        <a:pt x="900367" y="141731"/>
                        <a:pt x="901843" y="212596"/>
                      </a:cubicBezTo>
                      <a:lnTo>
                        <a:pt x="1331023" y="1763232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30000"/>
                        <a:lumOff val="70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" name="Rectangle 2"/>
                <p:cNvSpPr/>
                <p:nvPr/>
              </p:nvSpPr>
              <p:spPr>
                <a:xfrm>
                  <a:off x="2811292" y="1677194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30000"/>
                        <a:lumOff val="7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" name="Rectangle 2"/>
                <p:cNvSpPr/>
                <p:nvPr/>
              </p:nvSpPr>
              <p:spPr>
                <a:xfrm>
                  <a:off x="2987824" y="1677195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100000">
                      <a:schemeClr val="accent1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Rectangle 2"/>
                <p:cNvSpPr/>
                <p:nvPr/>
              </p:nvSpPr>
              <p:spPr>
                <a:xfrm>
                  <a:off x="3165590" y="1677196"/>
                  <a:ext cx="177768" cy="1815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" name="Isosceles Triangle 4"/>
                <p:cNvSpPr/>
                <p:nvPr/>
              </p:nvSpPr>
              <p:spPr>
                <a:xfrm rot="10800000">
                  <a:off x="2987823" y="3961239"/>
                  <a:ext cx="177768" cy="235517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359132" y="345882"/>
                <a:ext cx="1966239" cy="1811155"/>
                <a:chOff x="1888981" y="1110787"/>
                <a:chExt cx="2254374" cy="2076562"/>
              </a:xfrm>
            </p:grpSpPr>
            <p:sp>
              <p:nvSpPr>
                <p:cNvPr id="18" name="Teardrop 30"/>
                <p:cNvSpPr/>
                <p:nvPr/>
              </p:nvSpPr>
              <p:spPr>
                <a:xfrm rot="8100000">
                  <a:off x="2322441" y="1563466"/>
                  <a:ext cx="1333455" cy="1333457"/>
                </a:xfrm>
                <a:custGeom>
                  <a:avLst/>
                  <a:gdLst>
                    <a:gd name="connsiteX0" fmla="*/ 293361 w 2192670"/>
                    <a:gd name="connsiteY0" fmla="*/ 1899310 h 2192671"/>
                    <a:gd name="connsiteX1" fmla="*/ 0 w 2192670"/>
                    <a:gd name="connsiteY1" fmla="*/ 1191074 h 2192671"/>
                    <a:gd name="connsiteX2" fmla="*/ 1001597 w 2192670"/>
                    <a:gd name="connsiteY2" fmla="*/ 189477 h 2192671"/>
                    <a:gd name="connsiteX3" fmla="*/ 1341342 w 2192670"/>
                    <a:gd name="connsiteY3" fmla="*/ 189477 h 2192671"/>
                    <a:gd name="connsiteX4" fmla="*/ 1530818 w 2192670"/>
                    <a:gd name="connsiteY4" fmla="*/ 0 h 2192671"/>
                    <a:gd name="connsiteX5" fmla="*/ 1806586 w 2192670"/>
                    <a:gd name="connsiteY5" fmla="*/ 0 h 2192671"/>
                    <a:gd name="connsiteX6" fmla="*/ 1996062 w 2192670"/>
                    <a:gd name="connsiteY6" fmla="*/ 189477 h 2192671"/>
                    <a:gd name="connsiteX7" fmla="*/ 2003194 w 2192670"/>
                    <a:gd name="connsiteY7" fmla="*/ 189477 h 2192671"/>
                    <a:gd name="connsiteX8" fmla="*/ 2003194 w 2192670"/>
                    <a:gd name="connsiteY8" fmla="*/ 196609 h 2192671"/>
                    <a:gd name="connsiteX9" fmla="*/ 2192670 w 2192670"/>
                    <a:gd name="connsiteY9" fmla="*/ 386085 h 2192671"/>
                    <a:gd name="connsiteX10" fmla="*/ 2192670 w 2192670"/>
                    <a:gd name="connsiteY10" fmla="*/ 661852 h 2192671"/>
                    <a:gd name="connsiteX11" fmla="*/ 2003193 w 2192670"/>
                    <a:gd name="connsiteY11" fmla="*/ 851329 h 2192671"/>
                    <a:gd name="connsiteX12" fmla="*/ 2003194 w 2192670"/>
                    <a:gd name="connsiteY12" fmla="*/ 1191074 h 2192671"/>
                    <a:gd name="connsiteX13" fmla="*/ 1001597 w 2192670"/>
                    <a:gd name="connsiteY13" fmla="*/ 2192671 h 2192671"/>
                    <a:gd name="connsiteX14" fmla="*/ 293361 w 2192670"/>
                    <a:gd name="connsiteY14" fmla="*/ 1899310 h 219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92670" h="2192671">
                      <a:moveTo>
                        <a:pt x="293361" y="1899310"/>
                      </a:moveTo>
                      <a:cubicBezTo>
                        <a:pt x="112107" y="1718057"/>
                        <a:pt x="0" y="1467657"/>
                        <a:pt x="0" y="1191074"/>
                      </a:cubicBezTo>
                      <a:cubicBezTo>
                        <a:pt x="0" y="637907"/>
                        <a:pt x="448430" y="189477"/>
                        <a:pt x="1001597" y="189477"/>
                      </a:cubicBezTo>
                      <a:lnTo>
                        <a:pt x="1341342" y="189477"/>
                      </a:lnTo>
                      <a:lnTo>
                        <a:pt x="1530818" y="0"/>
                      </a:lnTo>
                      <a:cubicBezTo>
                        <a:pt x="1606970" y="-76151"/>
                        <a:pt x="1730435" y="-76151"/>
                        <a:pt x="1806586" y="0"/>
                      </a:cubicBezTo>
                      <a:lnTo>
                        <a:pt x="1996062" y="189477"/>
                      </a:lnTo>
                      <a:lnTo>
                        <a:pt x="2003194" y="189477"/>
                      </a:lnTo>
                      <a:lnTo>
                        <a:pt x="2003194" y="196609"/>
                      </a:lnTo>
                      <a:lnTo>
                        <a:pt x="2192670" y="386085"/>
                      </a:lnTo>
                      <a:cubicBezTo>
                        <a:pt x="2268822" y="462236"/>
                        <a:pt x="2268822" y="585701"/>
                        <a:pt x="2192670" y="661852"/>
                      </a:cubicBezTo>
                      <a:lnTo>
                        <a:pt x="2003193" y="851329"/>
                      </a:lnTo>
                      <a:cubicBezTo>
                        <a:pt x="2003193" y="964577"/>
                        <a:pt x="2003194" y="1077826"/>
                        <a:pt x="2003194" y="1191074"/>
                      </a:cubicBezTo>
                      <a:cubicBezTo>
                        <a:pt x="2003194" y="1744241"/>
                        <a:pt x="1554764" y="2192671"/>
                        <a:pt x="1001597" y="2192671"/>
                      </a:cubicBezTo>
                      <a:cubicBezTo>
                        <a:pt x="725014" y="2192671"/>
                        <a:pt x="474614" y="2080563"/>
                        <a:pt x="293361" y="1899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Trapezoid 24"/>
                <p:cNvSpPr/>
                <p:nvPr/>
              </p:nvSpPr>
              <p:spPr>
                <a:xfrm rot="10800000">
                  <a:off x="2751763" y="2230194"/>
                  <a:ext cx="457200" cy="783671"/>
                </a:xfrm>
                <a:prstGeom prst="trapezoid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 rot="2700000">
                  <a:off x="3710962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 rot="18900000" flipH="1">
                  <a:off x="2156327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2935970" y="1110787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 rot="5400000">
                  <a:off x="3933668" y="1996109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 rot="16200000" flipH="1">
                  <a:off x="1978847" y="1919902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692290" y="3074683"/>
                  <a:ext cx="612000" cy="1126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>
                <a:xfrm>
                  <a:off x="283328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95750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308172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3313" name="Freeform 13312"/>
            <p:cNvSpPr/>
            <p:nvPr/>
          </p:nvSpPr>
          <p:spPr>
            <a:xfrm>
              <a:off x="-15862" y="2530131"/>
              <a:ext cx="3091680" cy="1938501"/>
            </a:xfrm>
            <a:custGeom>
              <a:avLst/>
              <a:gdLst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70591 w 2896332"/>
                <a:gd name="connsiteY13" fmla="*/ 23329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62971 w 2896332"/>
                <a:gd name="connsiteY13" fmla="*/ 26758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06617 w 2896332"/>
                <a:gd name="connsiteY10" fmla="*/ 176960 h 1871397"/>
                <a:gd name="connsiteX11" fmla="*/ 1962971 w 2896332"/>
                <a:gd name="connsiteY11" fmla="*/ 267583 h 1871397"/>
                <a:gd name="connsiteX12" fmla="*/ 1973469 w 2896332"/>
                <a:gd name="connsiteY12" fmla="*/ 784519 h 1871397"/>
                <a:gd name="connsiteX13" fmla="*/ 1866010 w 2896332"/>
                <a:gd name="connsiteY13" fmla="*/ 878218 h 1871397"/>
                <a:gd name="connsiteX14" fmla="*/ 2733769 w 2896332"/>
                <a:gd name="connsiteY14" fmla="*/ 1387129 h 1871397"/>
                <a:gd name="connsiteX15" fmla="*/ 2694623 w 2896332"/>
                <a:gd name="connsiteY15" fmla="*/ 1674208 h 1871397"/>
                <a:gd name="connsiteX16" fmla="*/ 2394496 w 2896332"/>
                <a:gd name="connsiteY16" fmla="*/ 1654634 h 1871397"/>
                <a:gd name="connsiteX17" fmla="*/ 2023060 w 2896332"/>
                <a:gd name="connsiteY17" fmla="*/ 1634793 h 1871397"/>
                <a:gd name="connsiteX18" fmla="*/ 1739085 w 2896332"/>
                <a:gd name="connsiteY18" fmla="*/ 1871397 h 1871397"/>
                <a:gd name="connsiteX19" fmla="*/ 1648664 w 2896332"/>
                <a:gd name="connsiteY19" fmla="*/ 1582137 h 1871397"/>
                <a:gd name="connsiteX20" fmla="*/ 1376671 w 2896332"/>
                <a:gd name="connsiteY20" fmla="*/ 1700306 h 1871397"/>
                <a:gd name="connsiteX21" fmla="*/ 1415819 w 2896332"/>
                <a:gd name="connsiteY21" fmla="*/ 1334933 h 1871397"/>
                <a:gd name="connsiteX22" fmla="*/ 665501 w 2896332"/>
                <a:gd name="connsiteY22" fmla="*/ 1276212 h 1871397"/>
                <a:gd name="connsiteX23" fmla="*/ 0 w 2896332"/>
                <a:gd name="connsiteY23" fmla="*/ 1126148 h 1871397"/>
                <a:gd name="connsiteX24" fmla="*/ 13050 w 2896332"/>
                <a:gd name="connsiteY24" fmla="*/ 284488 h 1871397"/>
                <a:gd name="connsiteX25" fmla="*/ 1898646 w 2896332"/>
                <a:gd name="connsiteY25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74819 w 2896332"/>
                <a:gd name="connsiteY16" fmla="*/ 1565782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8202 h 1872827"/>
                <a:gd name="connsiteX1" fmla="*/ 2655476 w 2896332"/>
                <a:gd name="connsiteY1" fmla="*/ 586045 h 1872827"/>
                <a:gd name="connsiteX2" fmla="*/ 2828170 w 2896332"/>
                <a:gd name="connsiteY2" fmla="*/ 1011931 h 1872827"/>
                <a:gd name="connsiteX3" fmla="*/ 2883834 w 2896332"/>
                <a:gd name="connsiteY3" fmla="*/ 1310265 h 1872827"/>
                <a:gd name="connsiteX4" fmla="*/ 2799743 w 2896332"/>
                <a:gd name="connsiteY4" fmla="*/ 1673528 h 1872827"/>
                <a:gd name="connsiteX5" fmla="*/ 2521033 w 2896332"/>
                <a:gd name="connsiteY5" fmla="*/ 1161851 h 1872827"/>
                <a:gd name="connsiteX6" fmla="*/ 2514265 w 2896332"/>
                <a:gd name="connsiteY6" fmla="*/ 468202 h 1872827"/>
                <a:gd name="connsiteX7" fmla="*/ 1898646 w 2896332"/>
                <a:gd name="connsiteY7" fmla="*/ 1476 h 1872827"/>
                <a:gd name="connsiteX8" fmla="*/ 1906617 w 2896332"/>
                <a:gd name="connsiteY8" fmla="*/ 178390 h 1872827"/>
                <a:gd name="connsiteX9" fmla="*/ 1962971 w 2896332"/>
                <a:gd name="connsiteY9" fmla="*/ 269013 h 1872827"/>
                <a:gd name="connsiteX10" fmla="*/ 1973469 w 2896332"/>
                <a:gd name="connsiteY10" fmla="*/ 785949 h 1872827"/>
                <a:gd name="connsiteX11" fmla="*/ 1866010 w 2896332"/>
                <a:gd name="connsiteY11" fmla="*/ 879648 h 1872827"/>
                <a:gd name="connsiteX12" fmla="*/ 2733769 w 2896332"/>
                <a:gd name="connsiteY12" fmla="*/ 1388559 h 1872827"/>
                <a:gd name="connsiteX13" fmla="*/ 2694623 w 2896332"/>
                <a:gd name="connsiteY13" fmla="*/ 1641133 h 1872827"/>
                <a:gd name="connsiteX14" fmla="*/ 2385869 w 2896332"/>
                <a:gd name="connsiteY14" fmla="*/ 1587053 h 1872827"/>
                <a:gd name="connsiteX15" fmla="*/ 2074819 w 2896332"/>
                <a:gd name="connsiteY15" fmla="*/ 1567212 h 1872827"/>
                <a:gd name="connsiteX16" fmla="*/ 1739085 w 2896332"/>
                <a:gd name="connsiteY16" fmla="*/ 1872827 h 1872827"/>
                <a:gd name="connsiteX17" fmla="*/ 1648664 w 2896332"/>
                <a:gd name="connsiteY17" fmla="*/ 1583567 h 1872827"/>
                <a:gd name="connsiteX18" fmla="*/ 1376671 w 2896332"/>
                <a:gd name="connsiteY18" fmla="*/ 1701736 h 1872827"/>
                <a:gd name="connsiteX19" fmla="*/ 1415819 w 2896332"/>
                <a:gd name="connsiteY19" fmla="*/ 1336363 h 1872827"/>
                <a:gd name="connsiteX20" fmla="*/ 665501 w 2896332"/>
                <a:gd name="connsiteY20" fmla="*/ 1277642 h 1872827"/>
                <a:gd name="connsiteX21" fmla="*/ 0 w 2896332"/>
                <a:gd name="connsiteY21" fmla="*/ 1127578 h 1872827"/>
                <a:gd name="connsiteX22" fmla="*/ 13050 w 2896332"/>
                <a:gd name="connsiteY22" fmla="*/ 285918 h 1872827"/>
                <a:gd name="connsiteX23" fmla="*/ 1898646 w 2896332"/>
                <a:gd name="connsiteY23" fmla="*/ 1476 h 187282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87909 w 2896332"/>
                <a:gd name="connsiteY5" fmla="*/ 1152990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6332"/>
                <a:gd name="connsiteY0" fmla="*/ 251285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09609 w 2896332"/>
                <a:gd name="connsiteY6" fmla="*/ 251285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4163"/>
                <a:gd name="connsiteY0" fmla="*/ 251285 h 1871397"/>
                <a:gd name="connsiteX1" fmla="*/ 2655476 w 2894163"/>
                <a:gd name="connsiteY1" fmla="*/ 584615 h 1871397"/>
                <a:gd name="connsiteX2" fmla="*/ 2828170 w 2894163"/>
                <a:gd name="connsiteY2" fmla="*/ 1010501 h 1871397"/>
                <a:gd name="connsiteX3" fmla="*/ 2883834 w 2894163"/>
                <a:gd name="connsiteY3" fmla="*/ 1308835 h 1871397"/>
                <a:gd name="connsiteX4" fmla="*/ 2792313 w 2894163"/>
                <a:gd name="connsiteY4" fmla="*/ 1690675 h 1871397"/>
                <a:gd name="connsiteX5" fmla="*/ 2651069 w 2894163"/>
                <a:gd name="connsiteY5" fmla="*/ 1156706 h 1871397"/>
                <a:gd name="connsiteX6" fmla="*/ 2209609 w 2894163"/>
                <a:gd name="connsiteY6" fmla="*/ 251285 h 1871397"/>
                <a:gd name="connsiteX7" fmla="*/ 1898646 w 2894163"/>
                <a:gd name="connsiteY7" fmla="*/ 46 h 1871397"/>
                <a:gd name="connsiteX8" fmla="*/ 1941303 w 2894163"/>
                <a:gd name="connsiteY8" fmla="*/ 293585 h 1871397"/>
                <a:gd name="connsiteX9" fmla="*/ 1974640 w 2894163"/>
                <a:gd name="connsiteY9" fmla="*/ 533402 h 1871397"/>
                <a:gd name="connsiteX10" fmla="*/ 1973469 w 2894163"/>
                <a:gd name="connsiteY10" fmla="*/ 784519 h 1871397"/>
                <a:gd name="connsiteX11" fmla="*/ 1866010 w 2894163"/>
                <a:gd name="connsiteY11" fmla="*/ 878218 h 1871397"/>
                <a:gd name="connsiteX12" fmla="*/ 2733769 w 2894163"/>
                <a:gd name="connsiteY12" fmla="*/ 1387129 h 1871397"/>
                <a:gd name="connsiteX13" fmla="*/ 2694623 w 2894163"/>
                <a:gd name="connsiteY13" fmla="*/ 1639703 h 1871397"/>
                <a:gd name="connsiteX14" fmla="*/ 2385869 w 2894163"/>
                <a:gd name="connsiteY14" fmla="*/ 1585623 h 1871397"/>
                <a:gd name="connsiteX15" fmla="*/ 2074819 w 2894163"/>
                <a:gd name="connsiteY15" fmla="*/ 1565782 h 1871397"/>
                <a:gd name="connsiteX16" fmla="*/ 1739085 w 2894163"/>
                <a:gd name="connsiteY16" fmla="*/ 1871397 h 1871397"/>
                <a:gd name="connsiteX17" fmla="*/ 1648664 w 2894163"/>
                <a:gd name="connsiteY17" fmla="*/ 1582137 h 1871397"/>
                <a:gd name="connsiteX18" fmla="*/ 1376671 w 2894163"/>
                <a:gd name="connsiteY18" fmla="*/ 1700306 h 1871397"/>
                <a:gd name="connsiteX19" fmla="*/ 1415819 w 2894163"/>
                <a:gd name="connsiteY19" fmla="*/ 1334933 h 1871397"/>
                <a:gd name="connsiteX20" fmla="*/ 665501 w 2894163"/>
                <a:gd name="connsiteY20" fmla="*/ 1276212 h 1871397"/>
                <a:gd name="connsiteX21" fmla="*/ 0 w 2894163"/>
                <a:gd name="connsiteY21" fmla="*/ 1126148 h 1871397"/>
                <a:gd name="connsiteX22" fmla="*/ 13050 w 2894163"/>
                <a:gd name="connsiteY22" fmla="*/ 284488 h 1871397"/>
                <a:gd name="connsiteX23" fmla="*/ 1898646 w 2894163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51069 w 2889213"/>
                <a:gd name="connsiteY5" fmla="*/ 1156706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228993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150164 w 2889213"/>
                <a:gd name="connsiteY6" fmla="*/ 228993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941303 w 2889213"/>
                <a:gd name="connsiteY8" fmla="*/ 178433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92904 w 2889213"/>
                <a:gd name="connsiteY9" fmla="*/ 459050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48320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56"/>
                <a:gd name="connsiteX1" fmla="*/ 2655476 w 2889213"/>
                <a:gd name="connsiteY1" fmla="*/ 469395 h 1800456"/>
                <a:gd name="connsiteX2" fmla="*/ 2828170 w 2889213"/>
                <a:gd name="connsiteY2" fmla="*/ 895281 h 1800456"/>
                <a:gd name="connsiteX3" fmla="*/ 2883834 w 2889213"/>
                <a:gd name="connsiteY3" fmla="*/ 1193615 h 1800456"/>
                <a:gd name="connsiteX4" fmla="*/ 2840612 w 2889213"/>
                <a:gd name="connsiteY4" fmla="*/ 1449135 h 1800456"/>
                <a:gd name="connsiteX5" fmla="*/ 2632493 w 2889213"/>
                <a:gd name="connsiteY5" fmla="*/ 1060062 h 1800456"/>
                <a:gd name="connsiteX6" fmla="*/ 2150164 w 2889213"/>
                <a:gd name="connsiteY6" fmla="*/ 113773 h 1800456"/>
                <a:gd name="connsiteX7" fmla="*/ 1348782 w 2889213"/>
                <a:gd name="connsiteY7" fmla="*/ 0 h 1800456"/>
                <a:gd name="connsiteX8" fmla="*/ 1714668 w 2889213"/>
                <a:gd name="connsiteY8" fmla="*/ 204372 h 1800456"/>
                <a:gd name="connsiteX9" fmla="*/ 1866896 w 2889213"/>
                <a:gd name="connsiteY9" fmla="*/ 462766 h 1800456"/>
                <a:gd name="connsiteX10" fmla="*/ 1973469 w 2889213"/>
                <a:gd name="connsiteY10" fmla="*/ 669299 h 1800456"/>
                <a:gd name="connsiteX11" fmla="*/ 1866010 w 2889213"/>
                <a:gd name="connsiteY11" fmla="*/ 762998 h 1800456"/>
                <a:gd name="connsiteX12" fmla="*/ 2733769 w 2889213"/>
                <a:gd name="connsiteY12" fmla="*/ 1271909 h 1800456"/>
                <a:gd name="connsiteX13" fmla="*/ 2694623 w 2889213"/>
                <a:gd name="connsiteY13" fmla="*/ 1524483 h 1800456"/>
                <a:gd name="connsiteX14" fmla="*/ 2385869 w 2889213"/>
                <a:gd name="connsiteY14" fmla="*/ 1470403 h 1800456"/>
                <a:gd name="connsiteX15" fmla="*/ 2191986 w 2889213"/>
                <a:gd name="connsiteY15" fmla="*/ 1800407 h 1800456"/>
                <a:gd name="connsiteX16" fmla="*/ 2074819 w 2889213"/>
                <a:gd name="connsiteY16" fmla="*/ 1450562 h 1800456"/>
                <a:gd name="connsiteX17" fmla="*/ 1739085 w 2889213"/>
                <a:gd name="connsiteY17" fmla="*/ 1756177 h 1800456"/>
                <a:gd name="connsiteX18" fmla="*/ 1648664 w 2889213"/>
                <a:gd name="connsiteY18" fmla="*/ 1466917 h 1800456"/>
                <a:gd name="connsiteX19" fmla="*/ 1376671 w 2889213"/>
                <a:gd name="connsiteY19" fmla="*/ 1585086 h 1800456"/>
                <a:gd name="connsiteX20" fmla="*/ 1415819 w 2889213"/>
                <a:gd name="connsiteY20" fmla="*/ 1219713 h 1800456"/>
                <a:gd name="connsiteX21" fmla="*/ 665501 w 2889213"/>
                <a:gd name="connsiteY21" fmla="*/ 1160992 h 1800456"/>
                <a:gd name="connsiteX22" fmla="*/ 0 w 2889213"/>
                <a:gd name="connsiteY22" fmla="*/ 1010928 h 1800456"/>
                <a:gd name="connsiteX23" fmla="*/ 13050 w 2889213"/>
                <a:gd name="connsiteY23" fmla="*/ 169268 h 1800456"/>
                <a:gd name="connsiteX24" fmla="*/ 1348782 w 2889213"/>
                <a:gd name="connsiteY24" fmla="*/ 0 h 1800456"/>
                <a:gd name="connsiteX0" fmla="*/ 2150164 w 2889213"/>
                <a:gd name="connsiteY0" fmla="*/ 113773 h 1811599"/>
                <a:gd name="connsiteX1" fmla="*/ 2655476 w 2889213"/>
                <a:gd name="connsiteY1" fmla="*/ 469395 h 1811599"/>
                <a:gd name="connsiteX2" fmla="*/ 2828170 w 2889213"/>
                <a:gd name="connsiteY2" fmla="*/ 895281 h 1811599"/>
                <a:gd name="connsiteX3" fmla="*/ 2883834 w 2889213"/>
                <a:gd name="connsiteY3" fmla="*/ 1193615 h 1811599"/>
                <a:gd name="connsiteX4" fmla="*/ 2840612 w 2889213"/>
                <a:gd name="connsiteY4" fmla="*/ 1449135 h 1811599"/>
                <a:gd name="connsiteX5" fmla="*/ 2632493 w 2889213"/>
                <a:gd name="connsiteY5" fmla="*/ 1060062 h 1811599"/>
                <a:gd name="connsiteX6" fmla="*/ 2150164 w 2889213"/>
                <a:gd name="connsiteY6" fmla="*/ 113773 h 1811599"/>
                <a:gd name="connsiteX7" fmla="*/ 1348782 w 2889213"/>
                <a:gd name="connsiteY7" fmla="*/ 0 h 1811599"/>
                <a:gd name="connsiteX8" fmla="*/ 1714668 w 2889213"/>
                <a:gd name="connsiteY8" fmla="*/ 204372 h 1811599"/>
                <a:gd name="connsiteX9" fmla="*/ 1866896 w 2889213"/>
                <a:gd name="connsiteY9" fmla="*/ 462766 h 1811599"/>
                <a:gd name="connsiteX10" fmla="*/ 1973469 w 2889213"/>
                <a:gd name="connsiteY10" fmla="*/ 669299 h 1811599"/>
                <a:gd name="connsiteX11" fmla="*/ 1866010 w 2889213"/>
                <a:gd name="connsiteY11" fmla="*/ 762998 h 1811599"/>
                <a:gd name="connsiteX12" fmla="*/ 2733769 w 2889213"/>
                <a:gd name="connsiteY12" fmla="*/ 1271909 h 1811599"/>
                <a:gd name="connsiteX13" fmla="*/ 2694623 w 2889213"/>
                <a:gd name="connsiteY13" fmla="*/ 1524483 h 1811599"/>
                <a:gd name="connsiteX14" fmla="*/ 2385869 w 2889213"/>
                <a:gd name="connsiteY14" fmla="*/ 1470403 h 1811599"/>
                <a:gd name="connsiteX15" fmla="*/ 2214278 w 2889213"/>
                <a:gd name="connsiteY15" fmla="*/ 1811553 h 1811599"/>
                <a:gd name="connsiteX16" fmla="*/ 2074819 w 2889213"/>
                <a:gd name="connsiteY16" fmla="*/ 1450562 h 1811599"/>
                <a:gd name="connsiteX17" fmla="*/ 1739085 w 2889213"/>
                <a:gd name="connsiteY17" fmla="*/ 1756177 h 1811599"/>
                <a:gd name="connsiteX18" fmla="*/ 1648664 w 2889213"/>
                <a:gd name="connsiteY18" fmla="*/ 1466917 h 1811599"/>
                <a:gd name="connsiteX19" fmla="*/ 1376671 w 2889213"/>
                <a:gd name="connsiteY19" fmla="*/ 1585086 h 1811599"/>
                <a:gd name="connsiteX20" fmla="*/ 1415819 w 2889213"/>
                <a:gd name="connsiteY20" fmla="*/ 1219713 h 1811599"/>
                <a:gd name="connsiteX21" fmla="*/ 665501 w 2889213"/>
                <a:gd name="connsiteY21" fmla="*/ 1160992 h 1811599"/>
                <a:gd name="connsiteX22" fmla="*/ 0 w 2889213"/>
                <a:gd name="connsiteY22" fmla="*/ 1010928 h 1811599"/>
                <a:gd name="connsiteX23" fmla="*/ 13050 w 2889213"/>
                <a:gd name="connsiteY23" fmla="*/ 169268 h 1811599"/>
                <a:gd name="connsiteX24" fmla="*/ 1348782 w 2889213"/>
                <a:gd name="connsiteY24" fmla="*/ 0 h 1811599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89213" h="1811553">
                  <a:moveTo>
                    <a:pt x="2150164" y="113773"/>
                  </a:moveTo>
                  <a:lnTo>
                    <a:pt x="2655476" y="469395"/>
                  </a:lnTo>
                  <a:cubicBezTo>
                    <a:pt x="2724937" y="612627"/>
                    <a:pt x="2790110" y="774578"/>
                    <a:pt x="2828170" y="895281"/>
                  </a:cubicBezTo>
                  <a:cubicBezTo>
                    <a:pt x="2845006" y="1009922"/>
                    <a:pt x="2872906" y="1094971"/>
                    <a:pt x="2883834" y="1193615"/>
                  </a:cubicBezTo>
                  <a:cubicBezTo>
                    <a:pt x="2898597" y="1276508"/>
                    <a:pt x="2882583" y="1383685"/>
                    <a:pt x="2840612" y="1449135"/>
                  </a:cubicBezTo>
                  <a:cubicBezTo>
                    <a:pt x="2801112" y="1388173"/>
                    <a:pt x="2764708" y="1276910"/>
                    <a:pt x="2632493" y="1060062"/>
                  </a:cubicBezTo>
                  <a:cubicBezTo>
                    <a:pt x="2521003" y="837054"/>
                    <a:pt x="2268591" y="370791"/>
                    <a:pt x="2150164" y="113773"/>
                  </a:cubicBezTo>
                  <a:close/>
                  <a:moveTo>
                    <a:pt x="1348782" y="0"/>
                  </a:moveTo>
                  <a:cubicBezTo>
                    <a:pt x="1445338" y="154432"/>
                    <a:pt x="1639668" y="165874"/>
                    <a:pt x="1714668" y="204372"/>
                  </a:cubicBezTo>
                  <a:cubicBezTo>
                    <a:pt x="1723722" y="285320"/>
                    <a:pt x="1831199" y="402612"/>
                    <a:pt x="1866896" y="462766"/>
                  </a:cubicBezTo>
                  <a:cubicBezTo>
                    <a:pt x="1913125" y="544588"/>
                    <a:pt x="1935949" y="596454"/>
                    <a:pt x="1973469" y="669299"/>
                  </a:cubicBezTo>
                  <a:cubicBezTo>
                    <a:pt x="1909251" y="682689"/>
                    <a:pt x="1863715" y="712895"/>
                    <a:pt x="1866010" y="762998"/>
                  </a:cubicBezTo>
                  <a:cubicBezTo>
                    <a:pt x="1884495" y="971782"/>
                    <a:pt x="2517373" y="1008755"/>
                    <a:pt x="2733769" y="1271909"/>
                  </a:cubicBezTo>
                  <a:cubicBezTo>
                    <a:pt x="2839248" y="1365427"/>
                    <a:pt x="2779441" y="1512521"/>
                    <a:pt x="2694623" y="1524483"/>
                  </a:cubicBezTo>
                  <a:cubicBezTo>
                    <a:pt x="2575007" y="1522308"/>
                    <a:pt x="2538107" y="1485627"/>
                    <a:pt x="2385869" y="1470403"/>
                  </a:cubicBezTo>
                  <a:cubicBezTo>
                    <a:pt x="2333676" y="1639614"/>
                    <a:pt x="2280982" y="1755416"/>
                    <a:pt x="2214278" y="1811553"/>
                  </a:cubicBezTo>
                  <a:cubicBezTo>
                    <a:pt x="2147576" y="1804531"/>
                    <a:pt x="2033271" y="1685187"/>
                    <a:pt x="2074819" y="1450562"/>
                  </a:cubicBezTo>
                  <a:cubicBezTo>
                    <a:pt x="1992109" y="1541380"/>
                    <a:pt x="1856720" y="1716561"/>
                    <a:pt x="1739085" y="1756177"/>
                  </a:cubicBezTo>
                  <a:cubicBezTo>
                    <a:pt x="1647742" y="1688758"/>
                    <a:pt x="1625791" y="1561162"/>
                    <a:pt x="1648664" y="1466917"/>
                  </a:cubicBezTo>
                  <a:cubicBezTo>
                    <a:pt x="1575908" y="1517602"/>
                    <a:pt x="1475987" y="1575732"/>
                    <a:pt x="1376671" y="1585086"/>
                  </a:cubicBezTo>
                  <a:cubicBezTo>
                    <a:pt x="1265755" y="1421973"/>
                    <a:pt x="1344050" y="1304532"/>
                    <a:pt x="1415819" y="1219713"/>
                  </a:cubicBezTo>
                  <a:cubicBezTo>
                    <a:pt x="1106992" y="1284958"/>
                    <a:pt x="922130" y="1226237"/>
                    <a:pt x="665501" y="1160992"/>
                  </a:cubicBezTo>
                  <a:cubicBezTo>
                    <a:pt x="467591" y="1128369"/>
                    <a:pt x="282729" y="1004403"/>
                    <a:pt x="0" y="1010928"/>
                  </a:cubicBezTo>
                  <a:lnTo>
                    <a:pt x="13050" y="169268"/>
                  </a:lnTo>
                  <a:cubicBezTo>
                    <a:pt x="722590" y="234513"/>
                    <a:pt x="1132701" y="28762"/>
                    <a:pt x="134878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“</a:t>
            </a:r>
            <a:r>
              <a:rPr lang="en-US" b="1" dirty="0" err="1"/>
              <a:t>Kampus</a:t>
            </a:r>
            <a:r>
              <a:rPr lang="en-US" b="1" dirty="0"/>
              <a:t> </a:t>
            </a:r>
            <a:r>
              <a:rPr lang="en-US" b="1" dirty="0" err="1"/>
              <a:t>Merdeka</a:t>
            </a:r>
            <a:r>
              <a:rPr lang="en-US" b="1" dirty="0"/>
              <a:t>”</a:t>
            </a:r>
            <a:endParaRPr lang="ko-KR" altLang="en-US" dirty="0"/>
          </a:p>
        </p:txBody>
      </p:sp>
      <p:sp>
        <p:nvSpPr>
          <p:cNvPr id="50" name="Oval 49"/>
          <p:cNvSpPr/>
          <p:nvPr/>
        </p:nvSpPr>
        <p:spPr>
          <a:xfrm>
            <a:off x="4361176" y="1032248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361176" y="1891009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361176" y="2732628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23174" y="929293"/>
            <a:ext cx="3514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Mempermudah</a:t>
            </a:r>
            <a:r>
              <a:rPr lang="en-US" sz="2000" dirty="0"/>
              <a:t> </a:t>
            </a:r>
            <a:r>
              <a:rPr lang="en-US" sz="2000" dirty="0" err="1"/>
              <a:t>pembukaan</a:t>
            </a:r>
            <a:r>
              <a:rPr lang="en-US" sz="2000" dirty="0"/>
              <a:t> </a:t>
            </a:r>
            <a:r>
              <a:rPr lang="en-US" sz="2000" dirty="0" smtClean="0"/>
              <a:t> program </a:t>
            </a:r>
            <a:r>
              <a:rPr lang="en-US" sz="2000" dirty="0" err="1"/>
              <a:t>studi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.</a:t>
            </a:r>
            <a:endParaRPr lang="en-US" sz="2000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5017494" y="1697146"/>
            <a:ext cx="3874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akreditasi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smtClean="0"/>
              <a:t>         </a:t>
            </a:r>
            <a:r>
              <a:rPr lang="en-US" sz="2000" dirty="0" err="1" smtClean="0"/>
              <a:t>tinggi</a:t>
            </a:r>
            <a:r>
              <a:rPr lang="en-US" sz="2000" dirty="0" smtClean="0"/>
              <a:t> </a:t>
            </a:r>
            <a:r>
              <a:rPr lang="en-US" sz="2000" dirty="0" err="1"/>
              <a:t>dipermudah</a:t>
            </a:r>
            <a:r>
              <a:rPr lang="en-US" sz="2000" dirty="0"/>
              <a:t>.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23174" y="2435487"/>
            <a:ext cx="3672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Mempermudah</a:t>
            </a:r>
            <a:r>
              <a:rPr lang="en-US" sz="2000" dirty="0"/>
              <a:t> </a:t>
            </a:r>
            <a:r>
              <a:rPr lang="en-US" sz="2000" dirty="0" err="1"/>
              <a:t>Perguruan</a:t>
            </a:r>
            <a:r>
              <a:rPr lang="en-US" sz="2000" dirty="0"/>
              <a:t> </a:t>
            </a:r>
            <a:r>
              <a:rPr lang="en-US" sz="2000" dirty="0" smtClean="0"/>
              <a:t>           </a:t>
            </a:r>
            <a:r>
              <a:rPr lang="en-US" sz="2000" dirty="0" err="1" smtClean="0"/>
              <a:t>Tinggi</a:t>
            </a:r>
            <a:r>
              <a:rPr lang="en-US" sz="2000" dirty="0" smtClean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PTN</a:t>
            </a: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dirty="0" err="1" smtClean="0"/>
              <a:t>Berbadan</a:t>
            </a:r>
            <a:r>
              <a:rPr lang="en-US" sz="2000" dirty="0" smtClean="0"/>
              <a:t> </a:t>
            </a:r>
            <a:r>
              <a:rPr lang="en-US" sz="2000" dirty="0" err="1"/>
              <a:t>Hukum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27772" y="1089448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327772" y="1948209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27772" y="2789828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004048" y="3556345"/>
            <a:ext cx="3672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Hak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tiga</a:t>
            </a:r>
            <a:r>
              <a:rPr lang="en-US" sz="2000" dirty="0" smtClean="0"/>
              <a:t> </a:t>
            </a:r>
            <a:r>
              <a:rPr lang="en-US" sz="2000" dirty="0"/>
              <a:t>semester di </a:t>
            </a:r>
            <a:r>
              <a:rPr lang="en-US" sz="2000" dirty="0" err="1"/>
              <a:t>luar</a:t>
            </a:r>
            <a:r>
              <a:rPr lang="en-US" sz="2000" dirty="0"/>
              <a:t> program </a:t>
            </a:r>
            <a:r>
              <a:rPr lang="en-US" sz="2000" dirty="0" err="1" smtClean="0"/>
              <a:t>studi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4361176" y="3582818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27772" y="3640018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2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15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http://ditpsd.kemdikbud.go.id/upload/filemanager/2021/05/merdeka-belajar-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2" t="10702" r="12413" b="32953"/>
          <a:stretch/>
        </p:blipFill>
        <p:spPr bwMode="auto">
          <a:xfrm>
            <a:off x="932665" y="703930"/>
            <a:ext cx="3368591" cy="3956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 rot="19734067">
            <a:off x="34456" y="488768"/>
            <a:ext cx="1464864" cy="2345350"/>
            <a:chOff x="-15862" y="1353546"/>
            <a:chExt cx="3151119" cy="3558872"/>
          </a:xfrm>
        </p:grpSpPr>
        <p:grpSp>
          <p:nvGrpSpPr>
            <p:cNvPr id="13319" name="Group 13318"/>
            <p:cNvGrpSpPr/>
            <p:nvPr/>
          </p:nvGrpSpPr>
          <p:grpSpPr>
            <a:xfrm rot="19917947">
              <a:off x="1469388" y="1353546"/>
              <a:ext cx="1665869" cy="3558872"/>
              <a:chOff x="1359132" y="345882"/>
              <a:chExt cx="1966239" cy="420056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73901" y="2186669"/>
                <a:ext cx="501313" cy="2359777"/>
                <a:chOff x="2810055" y="1677194"/>
                <a:chExt cx="535258" cy="2519562"/>
              </a:xfrm>
            </p:grpSpPr>
            <p:sp>
              <p:nvSpPr>
                <p:cNvPr id="7" name="Rectangle 8"/>
                <p:cNvSpPr/>
                <p:nvPr/>
              </p:nvSpPr>
              <p:spPr>
                <a:xfrm>
                  <a:off x="2810675" y="3399597"/>
                  <a:ext cx="534638" cy="7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100000">
                      <a:schemeClr val="accent2">
                        <a:lumMod val="70000"/>
                        <a:lumOff val="3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" name="Rectangle 8"/>
                <p:cNvSpPr/>
                <p:nvPr/>
              </p:nvSpPr>
              <p:spPr>
                <a:xfrm>
                  <a:off x="2984722" y="3392706"/>
                  <a:ext cx="180870" cy="787996"/>
                </a:xfrm>
                <a:custGeom>
                  <a:avLst/>
                  <a:gdLst>
                    <a:gd name="connsiteX0" fmla="*/ 0 w 1359043"/>
                    <a:gd name="connsiteY0" fmla="*/ 0 h 1813992"/>
                    <a:gd name="connsiteX1" fmla="*/ 1359043 w 1359043"/>
                    <a:gd name="connsiteY1" fmla="*/ 0 h 1813992"/>
                    <a:gd name="connsiteX2" fmla="*/ 1359043 w 1359043"/>
                    <a:gd name="connsiteY2" fmla="*/ 212596 h 1813992"/>
                    <a:gd name="connsiteX3" fmla="*/ 806822 w 1359043"/>
                    <a:gd name="connsiteY3" fmla="*/ 1813992 h 1813992"/>
                    <a:gd name="connsiteX4" fmla="*/ 1012 w 1359043"/>
                    <a:gd name="connsiteY4" fmla="*/ 289727 h 1813992"/>
                    <a:gd name="connsiteX5" fmla="*/ 0 w 1359043"/>
                    <a:gd name="connsiteY5" fmla="*/ 289727 h 1813992"/>
                    <a:gd name="connsiteX6" fmla="*/ 0 w 1359043"/>
                    <a:gd name="connsiteY6" fmla="*/ 288030 h 1813992"/>
                    <a:gd name="connsiteX7" fmla="*/ 0 w 1359043"/>
                    <a:gd name="connsiteY7" fmla="*/ 0 h 1813992"/>
                    <a:gd name="connsiteX0" fmla="*/ 0 w 1359043"/>
                    <a:gd name="connsiteY0" fmla="*/ 0 h 1820658"/>
                    <a:gd name="connsiteX1" fmla="*/ 1359043 w 1359043"/>
                    <a:gd name="connsiteY1" fmla="*/ 0 h 1820658"/>
                    <a:gd name="connsiteX2" fmla="*/ 1359043 w 1359043"/>
                    <a:gd name="connsiteY2" fmla="*/ 212596 h 1820658"/>
                    <a:gd name="connsiteX3" fmla="*/ 720119 w 1359043"/>
                    <a:gd name="connsiteY3" fmla="*/ 1820658 h 1820658"/>
                    <a:gd name="connsiteX4" fmla="*/ 1012 w 1359043"/>
                    <a:gd name="connsiteY4" fmla="*/ 289727 h 1820658"/>
                    <a:gd name="connsiteX5" fmla="*/ 0 w 1359043"/>
                    <a:gd name="connsiteY5" fmla="*/ 289727 h 1820658"/>
                    <a:gd name="connsiteX6" fmla="*/ 0 w 1359043"/>
                    <a:gd name="connsiteY6" fmla="*/ 288030 h 1820658"/>
                    <a:gd name="connsiteX7" fmla="*/ 0 w 1359043"/>
                    <a:gd name="connsiteY7" fmla="*/ 0 h 182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9043" h="1820658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720119" y="1820658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50000"/>
                        <a:lumOff val="50000"/>
                      </a:schemeClr>
                    </a:gs>
                    <a:gs pos="100000">
                      <a:schemeClr val="accent2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10055" y="3399597"/>
                  <a:ext cx="264192" cy="763141"/>
                </a:xfrm>
                <a:custGeom>
                  <a:avLst/>
                  <a:gdLst>
                    <a:gd name="connsiteX0" fmla="*/ 0 w 1345558"/>
                    <a:gd name="connsiteY0" fmla="*/ 0 h 1783227"/>
                    <a:gd name="connsiteX1" fmla="*/ 897414 w 1345558"/>
                    <a:gd name="connsiteY1" fmla="*/ 0 h 1783227"/>
                    <a:gd name="connsiteX2" fmla="*/ 901843 w 1345558"/>
                    <a:gd name="connsiteY2" fmla="*/ 212596 h 1783227"/>
                    <a:gd name="connsiteX3" fmla="*/ 1345558 w 1345558"/>
                    <a:gd name="connsiteY3" fmla="*/ 1783227 h 1783227"/>
                    <a:gd name="connsiteX4" fmla="*/ 1012 w 1345558"/>
                    <a:gd name="connsiteY4" fmla="*/ 289727 h 1783227"/>
                    <a:gd name="connsiteX5" fmla="*/ 0 w 1345558"/>
                    <a:gd name="connsiteY5" fmla="*/ 289727 h 1783227"/>
                    <a:gd name="connsiteX6" fmla="*/ 0 w 1345558"/>
                    <a:gd name="connsiteY6" fmla="*/ 288030 h 1783227"/>
                    <a:gd name="connsiteX7" fmla="*/ 0 w 1345558"/>
                    <a:gd name="connsiteY7" fmla="*/ 0 h 1783227"/>
                    <a:gd name="connsiteX0" fmla="*/ 0 w 1331023"/>
                    <a:gd name="connsiteY0" fmla="*/ 0 h 1763232"/>
                    <a:gd name="connsiteX1" fmla="*/ 897414 w 1331023"/>
                    <a:gd name="connsiteY1" fmla="*/ 0 h 1763232"/>
                    <a:gd name="connsiteX2" fmla="*/ 901843 w 1331023"/>
                    <a:gd name="connsiteY2" fmla="*/ 212596 h 1763232"/>
                    <a:gd name="connsiteX3" fmla="*/ 1331023 w 1331023"/>
                    <a:gd name="connsiteY3" fmla="*/ 1763232 h 1763232"/>
                    <a:gd name="connsiteX4" fmla="*/ 1012 w 1331023"/>
                    <a:gd name="connsiteY4" fmla="*/ 289727 h 1763232"/>
                    <a:gd name="connsiteX5" fmla="*/ 0 w 1331023"/>
                    <a:gd name="connsiteY5" fmla="*/ 289727 h 1763232"/>
                    <a:gd name="connsiteX6" fmla="*/ 0 w 1331023"/>
                    <a:gd name="connsiteY6" fmla="*/ 288030 h 1763232"/>
                    <a:gd name="connsiteX7" fmla="*/ 0 w 1331023"/>
                    <a:gd name="connsiteY7" fmla="*/ 0 h 176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1023" h="1763232">
                      <a:moveTo>
                        <a:pt x="0" y="0"/>
                      </a:moveTo>
                      <a:lnTo>
                        <a:pt x="897414" y="0"/>
                      </a:lnTo>
                      <a:cubicBezTo>
                        <a:pt x="898890" y="70865"/>
                        <a:pt x="900367" y="141731"/>
                        <a:pt x="901843" y="212596"/>
                      </a:cubicBezTo>
                      <a:lnTo>
                        <a:pt x="1331023" y="1763232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30000"/>
                        <a:lumOff val="70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" name="Rectangle 2"/>
                <p:cNvSpPr/>
                <p:nvPr/>
              </p:nvSpPr>
              <p:spPr>
                <a:xfrm>
                  <a:off x="2811292" y="1677194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30000"/>
                        <a:lumOff val="7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" name="Rectangle 2"/>
                <p:cNvSpPr/>
                <p:nvPr/>
              </p:nvSpPr>
              <p:spPr>
                <a:xfrm>
                  <a:off x="2987824" y="1677195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100000">
                      <a:schemeClr val="accent1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Rectangle 2"/>
                <p:cNvSpPr/>
                <p:nvPr/>
              </p:nvSpPr>
              <p:spPr>
                <a:xfrm>
                  <a:off x="3165590" y="1677196"/>
                  <a:ext cx="177768" cy="1815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" name="Isosceles Triangle 4"/>
                <p:cNvSpPr/>
                <p:nvPr/>
              </p:nvSpPr>
              <p:spPr>
                <a:xfrm rot="10800000">
                  <a:off x="2987823" y="3961239"/>
                  <a:ext cx="177768" cy="235517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359132" y="345882"/>
                <a:ext cx="1966239" cy="1811155"/>
                <a:chOff x="1888981" y="1110787"/>
                <a:chExt cx="2254374" cy="2076562"/>
              </a:xfrm>
            </p:grpSpPr>
            <p:sp>
              <p:nvSpPr>
                <p:cNvPr id="18" name="Teardrop 30"/>
                <p:cNvSpPr/>
                <p:nvPr/>
              </p:nvSpPr>
              <p:spPr>
                <a:xfrm rot="8100000">
                  <a:off x="2322441" y="1563466"/>
                  <a:ext cx="1333455" cy="1333457"/>
                </a:xfrm>
                <a:custGeom>
                  <a:avLst/>
                  <a:gdLst>
                    <a:gd name="connsiteX0" fmla="*/ 293361 w 2192670"/>
                    <a:gd name="connsiteY0" fmla="*/ 1899310 h 2192671"/>
                    <a:gd name="connsiteX1" fmla="*/ 0 w 2192670"/>
                    <a:gd name="connsiteY1" fmla="*/ 1191074 h 2192671"/>
                    <a:gd name="connsiteX2" fmla="*/ 1001597 w 2192670"/>
                    <a:gd name="connsiteY2" fmla="*/ 189477 h 2192671"/>
                    <a:gd name="connsiteX3" fmla="*/ 1341342 w 2192670"/>
                    <a:gd name="connsiteY3" fmla="*/ 189477 h 2192671"/>
                    <a:gd name="connsiteX4" fmla="*/ 1530818 w 2192670"/>
                    <a:gd name="connsiteY4" fmla="*/ 0 h 2192671"/>
                    <a:gd name="connsiteX5" fmla="*/ 1806586 w 2192670"/>
                    <a:gd name="connsiteY5" fmla="*/ 0 h 2192671"/>
                    <a:gd name="connsiteX6" fmla="*/ 1996062 w 2192670"/>
                    <a:gd name="connsiteY6" fmla="*/ 189477 h 2192671"/>
                    <a:gd name="connsiteX7" fmla="*/ 2003194 w 2192670"/>
                    <a:gd name="connsiteY7" fmla="*/ 189477 h 2192671"/>
                    <a:gd name="connsiteX8" fmla="*/ 2003194 w 2192670"/>
                    <a:gd name="connsiteY8" fmla="*/ 196609 h 2192671"/>
                    <a:gd name="connsiteX9" fmla="*/ 2192670 w 2192670"/>
                    <a:gd name="connsiteY9" fmla="*/ 386085 h 2192671"/>
                    <a:gd name="connsiteX10" fmla="*/ 2192670 w 2192670"/>
                    <a:gd name="connsiteY10" fmla="*/ 661852 h 2192671"/>
                    <a:gd name="connsiteX11" fmla="*/ 2003193 w 2192670"/>
                    <a:gd name="connsiteY11" fmla="*/ 851329 h 2192671"/>
                    <a:gd name="connsiteX12" fmla="*/ 2003194 w 2192670"/>
                    <a:gd name="connsiteY12" fmla="*/ 1191074 h 2192671"/>
                    <a:gd name="connsiteX13" fmla="*/ 1001597 w 2192670"/>
                    <a:gd name="connsiteY13" fmla="*/ 2192671 h 2192671"/>
                    <a:gd name="connsiteX14" fmla="*/ 293361 w 2192670"/>
                    <a:gd name="connsiteY14" fmla="*/ 1899310 h 219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92670" h="2192671">
                      <a:moveTo>
                        <a:pt x="293361" y="1899310"/>
                      </a:moveTo>
                      <a:cubicBezTo>
                        <a:pt x="112107" y="1718057"/>
                        <a:pt x="0" y="1467657"/>
                        <a:pt x="0" y="1191074"/>
                      </a:cubicBezTo>
                      <a:cubicBezTo>
                        <a:pt x="0" y="637907"/>
                        <a:pt x="448430" y="189477"/>
                        <a:pt x="1001597" y="189477"/>
                      </a:cubicBezTo>
                      <a:lnTo>
                        <a:pt x="1341342" y="189477"/>
                      </a:lnTo>
                      <a:lnTo>
                        <a:pt x="1530818" y="0"/>
                      </a:lnTo>
                      <a:cubicBezTo>
                        <a:pt x="1606970" y="-76151"/>
                        <a:pt x="1730435" y="-76151"/>
                        <a:pt x="1806586" y="0"/>
                      </a:cubicBezTo>
                      <a:lnTo>
                        <a:pt x="1996062" y="189477"/>
                      </a:lnTo>
                      <a:lnTo>
                        <a:pt x="2003194" y="189477"/>
                      </a:lnTo>
                      <a:lnTo>
                        <a:pt x="2003194" y="196609"/>
                      </a:lnTo>
                      <a:lnTo>
                        <a:pt x="2192670" y="386085"/>
                      </a:lnTo>
                      <a:cubicBezTo>
                        <a:pt x="2268822" y="462236"/>
                        <a:pt x="2268822" y="585701"/>
                        <a:pt x="2192670" y="661852"/>
                      </a:cubicBezTo>
                      <a:lnTo>
                        <a:pt x="2003193" y="851329"/>
                      </a:lnTo>
                      <a:cubicBezTo>
                        <a:pt x="2003193" y="964577"/>
                        <a:pt x="2003194" y="1077826"/>
                        <a:pt x="2003194" y="1191074"/>
                      </a:cubicBezTo>
                      <a:cubicBezTo>
                        <a:pt x="2003194" y="1744241"/>
                        <a:pt x="1554764" y="2192671"/>
                        <a:pt x="1001597" y="2192671"/>
                      </a:cubicBezTo>
                      <a:cubicBezTo>
                        <a:pt x="725014" y="2192671"/>
                        <a:pt x="474614" y="2080563"/>
                        <a:pt x="293361" y="1899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Trapezoid 24"/>
                <p:cNvSpPr/>
                <p:nvPr/>
              </p:nvSpPr>
              <p:spPr>
                <a:xfrm rot="10800000">
                  <a:off x="2751763" y="2230194"/>
                  <a:ext cx="457200" cy="783671"/>
                </a:xfrm>
                <a:prstGeom prst="trapezoid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 rot="2700000">
                  <a:off x="3710962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 rot="18900000" flipH="1">
                  <a:off x="2156327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2935970" y="1110787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 rot="5400000">
                  <a:off x="3933668" y="1996109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 rot="16200000" flipH="1">
                  <a:off x="1978847" y="1919902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692290" y="3074683"/>
                  <a:ext cx="612000" cy="1126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>
                <a:xfrm>
                  <a:off x="283328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95750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308172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3313" name="Freeform 13312"/>
            <p:cNvSpPr/>
            <p:nvPr/>
          </p:nvSpPr>
          <p:spPr>
            <a:xfrm>
              <a:off x="-15862" y="2530131"/>
              <a:ext cx="3091680" cy="1938501"/>
            </a:xfrm>
            <a:custGeom>
              <a:avLst/>
              <a:gdLst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70591 w 2896332"/>
                <a:gd name="connsiteY13" fmla="*/ 23329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62971 w 2896332"/>
                <a:gd name="connsiteY13" fmla="*/ 26758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06617 w 2896332"/>
                <a:gd name="connsiteY10" fmla="*/ 176960 h 1871397"/>
                <a:gd name="connsiteX11" fmla="*/ 1962971 w 2896332"/>
                <a:gd name="connsiteY11" fmla="*/ 267583 h 1871397"/>
                <a:gd name="connsiteX12" fmla="*/ 1973469 w 2896332"/>
                <a:gd name="connsiteY12" fmla="*/ 784519 h 1871397"/>
                <a:gd name="connsiteX13" fmla="*/ 1866010 w 2896332"/>
                <a:gd name="connsiteY13" fmla="*/ 878218 h 1871397"/>
                <a:gd name="connsiteX14" fmla="*/ 2733769 w 2896332"/>
                <a:gd name="connsiteY14" fmla="*/ 1387129 h 1871397"/>
                <a:gd name="connsiteX15" fmla="*/ 2694623 w 2896332"/>
                <a:gd name="connsiteY15" fmla="*/ 1674208 h 1871397"/>
                <a:gd name="connsiteX16" fmla="*/ 2394496 w 2896332"/>
                <a:gd name="connsiteY16" fmla="*/ 1654634 h 1871397"/>
                <a:gd name="connsiteX17" fmla="*/ 2023060 w 2896332"/>
                <a:gd name="connsiteY17" fmla="*/ 1634793 h 1871397"/>
                <a:gd name="connsiteX18" fmla="*/ 1739085 w 2896332"/>
                <a:gd name="connsiteY18" fmla="*/ 1871397 h 1871397"/>
                <a:gd name="connsiteX19" fmla="*/ 1648664 w 2896332"/>
                <a:gd name="connsiteY19" fmla="*/ 1582137 h 1871397"/>
                <a:gd name="connsiteX20" fmla="*/ 1376671 w 2896332"/>
                <a:gd name="connsiteY20" fmla="*/ 1700306 h 1871397"/>
                <a:gd name="connsiteX21" fmla="*/ 1415819 w 2896332"/>
                <a:gd name="connsiteY21" fmla="*/ 1334933 h 1871397"/>
                <a:gd name="connsiteX22" fmla="*/ 665501 w 2896332"/>
                <a:gd name="connsiteY22" fmla="*/ 1276212 h 1871397"/>
                <a:gd name="connsiteX23" fmla="*/ 0 w 2896332"/>
                <a:gd name="connsiteY23" fmla="*/ 1126148 h 1871397"/>
                <a:gd name="connsiteX24" fmla="*/ 13050 w 2896332"/>
                <a:gd name="connsiteY24" fmla="*/ 284488 h 1871397"/>
                <a:gd name="connsiteX25" fmla="*/ 1898646 w 2896332"/>
                <a:gd name="connsiteY25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74819 w 2896332"/>
                <a:gd name="connsiteY16" fmla="*/ 1565782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8202 h 1872827"/>
                <a:gd name="connsiteX1" fmla="*/ 2655476 w 2896332"/>
                <a:gd name="connsiteY1" fmla="*/ 586045 h 1872827"/>
                <a:gd name="connsiteX2" fmla="*/ 2828170 w 2896332"/>
                <a:gd name="connsiteY2" fmla="*/ 1011931 h 1872827"/>
                <a:gd name="connsiteX3" fmla="*/ 2883834 w 2896332"/>
                <a:gd name="connsiteY3" fmla="*/ 1310265 h 1872827"/>
                <a:gd name="connsiteX4" fmla="*/ 2799743 w 2896332"/>
                <a:gd name="connsiteY4" fmla="*/ 1673528 h 1872827"/>
                <a:gd name="connsiteX5" fmla="*/ 2521033 w 2896332"/>
                <a:gd name="connsiteY5" fmla="*/ 1161851 h 1872827"/>
                <a:gd name="connsiteX6" fmla="*/ 2514265 w 2896332"/>
                <a:gd name="connsiteY6" fmla="*/ 468202 h 1872827"/>
                <a:gd name="connsiteX7" fmla="*/ 1898646 w 2896332"/>
                <a:gd name="connsiteY7" fmla="*/ 1476 h 1872827"/>
                <a:gd name="connsiteX8" fmla="*/ 1906617 w 2896332"/>
                <a:gd name="connsiteY8" fmla="*/ 178390 h 1872827"/>
                <a:gd name="connsiteX9" fmla="*/ 1962971 w 2896332"/>
                <a:gd name="connsiteY9" fmla="*/ 269013 h 1872827"/>
                <a:gd name="connsiteX10" fmla="*/ 1973469 w 2896332"/>
                <a:gd name="connsiteY10" fmla="*/ 785949 h 1872827"/>
                <a:gd name="connsiteX11" fmla="*/ 1866010 w 2896332"/>
                <a:gd name="connsiteY11" fmla="*/ 879648 h 1872827"/>
                <a:gd name="connsiteX12" fmla="*/ 2733769 w 2896332"/>
                <a:gd name="connsiteY12" fmla="*/ 1388559 h 1872827"/>
                <a:gd name="connsiteX13" fmla="*/ 2694623 w 2896332"/>
                <a:gd name="connsiteY13" fmla="*/ 1641133 h 1872827"/>
                <a:gd name="connsiteX14" fmla="*/ 2385869 w 2896332"/>
                <a:gd name="connsiteY14" fmla="*/ 1587053 h 1872827"/>
                <a:gd name="connsiteX15" fmla="*/ 2074819 w 2896332"/>
                <a:gd name="connsiteY15" fmla="*/ 1567212 h 1872827"/>
                <a:gd name="connsiteX16" fmla="*/ 1739085 w 2896332"/>
                <a:gd name="connsiteY16" fmla="*/ 1872827 h 1872827"/>
                <a:gd name="connsiteX17" fmla="*/ 1648664 w 2896332"/>
                <a:gd name="connsiteY17" fmla="*/ 1583567 h 1872827"/>
                <a:gd name="connsiteX18" fmla="*/ 1376671 w 2896332"/>
                <a:gd name="connsiteY18" fmla="*/ 1701736 h 1872827"/>
                <a:gd name="connsiteX19" fmla="*/ 1415819 w 2896332"/>
                <a:gd name="connsiteY19" fmla="*/ 1336363 h 1872827"/>
                <a:gd name="connsiteX20" fmla="*/ 665501 w 2896332"/>
                <a:gd name="connsiteY20" fmla="*/ 1277642 h 1872827"/>
                <a:gd name="connsiteX21" fmla="*/ 0 w 2896332"/>
                <a:gd name="connsiteY21" fmla="*/ 1127578 h 1872827"/>
                <a:gd name="connsiteX22" fmla="*/ 13050 w 2896332"/>
                <a:gd name="connsiteY22" fmla="*/ 285918 h 1872827"/>
                <a:gd name="connsiteX23" fmla="*/ 1898646 w 2896332"/>
                <a:gd name="connsiteY23" fmla="*/ 1476 h 187282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87909 w 2896332"/>
                <a:gd name="connsiteY5" fmla="*/ 1152990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6332"/>
                <a:gd name="connsiteY0" fmla="*/ 251285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09609 w 2896332"/>
                <a:gd name="connsiteY6" fmla="*/ 251285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4163"/>
                <a:gd name="connsiteY0" fmla="*/ 251285 h 1871397"/>
                <a:gd name="connsiteX1" fmla="*/ 2655476 w 2894163"/>
                <a:gd name="connsiteY1" fmla="*/ 584615 h 1871397"/>
                <a:gd name="connsiteX2" fmla="*/ 2828170 w 2894163"/>
                <a:gd name="connsiteY2" fmla="*/ 1010501 h 1871397"/>
                <a:gd name="connsiteX3" fmla="*/ 2883834 w 2894163"/>
                <a:gd name="connsiteY3" fmla="*/ 1308835 h 1871397"/>
                <a:gd name="connsiteX4" fmla="*/ 2792313 w 2894163"/>
                <a:gd name="connsiteY4" fmla="*/ 1690675 h 1871397"/>
                <a:gd name="connsiteX5" fmla="*/ 2651069 w 2894163"/>
                <a:gd name="connsiteY5" fmla="*/ 1156706 h 1871397"/>
                <a:gd name="connsiteX6" fmla="*/ 2209609 w 2894163"/>
                <a:gd name="connsiteY6" fmla="*/ 251285 h 1871397"/>
                <a:gd name="connsiteX7" fmla="*/ 1898646 w 2894163"/>
                <a:gd name="connsiteY7" fmla="*/ 46 h 1871397"/>
                <a:gd name="connsiteX8" fmla="*/ 1941303 w 2894163"/>
                <a:gd name="connsiteY8" fmla="*/ 293585 h 1871397"/>
                <a:gd name="connsiteX9" fmla="*/ 1974640 w 2894163"/>
                <a:gd name="connsiteY9" fmla="*/ 533402 h 1871397"/>
                <a:gd name="connsiteX10" fmla="*/ 1973469 w 2894163"/>
                <a:gd name="connsiteY10" fmla="*/ 784519 h 1871397"/>
                <a:gd name="connsiteX11" fmla="*/ 1866010 w 2894163"/>
                <a:gd name="connsiteY11" fmla="*/ 878218 h 1871397"/>
                <a:gd name="connsiteX12" fmla="*/ 2733769 w 2894163"/>
                <a:gd name="connsiteY12" fmla="*/ 1387129 h 1871397"/>
                <a:gd name="connsiteX13" fmla="*/ 2694623 w 2894163"/>
                <a:gd name="connsiteY13" fmla="*/ 1639703 h 1871397"/>
                <a:gd name="connsiteX14" fmla="*/ 2385869 w 2894163"/>
                <a:gd name="connsiteY14" fmla="*/ 1585623 h 1871397"/>
                <a:gd name="connsiteX15" fmla="*/ 2074819 w 2894163"/>
                <a:gd name="connsiteY15" fmla="*/ 1565782 h 1871397"/>
                <a:gd name="connsiteX16" fmla="*/ 1739085 w 2894163"/>
                <a:gd name="connsiteY16" fmla="*/ 1871397 h 1871397"/>
                <a:gd name="connsiteX17" fmla="*/ 1648664 w 2894163"/>
                <a:gd name="connsiteY17" fmla="*/ 1582137 h 1871397"/>
                <a:gd name="connsiteX18" fmla="*/ 1376671 w 2894163"/>
                <a:gd name="connsiteY18" fmla="*/ 1700306 h 1871397"/>
                <a:gd name="connsiteX19" fmla="*/ 1415819 w 2894163"/>
                <a:gd name="connsiteY19" fmla="*/ 1334933 h 1871397"/>
                <a:gd name="connsiteX20" fmla="*/ 665501 w 2894163"/>
                <a:gd name="connsiteY20" fmla="*/ 1276212 h 1871397"/>
                <a:gd name="connsiteX21" fmla="*/ 0 w 2894163"/>
                <a:gd name="connsiteY21" fmla="*/ 1126148 h 1871397"/>
                <a:gd name="connsiteX22" fmla="*/ 13050 w 2894163"/>
                <a:gd name="connsiteY22" fmla="*/ 284488 h 1871397"/>
                <a:gd name="connsiteX23" fmla="*/ 1898646 w 2894163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51069 w 2889213"/>
                <a:gd name="connsiteY5" fmla="*/ 1156706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228993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150164 w 2889213"/>
                <a:gd name="connsiteY6" fmla="*/ 228993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941303 w 2889213"/>
                <a:gd name="connsiteY8" fmla="*/ 178433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92904 w 2889213"/>
                <a:gd name="connsiteY9" fmla="*/ 459050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48320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56"/>
                <a:gd name="connsiteX1" fmla="*/ 2655476 w 2889213"/>
                <a:gd name="connsiteY1" fmla="*/ 469395 h 1800456"/>
                <a:gd name="connsiteX2" fmla="*/ 2828170 w 2889213"/>
                <a:gd name="connsiteY2" fmla="*/ 895281 h 1800456"/>
                <a:gd name="connsiteX3" fmla="*/ 2883834 w 2889213"/>
                <a:gd name="connsiteY3" fmla="*/ 1193615 h 1800456"/>
                <a:gd name="connsiteX4" fmla="*/ 2840612 w 2889213"/>
                <a:gd name="connsiteY4" fmla="*/ 1449135 h 1800456"/>
                <a:gd name="connsiteX5" fmla="*/ 2632493 w 2889213"/>
                <a:gd name="connsiteY5" fmla="*/ 1060062 h 1800456"/>
                <a:gd name="connsiteX6" fmla="*/ 2150164 w 2889213"/>
                <a:gd name="connsiteY6" fmla="*/ 113773 h 1800456"/>
                <a:gd name="connsiteX7" fmla="*/ 1348782 w 2889213"/>
                <a:gd name="connsiteY7" fmla="*/ 0 h 1800456"/>
                <a:gd name="connsiteX8" fmla="*/ 1714668 w 2889213"/>
                <a:gd name="connsiteY8" fmla="*/ 204372 h 1800456"/>
                <a:gd name="connsiteX9" fmla="*/ 1866896 w 2889213"/>
                <a:gd name="connsiteY9" fmla="*/ 462766 h 1800456"/>
                <a:gd name="connsiteX10" fmla="*/ 1973469 w 2889213"/>
                <a:gd name="connsiteY10" fmla="*/ 669299 h 1800456"/>
                <a:gd name="connsiteX11" fmla="*/ 1866010 w 2889213"/>
                <a:gd name="connsiteY11" fmla="*/ 762998 h 1800456"/>
                <a:gd name="connsiteX12" fmla="*/ 2733769 w 2889213"/>
                <a:gd name="connsiteY12" fmla="*/ 1271909 h 1800456"/>
                <a:gd name="connsiteX13" fmla="*/ 2694623 w 2889213"/>
                <a:gd name="connsiteY13" fmla="*/ 1524483 h 1800456"/>
                <a:gd name="connsiteX14" fmla="*/ 2385869 w 2889213"/>
                <a:gd name="connsiteY14" fmla="*/ 1470403 h 1800456"/>
                <a:gd name="connsiteX15" fmla="*/ 2191986 w 2889213"/>
                <a:gd name="connsiteY15" fmla="*/ 1800407 h 1800456"/>
                <a:gd name="connsiteX16" fmla="*/ 2074819 w 2889213"/>
                <a:gd name="connsiteY16" fmla="*/ 1450562 h 1800456"/>
                <a:gd name="connsiteX17" fmla="*/ 1739085 w 2889213"/>
                <a:gd name="connsiteY17" fmla="*/ 1756177 h 1800456"/>
                <a:gd name="connsiteX18" fmla="*/ 1648664 w 2889213"/>
                <a:gd name="connsiteY18" fmla="*/ 1466917 h 1800456"/>
                <a:gd name="connsiteX19" fmla="*/ 1376671 w 2889213"/>
                <a:gd name="connsiteY19" fmla="*/ 1585086 h 1800456"/>
                <a:gd name="connsiteX20" fmla="*/ 1415819 w 2889213"/>
                <a:gd name="connsiteY20" fmla="*/ 1219713 h 1800456"/>
                <a:gd name="connsiteX21" fmla="*/ 665501 w 2889213"/>
                <a:gd name="connsiteY21" fmla="*/ 1160992 h 1800456"/>
                <a:gd name="connsiteX22" fmla="*/ 0 w 2889213"/>
                <a:gd name="connsiteY22" fmla="*/ 1010928 h 1800456"/>
                <a:gd name="connsiteX23" fmla="*/ 13050 w 2889213"/>
                <a:gd name="connsiteY23" fmla="*/ 169268 h 1800456"/>
                <a:gd name="connsiteX24" fmla="*/ 1348782 w 2889213"/>
                <a:gd name="connsiteY24" fmla="*/ 0 h 1800456"/>
                <a:gd name="connsiteX0" fmla="*/ 2150164 w 2889213"/>
                <a:gd name="connsiteY0" fmla="*/ 113773 h 1811599"/>
                <a:gd name="connsiteX1" fmla="*/ 2655476 w 2889213"/>
                <a:gd name="connsiteY1" fmla="*/ 469395 h 1811599"/>
                <a:gd name="connsiteX2" fmla="*/ 2828170 w 2889213"/>
                <a:gd name="connsiteY2" fmla="*/ 895281 h 1811599"/>
                <a:gd name="connsiteX3" fmla="*/ 2883834 w 2889213"/>
                <a:gd name="connsiteY3" fmla="*/ 1193615 h 1811599"/>
                <a:gd name="connsiteX4" fmla="*/ 2840612 w 2889213"/>
                <a:gd name="connsiteY4" fmla="*/ 1449135 h 1811599"/>
                <a:gd name="connsiteX5" fmla="*/ 2632493 w 2889213"/>
                <a:gd name="connsiteY5" fmla="*/ 1060062 h 1811599"/>
                <a:gd name="connsiteX6" fmla="*/ 2150164 w 2889213"/>
                <a:gd name="connsiteY6" fmla="*/ 113773 h 1811599"/>
                <a:gd name="connsiteX7" fmla="*/ 1348782 w 2889213"/>
                <a:gd name="connsiteY7" fmla="*/ 0 h 1811599"/>
                <a:gd name="connsiteX8" fmla="*/ 1714668 w 2889213"/>
                <a:gd name="connsiteY8" fmla="*/ 204372 h 1811599"/>
                <a:gd name="connsiteX9" fmla="*/ 1866896 w 2889213"/>
                <a:gd name="connsiteY9" fmla="*/ 462766 h 1811599"/>
                <a:gd name="connsiteX10" fmla="*/ 1973469 w 2889213"/>
                <a:gd name="connsiteY10" fmla="*/ 669299 h 1811599"/>
                <a:gd name="connsiteX11" fmla="*/ 1866010 w 2889213"/>
                <a:gd name="connsiteY11" fmla="*/ 762998 h 1811599"/>
                <a:gd name="connsiteX12" fmla="*/ 2733769 w 2889213"/>
                <a:gd name="connsiteY12" fmla="*/ 1271909 h 1811599"/>
                <a:gd name="connsiteX13" fmla="*/ 2694623 w 2889213"/>
                <a:gd name="connsiteY13" fmla="*/ 1524483 h 1811599"/>
                <a:gd name="connsiteX14" fmla="*/ 2385869 w 2889213"/>
                <a:gd name="connsiteY14" fmla="*/ 1470403 h 1811599"/>
                <a:gd name="connsiteX15" fmla="*/ 2214278 w 2889213"/>
                <a:gd name="connsiteY15" fmla="*/ 1811553 h 1811599"/>
                <a:gd name="connsiteX16" fmla="*/ 2074819 w 2889213"/>
                <a:gd name="connsiteY16" fmla="*/ 1450562 h 1811599"/>
                <a:gd name="connsiteX17" fmla="*/ 1739085 w 2889213"/>
                <a:gd name="connsiteY17" fmla="*/ 1756177 h 1811599"/>
                <a:gd name="connsiteX18" fmla="*/ 1648664 w 2889213"/>
                <a:gd name="connsiteY18" fmla="*/ 1466917 h 1811599"/>
                <a:gd name="connsiteX19" fmla="*/ 1376671 w 2889213"/>
                <a:gd name="connsiteY19" fmla="*/ 1585086 h 1811599"/>
                <a:gd name="connsiteX20" fmla="*/ 1415819 w 2889213"/>
                <a:gd name="connsiteY20" fmla="*/ 1219713 h 1811599"/>
                <a:gd name="connsiteX21" fmla="*/ 665501 w 2889213"/>
                <a:gd name="connsiteY21" fmla="*/ 1160992 h 1811599"/>
                <a:gd name="connsiteX22" fmla="*/ 0 w 2889213"/>
                <a:gd name="connsiteY22" fmla="*/ 1010928 h 1811599"/>
                <a:gd name="connsiteX23" fmla="*/ 13050 w 2889213"/>
                <a:gd name="connsiteY23" fmla="*/ 169268 h 1811599"/>
                <a:gd name="connsiteX24" fmla="*/ 1348782 w 2889213"/>
                <a:gd name="connsiteY24" fmla="*/ 0 h 1811599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89213" h="1811553">
                  <a:moveTo>
                    <a:pt x="2150164" y="113773"/>
                  </a:moveTo>
                  <a:lnTo>
                    <a:pt x="2655476" y="469395"/>
                  </a:lnTo>
                  <a:cubicBezTo>
                    <a:pt x="2724937" y="612627"/>
                    <a:pt x="2790110" y="774578"/>
                    <a:pt x="2828170" y="895281"/>
                  </a:cubicBezTo>
                  <a:cubicBezTo>
                    <a:pt x="2845006" y="1009922"/>
                    <a:pt x="2872906" y="1094971"/>
                    <a:pt x="2883834" y="1193615"/>
                  </a:cubicBezTo>
                  <a:cubicBezTo>
                    <a:pt x="2898597" y="1276508"/>
                    <a:pt x="2882583" y="1383685"/>
                    <a:pt x="2840612" y="1449135"/>
                  </a:cubicBezTo>
                  <a:cubicBezTo>
                    <a:pt x="2801112" y="1388173"/>
                    <a:pt x="2764708" y="1276910"/>
                    <a:pt x="2632493" y="1060062"/>
                  </a:cubicBezTo>
                  <a:cubicBezTo>
                    <a:pt x="2521003" y="837054"/>
                    <a:pt x="2268591" y="370791"/>
                    <a:pt x="2150164" y="113773"/>
                  </a:cubicBezTo>
                  <a:close/>
                  <a:moveTo>
                    <a:pt x="1348782" y="0"/>
                  </a:moveTo>
                  <a:cubicBezTo>
                    <a:pt x="1445338" y="154432"/>
                    <a:pt x="1639668" y="165874"/>
                    <a:pt x="1714668" y="204372"/>
                  </a:cubicBezTo>
                  <a:cubicBezTo>
                    <a:pt x="1723722" y="285320"/>
                    <a:pt x="1831199" y="402612"/>
                    <a:pt x="1866896" y="462766"/>
                  </a:cubicBezTo>
                  <a:cubicBezTo>
                    <a:pt x="1913125" y="544588"/>
                    <a:pt x="1935949" y="596454"/>
                    <a:pt x="1973469" y="669299"/>
                  </a:cubicBezTo>
                  <a:cubicBezTo>
                    <a:pt x="1909251" y="682689"/>
                    <a:pt x="1863715" y="712895"/>
                    <a:pt x="1866010" y="762998"/>
                  </a:cubicBezTo>
                  <a:cubicBezTo>
                    <a:pt x="1884495" y="971782"/>
                    <a:pt x="2517373" y="1008755"/>
                    <a:pt x="2733769" y="1271909"/>
                  </a:cubicBezTo>
                  <a:cubicBezTo>
                    <a:pt x="2839248" y="1365427"/>
                    <a:pt x="2779441" y="1512521"/>
                    <a:pt x="2694623" y="1524483"/>
                  </a:cubicBezTo>
                  <a:cubicBezTo>
                    <a:pt x="2575007" y="1522308"/>
                    <a:pt x="2538107" y="1485627"/>
                    <a:pt x="2385869" y="1470403"/>
                  </a:cubicBezTo>
                  <a:cubicBezTo>
                    <a:pt x="2333676" y="1639614"/>
                    <a:pt x="2280982" y="1755416"/>
                    <a:pt x="2214278" y="1811553"/>
                  </a:cubicBezTo>
                  <a:cubicBezTo>
                    <a:pt x="2147576" y="1804531"/>
                    <a:pt x="2033271" y="1685187"/>
                    <a:pt x="2074819" y="1450562"/>
                  </a:cubicBezTo>
                  <a:cubicBezTo>
                    <a:pt x="1992109" y="1541380"/>
                    <a:pt x="1856720" y="1716561"/>
                    <a:pt x="1739085" y="1756177"/>
                  </a:cubicBezTo>
                  <a:cubicBezTo>
                    <a:pt x="1647742" y="1688758"/>
                    <a:pt x="1625791" y="1561162"/>
                    <a:pt x="1648664" y="1466917"/>
                  </a:cubicBezTo>
                  <a:cubicBezTo>
                    <a:pt x="1575908" y="1517602"/>
                    <a:pt x="1475987" y="1575732"/>
                    <a:pt x="1376671" y="1585086"/>
                  </a:cubicBezTo>
                  <a:cubicBezTo>
                    <a:pt x="1265755" y="1421973"/>
                    <a:pt x="1344050" y="1304532"/>
                    <a:pt x="1415819" y="1219713"/>
                  </a:cubicBezTo>
                  <a:cubicBezTo>
                    <a:pt x="1106992" y="1284958"/>
                    <a:pt x="922130" y="1226237"/>
                    <a:pt x="665501" y="1160992"/>
                  </a:cubicBezTo>
                  <a:cubicBezTo>
                    <a:pt x="467591" y="1128369"/>
                    <a:pt x="282729" y="1004403"/>
                    <a:pt x="0" y="1010928"/>
                  </a:cubicBezTo>
                  <a:lnTo>
                    <a:pt x="13050" y="169268"/>
                  </a:lnTo>
                  <a:cubicBezTo>
                    <a:pt x="722590" y="234513"/>
                    <a:pt x="1132701" y="28762"/>
                    <a:pt x="134878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 smtClean="0"/>
              <a:t>“</a:t>
            </a:r>
            <a:r>
              <a:rPr lang="en-US" b="1" dirty="0" err="1"/>
              <a:t>Penyesuaian</a:t>
            </a:r>
            <a:r>
              <a:rPr lang="en-US" b="1" dirty="0"/>
              <a:t> </a:t>
            </a:r>
            <a:r>
              <a:rPr lang="en-US" b="1" dirty="0" err="1"/>
              <a:t>Kebijakan</a:t>
            </a:r>
            <a:r>
              <a:rPr lang="en-US" b="1" dirty="0"/>
              <a:t> Dana </a:t>
            </a:r>
            <a:r>
              <a:rPr lang="en-US" b="1" dirty="0" err="1"/>
              <a:t>BOS</a:t>
            </a:r>
            <a:r>
              <a:rPr lang="en-US" b="1" dirty="0" smtClean="0"/>
              <a:t>”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4361176" y="1032248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361176" y="1891009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361176" y="2732628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23174" y="978625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Penyaluran</a:t>
            </a:r>
            <a:r>
              <a:rPr lang="en-US" sz="2000" dirty="0"/>
              <a:t> Dana </a:t>
            </a:r>
            <a:r>
              <a:rPr lang="en-US" sz="2000" dirty="0" err="1"/>
              <a:t>BOS</a:t>
            </a:r>
            <a:r>
              <a:rPr lang="en-US" sz="2000" dirty="0"/>
              <a:t> </a:t>
            </a:r>
            <a:r>
              <a:rPr lang="en-US" sz="2000" dirty="0" smtClean="0"/>
              <a:t>            </a:t>
            </a:r>
            <a:r>
              <a:rPr lang="en-US" sz="2000" dirty="0" err="1" smtClean="0"/>
              <a:t>langsung</a:t>
            </a:r>
            <a:r>
              <a:rPr lang="en-US" sz="2000" dirty="0" smtClean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rekening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endParaRPr lang="en-US" sz="2000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5017494" y="1836097"/>
            <a:ext cx="3874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Penggunaan</a:t>
            </a:r>
            <a:r>
              <a:rPr lang="en-US" sz="2000" dirty="0"/>
              <a:t> Dana </a:t>
            </a:r>
            <a:r>
              <a:rPr lang="en-US" sz="2000" dirty="0" err="1"/>
              <a:t>BOS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dirty="0" err="1" smtClean="0"/>
              <a:t>fleksibel</a:t>
            </a:r>
            <a:r>
              <a:rPr lang="en-US" sz="2000" dirty="0" smtClean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23174" y="2666717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satuan</a:t>
            </a:r>
            <a:r>
              <a:rPr lang="en-US" sz="2000" dirty="0"/>
              <a:t> Dana </a:t>
            </a:r>
            <a:r>
              <a:rPr lang="en-US" sz="2000" dirty="0" err="1"/>
              <a:t>BOS</a:t>
            </a:r>
            <a:r>
              <a:rPr lang="en-US" sz="2000" dirty="0"/>
              <a:t> </a:t>
            </a:r>
            <a:r>
              <a:rPr lang="en-US" sz="2000" dirty="0" smtClean="0"/>
              <a:t>         </a:t>
            </a:r>
            <a:r>
              <a:rPr lang="en-US" sz="2000" dirty="0" err="1" smtClean="0"/>
              <a:t>meningkat</a:t>
            </a:r>
            <a:r>
              <a:rPr lang="en-US" sz="2000" dirty="0"/>
              <a:t>.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27772" y="1089448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327772" y="1948209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27772" y="2789828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004048" y="3556345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Pelaporan</a:t>
            </a:r>
            <a:r>
              <a:rPr lang="en-US" sz="2000" dirty="0"/>
              <a:t> Dana </a:t>
            </a:r>
            <a:r>
              <a:rPr lang="en-US" sz="2000" dirty="0" err="1"/>
              <a:t>BOS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smtClean="0"/>
              <a:t>            </a:t>
            </a:r>
            <a:r>
              <a:rPr lang="en-US" sz="2000" dirty="0" err="1" smtClean="0"/>
              <a:t>transparan</a:t>
            </a:r>
            <a:r>
              <a:rPr lang="en-US" sz="2000" dirty="0" smtClean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akuntabel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4361176" y="3582818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27772" y="3640018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3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23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“Program </a:t>
            </a:r>
            <a:r>
              <a:rPr lang="en-US" b="1" dirty="0" err="1"/>
              <a:t>Organisasi</a:t>
            </a:r>
            <a:r>
              <a:rPr lang="en-US" b="1" dirty="0"/>
              <a:t> </a:t>
            </a:r>
            <a:r>
              <a:rPr lang="en-US" b="1" dirty="0" err="1"/>
              <a:t>Penggerak</a:t>
            </a:r>
            <a:r>
              <a:rPr lang="en-US" b="1" dirty="0" smtClean="0"/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algn="l"/>
            <a:r>
              <a:rPr lang="en-US" altLang="ko-KR" sz="1800" dirty="0" smtClean="0"/>
              <a:t>                                 Ada 3 </a:t>
            </a:r>
            <a:r>
              <a:rPr lang="en-US" altLang="ko-KR" sz="1800" dirty="0" err="1" smtClean="0"/>
              <a:t>Kategori</a:t>
            </a:r>
            <a:r>
              <a:rPr lang="en-US" altLang="ko-KR" sz="1800" dirty="0" smtClean="0"/>
              <a:t> :</a:t>
            </a:r>
            <a:endParaRPr lang="en-US" altLang="ko-KR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27637"/>
              </p:ext>
            </p:extLst>
          </p:nvPr>
        </p:nvGraphicFramePr>
        <p:xfrm>
          <a:off x="205680" y="1000036"/>
          <a:ext cx="1752196" cy="38438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82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69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97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Gajah</a:t>
                      </a:r>
                    </a:p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Organisasi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sudah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berjalan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lebih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dari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3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th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dan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sudah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ada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outputnya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97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42675"/>
              </p:ext>
            </p:extLst>
          </p:nvPr>
        </p:nvGraphicFramePr>
        <p:xfrm>
          <a:off x="4355974" y="929432"/>
          <a:ext cx="2040228" cy="39110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2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16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4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658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Kijang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0678">
                <a:tc gridSpan="3"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544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544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Organisasi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masih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baru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berkembang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,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namun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memiliki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          ide-ide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menarik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5449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7369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658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45146"/>
              </p:ext>
            </p:extLst>
          </p:nvPr>
        </p:nvGraphicFramePr>
        <p:xfrm>
          <a:off x="2148408" y="1306958"/>
          <a:ext cx="1991544" cy="36265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7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80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7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4471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Macan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Organisasi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masih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berkembang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dan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memiliki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perencanaan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altLang="ko-KR" sz="16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baik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976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689359" y="915566"/>
            <a:ext cx="2218385" cy="38164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val 21"/>
          <p:cNvSpPr>
            <a:spLocks noChangeAspect="1"/>
          </p:cNvSpPr>
          <p:nvPr/>
        </p:nvSpPr>
        <p:spPr>
          <a:xfrm>
            <a:off x="7393223" y="1906808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767795" y="245953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1" name="Picture 10" descr="http://ditpsd.kemdikbud.go.id/upload/filemanager/2021/05/merdeka-belajar-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8" t="7778" r="19732" b="40390"/>
          <a:stretch/>
        </p:blipFill>
        <p:spPr bwMode="auto">
          <a:xfrm>
            <a:off x="6571037" y="1120346"/>
            <a:ext cx="2455028" cy="3406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s://upload.wikimedia.org/wikipedia/commons/thumb/d/dc/Elephant_near_ndutu.jpg/640px-Elephant_near_ndutu.jpg?16351724889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28" y="1398349"/>
            <a:ext cx="1728192" cy="131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https://1.bp.blogspot.com/-TOXx253r-5Q/XxwYOZbloII/AAAAAAAAJYY/MuL0M3iSM3sJiwvN8NpvPAtqrDFJVpFjQCLcBGAsYHQ/s426/Mimpi%2BBertemu%2BMacan%2Bdan%2BArtinya%2BSebagai%2BTand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32" y="1649706"/>
            <a:ext cx="1944216" cy="135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15 Fakta Tentang Hewan Kijang Yang Mungkin Anda Tidak Ketahui Cintai Hidup Impala Hewan Kija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14842"/>
            <a:ext cx="2088232" cy="118393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4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1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004048" y="3712465"/>
            <a:ext cx="404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</a:t>
            </a:r>
            <a:endParaRPr lang="en-US" altLang="ko-KR" sz="2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" name="Picture 3" descr="http://ditpsd.kemdikbud.go.id/upload/filemanager/2021/05/merdeka-belajar-5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t="9866" r="15267" b="28964"/>
          <a:stretch/>
        </p:blipFill>
        <p:spPr bwMode="auto">
          <a:xfrm>
            <a:off x="283371" y="253098"/>
            <a:ext cx="4144614" cy="47061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Group 13318">
            <a:extLst>
              <a:ext uri="{FF2B5EF4-FFF2-40B4-BE49-F238E27FC236}">
                <a16:creationId xmlns="" xmlns:a16="http://schemas.microsoft.com/office/drawing/2014/main" id="{3176A925-9561-4C3F-8238-DB986AC67B50}"/>
              </a:ext>
            </a:extLst>
          </p:cNvPr>
          <p:cNvGrpSpPr/>
          <p:nvPr/>
        </p:nvGrpSpPr>
        <p:grpSpPr>
          <a:xfrm rot="19917947">
            <a:off x="6549634" y="200948"/>
            <a:ext cx="1665869" cy="3558872"/>
            <a:chOff x="1359132" y="345882"/>
            <a:chExt cx="1966239" cy="4200564"/>
          </a:xfrm>
        </p:grpSpPr>
        <p:grpSp>
          <p:nvGrpSpPr>
            <p:cNvPr id="13" name="Group 23">
              <a:extLst>
                <a:ext uri="{FF2B5EF4-FFF2-40B4-BE49-F238E27FC236}">
                  <a16:creationId xmlns="" xmlns:a16="http://schemas.microsoft.com/office/drawing/2014/main" id="{F1830171-F3BF-4D8C-BBE7-DC399D6D1691}"/>
                </a:ext>
              </a:extLst>
            </p:cNvPr>
            <p:cNvGrpSpPr/>
            <p:nvPr/>
          </p:nvGrpSpPr>
          <p:grpSpPr>
            <a:xfrm>
              <a:off x="2073901" y="2033643"/>
              <a:ext cx="501313" cy="2512803"/>
              <a:chOff x="2810055" y="1513806"/>
              <a:chExt cx="535258" cy="2682950"/>
            </a:xfrm>
          </p:grpSpPr>
          <p:sp>
            <p:nvSpPr>
              <p:cNvPr id="26" name="Rectangle 8">
                <a:extLst>
                  <a:ext uri="{FF2B5EF4-FFF2-40B4-BE49-F238E27FC236}">
                    <a16:creationId xmlns="" xmlns:a16="http://schemas.microsoft.com/office/drawing/2014/main" id="{EA6408B1-590A-4B35-99D9-FD571251018D}"/>
                  </a:ext>
                </a:extLst>
              </p:cNvPr>
              <p:cNvSpPr/>
              <p:nvPr/>
            </p:nvSpPr>
            <p:spPr>
              <a:xfrm>
                <a:off x="2810675" y="3399597"/>
                <a:ext cx="534638" cy="779141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Rectangle 8">
                <a:extLst>
                  <a:ext uri="{FF2B5EF4-FFF2-40B4-BE49-F238E27FC236}">
                    <a16:creationId xmlns="" xmlns:a16="http://schemas.microsoft.com/office/drawing/2014/main" id="{9AD44607-A66D-48A0-9FE2-E296E272740A}"/>
                  </a:ext>
                </a:extLst>
              </p:cNvPr>
              <p:cNvSpPr/>
              <p:nvPr/>
            </p:nvSpPr>
            <p:spPr>
              <a:xfrm>
                <a:off x="2984722" y="3392706"/>
                <a:ext cx="180870" cy="78799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Rectangle 8">
                <a:extLst>
                  <a:ext uri="{FF2B5EF4-FFF2-40B4-BE49-F238E27FC236}">
                    <a16:creationId xmlns="" xmlns:a16="http://schemas.microsoft.com/office/drawing/2014/main" id="{8281CE4E-D56C-4E49-B3E2-5D78C9EA1732}"/>
                  </a:ext>
                </a:extLst>
              </p:cNvPr>
              <p:cNvSpPr/>
              <p:nvPr/>
            </p:nvSpPr>
            <p:spPr>
              <a:xfrm>
                <a:off x="2810055" y="3399597"/>
                <a:ext cx="264192" cy="763141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Rectangle 2">
                <a:extLst>
                  <a:ext uri="{FF2B5EF4-FFF2-40B4-BE49-F238E27FC236}">
                    <a16:creationId xmlns="" xmlns:a16="http://schemas.microsoft.com/office/drawing/2014/main" id="{3E95295E-B3E7-4F6E-8448-4A4089D20A1A}"/>
                  </a:ext>
                </a:extLst>
              </p:cNvPr>
              <p:cNvSpPr/>
              <p:nvPr/>
            </p:nvSpPr>
            <p:spPr>
              <a:xfrm>
                <a:off x="3157353" y="1513806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Rectangle 2">
                <a:extLst>
                  <a:ext uri="{FF2B5EF4-FFF2-40B4-BE49-F238E27FC236}">
                    <a16:creationId xmlns="" xmlns:a16="http://schemas.microsoft.com/office/drawing/2014/main" id="{BCDA3D7C-208F-4796-9CD0-D2F312817A95}"/>
                  </a:ext>
                </a:extLst>
              </p:cNvPr>
              <p:cNvSpPr/>
              <p:nvPr/>
            </p:nvSpPr>
            <p:spPr>
              <a:xfrm>
                <a:off x="2987824" y="1677195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Rectangle 2">
                <a:extLst>
                  <a:ext uri="{FF2B5EF4-FFF2-40B4-BE49-F238E27FC236}">
                    <a16:creationId xmlns="" xmlns:a16="http://schemas.microsoft.com/office/drawing/2014/main" id="{5990E51F-BEB5-4B24-98F7-94F4F212A2D3}"/>
                  </a:ext>
                </a:extLst>
              </p:cNvPr>
              <p:cNvSpPr/>
              <p:nvPr/>
            </p:nvSpPr>
            <p:spPr>
              <a:xfrm>
                <a:off x="3165590" y="1677196"/>
                <a:ext cx="177768" cy="1815899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Isosceles Triangle 4">
                <a:extLst>
                  <a:ext uri="{FF2B5EF4-FFF2-40B4-BE49-F238E27FC236}">
                    <a16:creationId xmlns="" xmlns:a16="http://schemas.microsoft.com/office/drawing/2014/main" id="{0764F1D1-C010-460B-9C7C-2FF50681B51A}"/>
                  </a:ext>
                </a:extLst>
              </p:cNvPr>
              <p:cNvSpPr/>
              <p:nvPr/>
            </p:nvSpPr>
            <p:spPr>
              <a:xfrm rot="10800000">
                <a:off x="2987823" y="3961239"/>
                <a:ext cx="177768" cy="235517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Group 26">
              <a:extLst>
                <a:ext uri="{FF2B5EF4-FFF2-40B4-BE49-F238E27FC236}">
                  <a16:creationId xmlns="" xmlns:a16="http://schemas.microsoft.com/office/drawing/2014/main" id="{187C0761-B81E-4279-BA43-015F4789B66D}"/>
                </a:ext>
              </a:extLst>
            </p:cNvPr>
            <p:cNvGrpSpPr/>
            <p:nvPr/>
          </p:nvGrpSpPr>
          <p:grpSpPr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15" name="Teardrop 30">
                <a:extLst>
                  <a:ext uri="{FF2B5EF4-FFF2-40B4-BE49-F238E27FC236}">
                    <a16:creationId xmlns="" xmlns:a16="http://schemas.microsoft.com/office/drawing/2014/main" id="{64AC187B-0A2A-489A-A907-3D496D0F402B}"/>
                  </a:ext>
                </a:extLst>
              </p:cNvPr>
              <p:cNvSpPr/>
              <p:nvPr/>
            </p:nvSpPr>
            <p:spPr>
              <a:xfrm rot="8100000">
                <a:off x="2322441" y="1563466"/>
                <a:ext cx="1333455" cy="133345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Trapezoid 24">
                <a:extLst>
                  <a:ext uri="{FF2B5EF4-FFF2-40B4-BE49-F238E27FC236}">
                    <a16:creationId xmlns="" xmlns:a16="http://schemas.microsoft.com/office/drawing/2014/main" id="{7651C308-51DD-43ED-AD7A-2E53A4CDDA81}"/>
                  </a:ext>
                </a:extLst>
              </p:cNvPr>
              <p:cNvSpPr/>
              <p:nvPr/>
            </p:nvSpPr>
            <p:spPr>
              <a:xfrm rot="10800000">
                <a:off x="2751763" y="2230194"/>
                <a:ext cx="457200" cy="783671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Rounded Rectangle 18">
                <a:extLst>
                  <a:ext uri="{FF2B5EF4-FFF2-40B4-BE49-F238E27FC236}">
                    <a16:creationId xmlns="" xmlns:a16="http://schemas.microsoft.com/office/drawing/2014/main" id="{62930416-EBA5-4143-8370-943F45E8700C}"/>
                  </a:ext>
                </a:extLst>
              </p:cNvPr>
              <p:cNvSpPr/>
              <p:nvPr/>
            </p:nvSpPr>
            <p:spPr>
              <a:xfrm rot="2700000">
                <a:off x="3710962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ounded Rectangle 19">
                <a:extLst>
                  <a:ext uri="{FF2B5EF4-FFF2-40B4-BE49-F238E27FC236}">
                    <a16:creationId xmlns="" xmlns:a16="http://schemas.microsoft.com/office/drawing/2014/main" id="{0353A222-C645-4858-A96B-D4B4B9C69293}"/>
                  </a:ext>
                </a:extLst>
              </p:cNvPr>
              <p:cNvSpPr/>
              <p:nvPr/>
            </p:nvSpPr>
            <p:spPr>
              <a:xfrm rot="18900000" flipH="1">
                <a:off x="2156327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ounded Rectangle 20">
                <a:extLst>
                  <a:ext uri="{FF2B5EF4-FFF2-40B4-BE49-F238E27FC236}">
                    <a16:creationId xmlns="" xmlns:a16="http://schemas.microsoft.com/office/drawing/2014/main" id="{AE7A8672-48A3-4738-9AFC-10E91DD06D6B}"/>
                  </a:ext>
                </a:extLst>
              </p:cNvPr>
              <p:cNvSpPr/>
              <p:nvPr/>
            </p:nvSpPr>
            <p:spPr>
              <a:xfrm>
                <a:off x="2935970" y="1110787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21">
                <a:extLst>
                  <a:ext uri="{FF2B5EF4-FFF2-40B4-BE49-F238E27FC236}">
                    <a16:creationId xmlns="" xmlns:a16="http://schemas.microsoft.com/office/drawing/2014/main" id="{971073D8-F5DB-49E0-90B8-CB5EE821BBDF}"/>
                  </a:ext>
                </a:extLst>
              </p:cNvPr>
              <p:cNvSpPr/>
              <p:nvPr/>
            </p:nvSpPr>
            <p:spPr>
              <a:xfrm rot="5400000">
                <a:off x="3933668" y="1996109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2">
                <a:extLst>
                  <a:ext uri="{FF2B5EF4-FFF2-40B4-BE49-F238E27FC236}">
                    <a16:creationId xmlns="" xmlns:a16="http://schemas.microsoft.com/office/drawing/2014/main" id="{84868AB7-B7FC-41AD-8F70-C0362E013604}"/>
                  </a:ext>
                </a:extLst>
              </p:cNvPr>
              <p:cNvSpPr/>
              <p:nvPr/>
            </p:nvSpPr>
            <p:spPr>
              <a:xfrm rot="16200000" flipH="1">
                <a:off x="1978847" y="1919902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ounded Rectangle 25">
                <a:extLst>
                  <a:ext uri="{FF2B5EF4-FFF2-40B4-BE49-F238E27FC236}">
                    <a16:creationId xmlns="" xmlns:a16="http://schemas.microsoft.com/office/drawing/2014/main" id="{D3DAEEE6-E3DD-4070-AFC9-DF5EF5A20C44}"/>
                  </a:ext>
                </a:extLst>
              </p:cNvPr>
              <p:cNvSpPr/>
              <p:nvPr/>
            </p:nvSpPr>
            <p:spPr>
              <a:xfrm>
                <a:off x="2692290" y="3074683"/>
                <a:ext cx="612000" cy="11266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Rounded Rectangle 27">
                <a:extLst>
                  <a:ext uri="{FF2B5EF4-FFF2-40B4-BE49-F238E27FC236}">
                    <a16:creationId xmlns="" xmlns:a16="http://schemas.microsoft.com/office/drawing/2014/main" id="{577B8435-1E8C-4F57-B74D-B56C83326D65}"/>
                  </a:ext>
                </a:extLst>
              </p:cNvPr>
              <p:cNvSpPr/>
              <p:nvPr/>
            </p:nvSpPr>
            <p:spPr>
              <a:xfrm>
                <a:off x="283328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ounded Rectangle 28">
                <a:extLst>
                  <a:ext uri="{FF2B5EF4-FFF2-40B4-BE49-F238E27FC236}">
                    <a16:creationId xmlns="" xmlns:a16="http://schemas.microsoft.com/office/drawing/2014/main" id="{B0241759-7E69-42F7-8D33-266DE9417147}"/>
                  </a:ext>
                </a:extLst>
              </p:cNvPr>
              <p:cNvSpPr/>
              <p:nvPr/>
            </p:nvSpPr>
            <p:spPr>
              <a:xfrm>
                <a:off x="295750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ounded Rectangle 29">
                <a:extLst>
                  <a:ext uri="{FF2B5EF4-FFF2-40B4-BE49-F238E27FC236}">
                    <a16:creationId xmlns="" xmlns:a16="http://schemas.microsoft.com/office/drawing/2014/main" id="{DD2DBE1F-0326-42C7-B5F3-A1B7E8B47779}"/>
                  </a:ext>
                </a:extLst>
              </p:cNvPr>
              <p:cNvSpPr/>
              <p:nvPr/>
            </p:nvSpPr>
            <p:spPr>
              <a:xfrm>
                <a:off x="308172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4450356" y="242670"/>
            <a:ext cx="46936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/>
              <a:t>Fokus</a:t>
            </a:r>
            <a:r>
              <a:rPr lang="en-US" sz="2000" dirty="0" smtClean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 smtClean="0"/>
              <a:t>pedagogie</a:t>
            </a:r>
            <a:r>
              <a:rPr lang="en-US" sz="2000" dirty="0" smtClean="0"/>
              <a:t>, </a:t>
            </a:r>
            <a:r>
              <a:rPr lang="en-US" sz="2000" dirty="0" err="1" smtClean="0"/>
              <a:t>berorientasi</a:t>
            </a:r>
            <a:r>
              <a:rPr lang="en-US" sz="2000" dirty="0" smtClean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murid</a:t>
            </a:r>
            <a:r>
              <a:rPr lang="en-US" sz="2000" dirty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pengembangan</a:t>
            </a:r>
            <a:r>
              <a:rPr lang="en-US" sz="2000" dirty="0" smtClean="0"/>
              <a:t>       </a:t>
            </a:r>
            <a:r>
              <a:rPr lang="en-US" sz="2000" dirty="0" err="1" smtClean="0"/>
              <a:t>holistik</a:t>
            </a:r>
            <a:r>
              <a:rPr lang="en-US" sz="2000" dirty="0"/>
              <a:t>. </a:t>
            </a:r>
            <a:endParaRPr lang="en-US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/>
              <a:t>Pelatihan</a:t>
            </a:r>
            <a:r>
              <a:rPr lang="en-US" sz="2000" dirty="0" smtClean="0"/>
              <a:t> </a:t>
            </a:r>
            <a:r>
              <a:rPr lang="en-US" sz="2000" dirty="0" err="1" smtClean="0"/>
              <a:t>menitikberatkan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         </a:t>
            </a:r>
            <a:r>
              <a:rPr lang="en-US" sz="2000" dirty="0" err="1" smtClean="0"/>
              <a:t>kepemimpinan</a:t>
            </a:r>
            <a:r>
              <a:rPr lang="en-US" sz="2000" dirty="0"/>
              <a:t> </a:t>
            </a:r>
            <a:r>
              <a:rPr lang="en-US" sz="2000" dirty="0" err="1" smtClean="0"/>
              <a:t>instruksional</a:t>
            </a:r>
            <a:r>
              <a:rPr lang="en-US" sz="2000" dirty="0"/>
              <a:t>,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on </a:t>
            </a:r>
            <a:r>
              <a:rPr lang="en-US" sz="2000" dirty="0" smtClean="0"/>
              <a:t>the </a:t>
            </a:r>
            <a:r>
              <a:rPr lang="en-US" sz="2000" dirty="0"/>
              <a:t>job coaching,  </a:t>
            </a:r>
            <a:r>
              <a:rPr lang="en-US" sz="2000" dirty="0" smtClean="0"/>
              <a:t>               </a:t>
            </a:r>
            <a:r>
              <a:rPr lang="en-US" sz="2000" dirty="0" err="1" smtClean="0"/>
              <a:t>pendekatan</a:t>
            </a:r>
            <a:r>
              <a:rPr lang="en-US" sz="2000" dirty="0" smtClean="0"/>
              <a:t> </a:t>
            </a:r>
            <a:r>
              <a:rPr lang="en-US" sz="2000" dirty="0" err="1"/>
              <a:t>formatif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berbasis</a:t>
            </a:r>
            <a:r>
              <a:rPr lang="en-US" sz="2000" dirty="0" smtClean="0"/>
              <a:t>          </a:t>
            </a:r>
            <a:r>
              <a:rPr lang="en-US" sz="2000" dirty="0" err="1" smtClean="0"/>
              <a:t>pengembangan</a:t>
            </a:r>
            <a:r>
              <a:rPr lang="en-US" sz="2000" dirty="0" smtClean="0"/>
              <a:t>, </a:t>
            </a:r>
            <a:r>
              <a:rPr lang="en-US" sz="2000" dirty="0" err="1" smtClean="0"/>
              <a:t>serta</a:t>
            </a:r>
            <a:r>
              <a:rPr lang="en-US" sz="2000" dirty="0" smtClean="0"/>
              <a:t> </a:t>
            </a:r>
            <a:r>
              <a:rPr lang="en-US" sz="2000" dirty="0" err="1" smtClean="0"/>
              <a:t>kolaboratif</a:t>
            </a:r>
            <a:r>
              <a:rPr lang="en-US" sz="2000" dirty="0" smtClean="0"/>
              <a:t>     </a:t>
            </a:r>
            <a:r>
              <a:rPr lang="en-US" sz="2000" dirty="0" err="1" smtClean="0"/>
              <a:t>dgn</a:t>
            </a:r>
            <a:r>
              <a:rPr lang="en-US" sz="2000" dirty="0" smtClean="0"/>
              <a:t> </a:t>
            </a:r>
            <a:r>
              <a:rPr lang="en-US" sz="2000" dirty="0" err="1"/>
              <a:t>pendekatan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smtClean="0"/>
              <a:t>               </a:t>
            </a:r>
            <a:r>
              <a:rPr lang="en-US" sz="2000" dirty="0" err="1" smtClean="0"/>
              <a:t>keseluruhan</a:t>
            </a:r>
            <a:r>
              <a:rPr lang="en-US" sz="2000" dirty="0" smtClean="0"/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/>
              <a:t>Guru-guru </a:t>
            </a:r>
            <a:r>
              <a:rPr lang="en-US" sz="2000" dirty="0" err="1"/>
              <a:t>penggerak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smtClean="0"/>
              <a:t>               </a:t>
            </a:r>
            <a:r>
              <a:rPr lang="en-US" sz="2000" dirty="0" err="1" smtClean="0"/>
              <a:t>diidentifikasi</a:t>
            </a:r>
            <a:r>
              <a:rPr lang="en-US" sz="2000" dirty="0" smtClean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dilatih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smtClean="0"/>
              <a:t>       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err="1"/>
              <a:t>calon-calon</a:t>
            </a:r>
            <a:r>
              <a:rPr lang="en-US" sz="2000" dirty="0"/>
              <a:t> </a:t>
            </a:r>
            <a:r>
              <a:rPr lang="en-US" sz="2000" dirty="0" err="1" smtClean="0"/>
              <a:t>Kepala</a:t>
            </a:r>
            <a:r>
              <a:rPr lang="en-US" sz="2000" dirty="0" smtClean="0"/>
              <a:t> </a:t>
            </a:r>
            <a:r>
              <a:rPr lang="en-US" sz="2000" dirty="0" err="1" smtClean="0"/>
              <a:t>Sekolah</a:t>
            </a:r>
            <a:r>
              <a:rPr lang="en-US" sz="2000" dirty="0" smtClean="0"/>
              <a:t> </a:t>
            </a:r>
            <a:r>
              <a:rPr lang="en-US" sz="2000" dirty="0" err="1" smtClean="0"/>
              <a:t>pengawas</a:t>
            </a:r>
            <a:r>
              <a:rPr lang="en-US" sz="2000" dirty="0" smtClean="0"/>
              <a:t>  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pengajar</a:t>
            </a:r>
            <a:r>
              <a:rPr lang="en-US" sz="2000" dirty="0" smtClean="0"/>
              <a:t> </a:t>
            </a:r>
            <a:r>
              <a:rPr lang="en-US" sz="2000" dirty="0"/>
              <a:t>guru </a:t>
            </a:r>
            <a:r>
              <a:rPr lang="en-US" sz="2000" dirty="0" smtClean="0"/>
              <a:t>           </a:t>
            </a:r>
            <a:r>
              <a:rPr lang="en-US" sz="2000" dirty="0" err="1" smtClean="0"/>
              <a:t>dimasa</a:t>
            </a:r>
            <a:r>
              <a:rPr lang="en-US" sz="2000" dirty="0" smtClean="0"/>
              <a:t> </a:t>
            </a:r>
            <a:r>
              <a:rPr lang="en-US" sz="2000" dirty="0" err="1" smtClean="0"/>
              <a:t>depan</a:t>
            </a:r>
            <a:r>
              <a:rPr lang="en-US" sz="2000" dirty="0" smtClean="0"/>
              <a:t>.</a:t>
            </a:r>
            <a:endParaRPr lang="en-US" altLang="ko-KR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5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99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004048" y="3712465"/>
            <a:ext cx="404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</a:t>
            </a:r>
            <a:endParaRPr lang="en-US" altLang="ko-KR" sz="2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" name="Picture 3" descr="http://ditpsd.kemdikbud.go.id/upload/filemanager/2021/05/merdeka-belajar-5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t="9866" r="15267" b="28964"/>
          <a:stretch/>
        </p:blipFill>
        <p:spPr bwMode="auto">
          <a:xfrm>
            <a:off x="283371" y="253098"/>
            <a:ext cx="1264293" cy="47061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Group 13318">
            <a:extLst>
              <a:ext uri="{FF2B5EF4-FFF2-40B4-BE49-F238E27FC236}">
                <a16:creationId xmlns:a16="http://schemas.microsoft.com/office/drawing/2014/main" xmlns="" id="{3176A925-9561-4C3F-8238-DB986AC67B50}"/>
              </a:ext>
            </a:extLst>
          </p:cNvPr>
          <p:cNvGrpSpPr/>
          <p:nvPr/>
        </p:nvGrpSpPr>
        <p:grpSpPr>
          <a:xfrm rot="19917947">
            <a:off x="6549634" y="200948"/>
            <a:ext cx="1665869" cy="3558872"/>
            <a:chOff x="1359132" y="345882"/>
            <a:chExt cx="1966239" cy="4200564"/>
          </a:xfrm>
        </p:grpSpPr>
        <p:grpSp>
          <p:nvGrpSpPr>
            <p:cNvPr id="13" name="Group 23">
              <a:extLst>
                <a:ext uri="{FF2B5EF4-FFF2-40B4-BE49-F238E27FC236}">
                  <a16:creationId xmlns:a16="http://schemas.microsoft.com/office/drawing/2014/main" xmlns="" id="{F1830171-F3BF-4D8C-BBE7-DC399D6D1691}"/>
                </a:ext>
              </a:extLst>
            </p:cNvPr>
            <p:cNvGrpSpPr/>
            <p:nvPr/>
          </p:nvGrpSpPr>
          <p:grpSpPr>
            <a:xfrm>
              <a:off x="2073901" y="2033643"/>
              <a:ext cx="501313" cy="2512803"/>
              <a:chOff x="2810055" y="1513806"/>
              <a:chExt cx="535258" cy="2682950"/>
            </a:xfrm>
          </p:grpSpPr>
          <p:sp>
            <p:nvSpPr>
              <p:cNvPr id="26" name="Rectangle 8">
                <a:extLst>
                  <a:ext uri="{FF2B5EF4-FFF2-40B4-BE49-F238E27FC236}">
                    <a16:creationId xmlns:a16="http://schemas.microsoft.com/office/drawing/2014/main" xmlns="" id="{EA6408B1-590A-4B35-99D9-FD571251018D}"/>
                  </a:ext>
                </a:extLst>
              </p:cNvPr>
              <p:cNvSpPr/>
              <p:nvPr/>
            </p:nvSpPr>
            <p:spPr>
              <a:xfrm>
                <a:off x="2810675" y="3399597"/>
                <a:ext cx="534638" cy="779141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Rectangle 8">
                <a:extLst>
                  <a:ext uri="{FF2B5EF4-FFF2-40B4-BE49-F238E27FC236}">
                    <a16:creationId xmlns:a16="http://schemas.microsoft.com/office/drawing/2014/main" xmlns="" id="{9AD44607-A66D-48A0-9FE2-E296E272740A}"/>
                  </a:ext>
                </a:extLst>
              </p:cNvPr>
              <p:cNvSpPr/>
              <p:nvPr/>
            </p:nvSpPr>
            <p:spPr>
              <a:xfrm>
                <a:off x="2984722" y="3392706"/>
                <a:ext cx="180870" cy="78799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Rectangle 8">
                <a:extLst>
                  <a:ext uri="{FF2B5EF4-FFF2-40B4-BE49-F238E27FC236}">
                    <a16:creationId xmlns:a16="http://schemas.microsoft.com/office/drawing/2014/main" xmlns="" id="{8281CE4E-D56C-4E49-B3E2-5D78C9EA1732}"/>
                  </a:ext>
                </a:extLst>
              </p:cNvPr>
              <p:cNvSpPr/>
              <p:nvPr/>
            </p:nvSpPr>
            <p:spPr>
              <a:xfrm>
                <a:off x="2810055" y="3399597"/>
                <a:ext cx="264192" cy="763141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Rectangle 2">
                <a:extLst>
                  <a:ext uri="{FF2B5EF4-FFF2-40B4-BE49-F238E27FC236}">
                    <a16:creationId xmlns:a16="http://schemas.microsoft.com/office/drawing/2014/main" xmlns="" id="{3E95295E-B3E7-4F6E-8448-4A4089D20A1A}"/>
                  </a:ext>
                </a:extLst>
              </p:cNvPr>
              <p:cNvSpPr/>
              <p:nvPr/>
            </p:nvSpPr>
            <p:spPr>
              <a:xfrm>
                <a:off x="3157353" y="1513806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Rectangle 2">
                <a:extLst>
                  <a:ext uri="{FF2B5EF4-FFF2-40B4-BE49-F238E27FC236}">
                    <a16:creationId xmlns:a16="http://schemas.microsoft.com/office/drawing/2014/main" xmlns="" id="{BCDA3D7C-208F-4796-9CD0-D2F312817A95}"/>
                  </a:ext>
                </a:extLst>
              </p:cNvPr>
              <p:cNvSpPr/>
              <p:nvPr/>
            </p:nvSpPr>
            <p:spPr>
              <a:xfrm>
                <a:off x="2987824" y="1677195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Rectangle 2">
                <a:extLst>
                  <a:ext uri="{FF2B5EF4-FFF2-40B4-BE49-F238E27FC236}">
                    <a16:creationId xmlns:a16="http://schemas.microsoft.com/office/drawing/2014/main" xmlns="" id="{5990E51F-BEB5-4B24-98F7-94F4F212A2D3}"/>
                  </a:ext>
                </a:extLst>
              </p:cNvPr>
              <p:cNvSpPr/>
              <p:nvPr/>
            </p:nvSpPr>
            <p:spPr>
              <a:xfrm>
                <a:off x="3165590" y="1677196"/>
                <a:ext cx="177768" cy="1815899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Isosceles Triangle 4">
                <a:extLst>
                  <a:ext uri="{FF2B5EF4-FFF2-40B4-BE49-F238E27FC236}">
                    <a16:creationId xmlns:a16="http://schemas.microsoft.com/office/drawing/2014/main" xmlns="" id="{0764F1D1-C010-460B-9C7C-2FF50681B51A}"/>
                  </a:ext>
                </a:extLst>
              </p:cNvPr>
              <p:cNvSpPr/>
              <p:nvPr/>
            </p:nvSpPr>
            <p:spPr>
              <a:xfrm rot="10800000">
                <a:off x="2987823" y="3961239"/>
                <a:ext cx="177768" cy="235517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xmlns="" id="{187C0761-B81E-4279-BA43-015F4789B66D}"/>
                </a:ext>
              </a:extLst>
            </p:cNvPr>
            <p:cNvGrpSpPr/>
            <p:nvPr/>
          </p:nvGrpSpPr>
          <p:grpSpPr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15" name="Teardrop 30">
                <a:extLst>
                  <a:ext uri="{FF2B5EF4-FFF2-40B4-BE49-F238E27FC236}">
                    <a16:creationId xmlns:a16="http://schemas.microsoft.com/office/drawing/2014/main" xmlns="" id="{64AC187B-0A2A-489A-A907-3D496D0F402B}"/>
                  </a:ext>
                </a:extLst>
              </p:cNvPr>
              <p:cNvSpPr/>
              <p:nvPr/>
            </p:nvSpPr>
            <p:spPr>
              <a:xfrm rot="8100000">
                <a:off x="2322441" y="1563466"/>
                <a:ext cx="1333455" cy="133345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Trapezoid 24">
                <a:extLst>
                  <a:ext uri="{FF2B5EF4-FFF2-40B4-BE49-F238E27FC236}">
                    <a16:creationId xmlns:a16="http://schemas.microsoft.com/office/drawing/2014/main" xmlns="" id="{7651C308-51DD-43ED-AD7A-2E53A4CDDA81}"/>
                  </a:ext>
                </a:extLst>
              </p:cNvPr>
              <p:cNvSpPr/>
              <p:nvPr/>
            </p:nvSpPr>
            <p:spPr>
              <a:xfrm rot="10800000">
                <a:off x="2751763" y="2230194"/>
                <a:ext cx="457200" cy="783671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Rounded Rectangle 18">
                <a:extLst>
                  <a:ext uri="{FF2B5EF4-FFF2-40B4-BE49-F238E27FC236}">
                    <a16:creationId xmlns:a16="http://schemas.microsoft.com/office/drawing/2014/main" xmlns="" id="{62930416-EBA5-4143-8370-943F45E8700C}"/>
                  </a:ext>
                </a:extLst>
              </p:cNvPr>
              <p:cNvSpPr/>
              <p:nvPr/>
            </p:nvSpPr>
            <p:spPr>
              <a:xfrm rot="2700000">
                <a:off x="3710962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ounded Rectangle 19">
                <a:extLst>
                  <a:ext uri="{FF2B5EF4-FFF2-40B4-BE49-F238E27FC236}">
                    <a16:creationId xmlns:a16="http://schemas.microsoft.com/office/drawing/2014/main" xmlns="" id="{0353A222-C645-4858-A96B-D4B4B9C69293}"/>
                  </a:ext>
                </a:extLst>
              </p:cNvPr>
              <p:cNvSpPr/>
              <p:nvPr/>
            </p:nvSpPr>
            <p:spPr>
              <a:xfrm rot="18900000" flipH="1">
                <a:off x="2156327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ounded Rectangle 20">
                <a:extLst>
                  <a:ext uri="{FF2B5EF4-FFF2-40B4-BE49-F238E27FC236}">
                    <a16:creationId xmlns:a16="http://schemas.microsoft.com/office/drawing/2014/main" xmlns="" id="{AE7A8672-48A3-4738-9AFC-10E91DD06D6B}"/>
                  </a:ext>
                </a:extLst>
              </p:cNvPr>
              <p:cNvSpPr/>
              <p:nvPr/>
            </p:nvSpPr>
            <p:spPr>
              <a:xfrm>
                <a:off x="2935970" y="1110787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21">
                <a:extLst>
                  <a:ext uri="{FF2B5EF4-FFF2-40B4-BE49-F238E27FC236}">
                    <a16:creationId xmlns:a16="http://schemas.microsoft.com/office/drawing/2014/main" xmlns="" id="{971073D8-F5DB-49E0-90B8-CB5EE821BBDF}"/>
                  </a:ext>
                </a:extLst>
              </p:cNvPr>
              <p:cNvSpPr/>
              <p:nvPr/>
            </p:nvSpPr>
            <p:spPr>
              <a:xfrm rot="5400000">
                <a:off x="3933668" y="1996109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2">
                <a:extLst>
                  <a:ext uri="{FF2B5EF4-FFF2-40B4-BE49-F238E27FC236}">
                    <a16:creationId xmlns:a16="http://schemas.microsoft.com/office/drawing/2014/main" xmlns="" id="{84868AB7-B7FC-41AD-8F70-C0362E013604}"/>
                  </a:ext>
                </a:extLst>
              </p:cNvPr>
              <p:cNvSpPr/>
              <p:nvPr/>
            </p:nvSpPr>
            <p:spPr>
              <a:xfrm rot="16200000" flipH="1">
                <a:off x="1978847" y="1919902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ounded Rectangle 25">
                <a:extLst>
                  <a:ext uri="{FF2B5EF4-FFF2-40B4-BE49-F238E27FC236}">
                    <a16:creationId xmlns:a16="http://schemas.microsoft.com/office/drawing/2014/main" xmlns="" id="{D3DAEEE6-E3DD-4070-AFC9-DF5EF5A20C44}"/>
                  </a:ext>
                </a:extLst>
              </p:cNvPr>
              <p:cNvSpPr/>
              <p:nvPr/>
            </p:nvSpPr>
            <p:spPr>
              <a:xfrm>
                <a:off x="2692290" y="3074683"/>
                <a:ext cx="612000" cy="11266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Rounded Rectangle 27">
                <a:extLst>
                  <a:ext uri="{FF2B5EF4-FFF2-40B4-BE49-F238E27FC236}">
                    <a16:creationId xmlns:a16="http://schemas.microsoft.com/office/drawing/2014/main" xmlns="" id="{577B8435-1E8C-4F57-B74D-B56C83326D65}"/>
                  </a:ext>
                </a:extLst>
              </p:cNvPr>
              <p:cNvSpPr/>
              <p:nvPr/>
            </p:nvSpPr>
            <p:spPr>
              <a:xfrm>
                <a:off x="283328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ounded Rectangle 28">
                <a:extLst>
                  <a:ext uri="{FF2B5EF4-FFF2-40B4-BE49-F238E27FC236}">
                    <a16:creationId xmlns:a16="http://schemas.microsoft.com/office/drawing/2014/main" xmlns="" id="{B0241759-7E69-42F7-8D33-266DE9417147}"/>
                  </a:ext>
                </a:extLst>
              </p:cNvPr>
              <p:cNvSpPr/>
              <p:nvPr/>
            </p:nvSpPr>
            <p:spPr>
              <a:xfrm>
                <a:off x="295750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ounded Rectangle 29">
                <a:extLst>
                  <a:ext uri="{FF2B5EF4-FFF2-40B4-BE49-F238E27FC236}">
                    <a16:creationId xmlns:a16="http://schemas.microsoft.com/office/drawing/2014/main" xmlns="" id="{DD2DBE1F-0326-42C7-B5F3-A1B7E8B47779}"/>
                  </a:ext>
                </a:extLst>
              </p:cNvPr>
              <p:cNvSpPr/>
              <p:nvPr/>
            </p:nvSpPr>
            <p:spPr>
              <a:xfrm>
                <a:off x="308172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547664" y="242670"/>
            <a:ext cx="759633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Program </a:t>
            </a:r>
            <a:r>
              <a:rPr lang="en-US" sz="1600" dirty="0" err="1"/>
              <a:t>Pendidikan</a:t>
            </a:r>
            <a:r>
              <a:rPr lang="en-US" sz="1600" dirty="0"/>
              <a:t> Guru </a:t>
            </a:r>
            <a:r>
              <a:rPr lang="en-US" sz="1600" dirty="0" err="1"/>
              <a:t>Penggerak</a:t>
            </a:r>
            <a:r>
              <a:rPr lang="en-US" sz="1600" dirty="0"/>
              <a:t> </a:t>
            </a:r>
            <a:endParaRPr lang="en-US" sz="16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 smtClean="0"/>
              <a:t>Pendidikan</a:t>
            </a:r>
            <a:r>
              <a:rPr lang="en-US" b="1" dirty="0" smtClean="0"/>
              <a:t> </a:t>
            </a:r>
            <a:r>
              <a:rPr lang="en-US" b="1" dirty="0"/>
              <a:t>Guru </a:t>
            </a:r>
            <a:r>
              <a:rPr lang="en-US" b="1" dirty="0" err="1"/>
              <a:t>Penggerak</a:t>
            </a:r>
            <a:r>
              <a:rPr lang="en-US" b="1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program </a:t>
            </a:r>
            <a:r>
              <a:rPr lang="en-US" sz="1600" dirty="0" err="1"/>
              <a:t>pendidikan</a:t>
            </a:r>
            <a:r>
              <a:rPr lang="en-US" sz="1600" dirty="0"/>
              <a:t> </a:t>
            </a:r>
            <a:r>
              <a:rPr lang="en-US" sz="1600" dirty="0" err="1"/>
              <a:t>kepemimpinan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smtClean="0"/>
              <a:t> guru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pemimpin</a:t>
            </a:r>
            <a:r>
              <a:rPr lang="en-US" sz="1600" dirty="0"/>
              <a:t> </a:t>
            </a:r>
            <a:r>
              <a:rPr lang="en-US" sz="1600" dirty="0" err="1"/>
              <a:t>pembelajaran</a:t>
            </a:r>
            <a:r>
              <a:rPr lang="en-US" sz="1600" dirty="0"/>
              <a:t>.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600" dirty="0" err="1" smtClean="0"/>
              <a:t>Kegiatannya</a:t>
            </a:r>
            <a:r>
              <a:rPr lang="en-US" sz="1600" dirty="0" smtClean="0"/>
              <a:t> </a:t>
            </a:r>
            <a:r>
              <a:rPr lang="en-US" sz="1600" dirty="0" err="1"/>
              <a:t>pelatihan</a:t>
            </a:r>
            <a:r>
              <a:rPr lang="en-US" sz="1600" dirty="0"/>
              <a:t> daring, </a:t>
            </a:r>
            <a:r>
              <a:rPr lang="en-US" sz="1600" dirty="0" err="1"/>
              <a:t>lokakarya</a:t>
            </a:r>
            <a:r>
              <a:rPr lang="en-US" sz="1600" dirty="0"/>
              <a:t>, </a:t>
            </a:r>
            <a:r>
              <a:rPr lang="en-US" sz="1600" dirty="0" err="1"/>
              <a:t>konferensi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pendampingan</a:t>
            </a:r>
            <a:r>
              <a:rPr lang="en-US" sz="1600" dirty="0"/>
              <a:t> </a:t>
            </a:r>
            <a:r>
              <a:rPr lang="en-US" sz="1600" dirty="0" err="1" smtClean="0"/>
              <a:t>selama</a:t>
            </a:r>
            <a:r>
              <a:rPr lang="en-US" sz="1600" dirty="0" smtClean="0"/>
              <a:t> </a:t>
            </a:r>
            <a:r>
              <a:rPr lang="en-US" sz="1600" dirty="0"/>
              <a:t>9 </a:t>
            </a:r>
            <a:r>
              <a:rPr lang="en-US" sz="1600" dirty="0" err="1"/>
              <a:t>bulan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calon</a:t>
            </a:r>
            <a:r>
              <a:rPr lang="en-US" sz="1600" dirty="0"/>
              <a:t> Guru </a:t>
            </a:r>
            <a:r>
              <a:rPr lang="en-US" sz="1600" dirty="0" err="1"/>
              <a:t>Penggerak</a:t>
            </a:r>
            <a:r>
              <a:rPr lang="en-US" sz="1600" dirty="0"/>
              <a:t>. </a:t>
            </a:r>
            <a:endParaRPr lang="en-US" sz="16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1600" dirty="0" err="1" smtClean="0"/>
              <a:t>Selama</a:t>
            </a:r>
            <a:r>
              <a:rPr lang="en-US" sz="1600" dirty="0" smtClean="0"/>
              <a:t> </a:t>
            </a:r>
            <a:r>
              <a:rPr lang="en-US" sz="1600" dirty="0"/>
              <a:t>program, guru </a:t>
            </a:r>
            <a:r>
              <a:rPr lang="en-US" sz="1600" dirty="0" err="1"/>
              <a:t>tetap</a:t>
            </a:r>
            <a:r>
              <a:rPr lang="en-US" sz="1600" dirty="0"/>
              <a:t> </a:t>
            </a:r>
            <a:r>
              <a:rPr lang="en-US" sz="1600" dirty="0" err="1"/>
              <a:t>menjalankan</a:t>
            </a:r>
            <a:r>
              <a:rPr lang="en-US" sz="1600" dirty="0"/>
              <a:t> </a:t>
            </a:r>
            <a:r>
              <a:rPr lang="en-US" sz="1600" dirty="0" err="1"/>
              <a:t>tugas</a:t>
            </a:r>
            <a:r>
              <a:rPr lang="en-US" sz="1600" dirty="0"/>
              <a:t> </a:t>
            </a:r>
            <a:r>
              <a:rPr lang="en-US" sz="1600" dirty="0" err="1"/>
              <a:t>mengajarnya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smtClean="0"/>
              <a:t>                   guru</a:t>
            </a:r>
            <a:r>
              <a:rPr lang="en-US" sz="1600" dirty="0"/>
              <a:t>. </a:t>
            </a:r>
            <a:r>
              <a:rPr lang="en-US" sz="1600" dirty="0" err="1"/>
              <a:t>Peserta</a:t>
            </a:r>
            <a:r>
              <a:rPr lang="en-US" sz="1600" dirty="0"/>
              <a:t> Guru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kepala</a:t>
            </a:r>
            <a:r>
              <a:rPr lang="en-US" sz="1600" dirty="0"/>
              <a:t> </a:t>
            </a:r>
            <a:r>
              <a:rPr lang="en-US" sz="1600" dirty="0" err="1"/>
              <a:t>sekolah</a:t>
            </a:r>
            <a:r>
              <a:rPr lang="en-US" sz="1600" dirty="0"/>
              <a:t> </a:t>
            </a:r>
            <a:r>
              <a:rPr lang="en-US" sz="1600" dirty="0" err="1" smtClean="0"/>
              <a:t>penggerak</a:t>
            </a:r>
            <a:r>
              <a:rPr lang="en-US" sz="1600" dirty="0" smtClean="0"/>
              <a:t> </a:t>
            </a:r>
            <a:r>
              <a:rPr lang="en-US" sz="1600" dirty="0" err="1" smtClean="0"/>
              <a:t>terpilih</a:t>
            </a:r>
            <a:r>
              <a:rPr lang="en-US" sz="1600" dirty="0" smtClean="0"/>
              <a:t>/lulus </a:t>
            </a:r>
            <a:r>
              <a:rPr lang="en-US" sz="1600" dirty="0" err="1" smtClean="0"/>
              <a:t>seleksi</a:t>
            </a:r>
            <a:r>
              <a:rPr lang="en-US" sz="1600" dirty="0" smtClean="0"/>
              <a:t> </a:t>
            </a:r>
            <a:r>
              <a:rPr lang="en-US" sz="1600" dirty="0" err="1" smtClean="0"/>
              <a:t>disebut</a:t>
            </a:r>
            <a:r>
              <a:rPr lang="en-US" sz="1600" dirty="0" smtClean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 </a:t>
            </a:r>
            <a:r>
              <a:rPr lang="en-US" sz="1600" dirty="0" smtClean="0"/>
              <a:t> </a:t>
            </a:r>
            <a:r>
              <a:rPr lang="en-US" sz="1600" dirty="0" err="1" smtClean="0"/>
              <a:t>Pendidikan</a:t>
            </a:r>
            <a:r>
              <a:rPr lang="en-US" sz="1600" dirty="0" smtClean="0"/>
              <a:t> </a:t>
            </a:r>
            <a:r>
              <a:rPr lang="en-US" sz="1600" dirty="0"/>
              <a:t>Guru </a:t>
            </a:r>
            <a:r>
              <a:rPr lang="en-US" sz="1600" dirty="0" err="1"/>
              <a:t>Penggerak</a:t>
            </a:r>
            <a:r>
              <a:rPr lang="en-US" sz="1600" dirty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angkatan</a:t>
            </a:r>
            <a:r>
              <a:rPr lang="en-US" sz="1600" dirty="0" smtClean="0"/>
              <a:t> 1:  </a:t>
            </a:r>
            <a:r>
              <a:rPr lang="en-US" sz="1600" dirty="0" err="1" smtClean="0"/>
              <a:t>TK,SD,SMP,dan</a:t>
            </a:r>
            <a:r>
              <a:rPr lang="en-US" sz="1600" dirty="0" smtClean="0"/>
              <a:t> </a:t>
            </a:r>
            <a:r>
              <a:rPr lang="en-US" sz="1600" dirty="0" err="1" smtClean="0"/>
              <a:t>SMA</a:t>
            </a:r>
            <a:r>
              <a:rPr lang="en-US" sz="1600" dirty="0" smtClean="0"/>
              <a:t>.     </a:t>
            </a:r>
            <a:r>
              <a:rPr lang="en-US" sz="1600" dirty="0" err="1" smtClean="0"/>
              <a:t>Peserta</a:t>
            </a:r>
            <a:r>
              <a:rPr lang="en-US" sz="1600" dirty="0" smtClean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disebut</a:t>
            </a:r>
            <a:r>
              <a:rPr lang="en-US" sz="1600" dirty="0"/>
              <a:t>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Calon</a:t>
            </a:r>
            <a:r>
              <a:rPr lang="en-US" sz="1600" dirty="0"/>
              <a:t> Guru </a:t>
            </a:r>
            <a:r>
              <a:rPr lang="en-US" sz="1600" dirty="0" err="1"/>
              <a:t>Penggerak</a:t>
            </a:r>
            <a:r>
              <a:rPr lang="en-US" sz="1600" dirty="0"/>
              <a:t> (</a:t>
            </a:r>
            <a:r>
              <a:rPr lang="en-US" sz="1600" dirty="0" err="1"/>
              <a:t>CGP</a:t>
            </a:r>
            <a:r>
              <a:rPr lang="en-US" sz="1600" dirty="0"/>
              <a:t>) </a:t>
            </a:r>
            <a:endParaRPr lang="en-US" sz="16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 smtClean="0"/>
              <a:t>Pendamping</a:t>
            </a:r>
            <a:r>
              <a:rPr lang="en-US" b="1" dirty="0" smtClean="0"/>
              <a:t>/</a:t>
            </a:r>
            <a:r>
              <a:rPr lang="en-US" b="1" dirty="0" err="1" smtClean="0"/>
              <a:t>Pengajar</a:t>
            </a:r>
            <a:r>
              <a:rPr lang="en-US" b="1" dirty="0" smtClean="0"/>
              <a:t> </a:t>
            </a:r>
            <a:r>
              <a:rPr lang="en-US" b="1" dirty="0" err="1"/>
              <a:t>Praktik</a:t>
            </a:r>
            <a:r>
              <a:rPr lang="en-US" b="1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pendampingan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smtClean="0"/>
              <a:t>                        </a:t>
            </a:r>
            <a:r>
              <a:rPr lang="en-US" sz="1600" dirty="0" err="1" smtClean="0"/>
              <a:t>peserta</a:t>
            </a:r>
            <a:r>
              <a:rPr lang="en-US" sz="1600" dirty="0" smtClean="0"/>
              <a:t> </a:t>
            </a:r>
            <a:r>
              <a:rPr lang="en-US" sz="1600" dirty="0" err="1"/>
              <a:t>pelatihan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pelatihan</a:t>
            </a:r>
            <a:r>
              <a:rPr lang="en-US" sz="1600" dirty="0"/>
              <a:t> </a:t>
            </a:r>
            <a:r>
              <a:rPr lang="en-US" sz="1600" dirty="0" err="1"/>
              <a:t>maupun</a:t>
            </a:r>
            <a:r>
              <a:rPr lang="en-US" sz="1600" dirty="0"/>
              <a:t> </a:t>
            </a:r>
            <a:r>
              <a:rPr lang="en-US" sz="1600" dirty="0" err="1"/>
              <a:t>pasca</a:t>
            </a:r>
            <a:r>
              <a:rPr lang="en-US" sz="1600" dirty="0"/>
              <a:t> </a:t>
            </a:r>
            <a:r>
              <a:rPr lang="en-US" sz="1600" dirty="0" err="1"/>
              <a:t>pelatihan</a:t>
            </a:r>
            <a:r>
              <a:rPr lang="en-US" sz="1600" dirty="0"/>
              <a:t>, </a:t>
            </a:r>
            <a:r>
              <a:rPr lang="en-US" sz="1600" dirty="0" err="1"/>
              <a:t>berbagi</a:t>
            </a:r>
            <a:r>
              <a:rPr lang="en-US" sz="1600" dirty="0"/>
              <a:t> </a:t>
            </a:r>
            <a:r>
              <a:rPr lang="en-US" sz="1600" dirty="0" err="1"/>
              <a:t>praktik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,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umpan</a:t>
            </a:r>
            <a:r>
              <a:rPr lang="en-US" sz="1600" dirty="0"/>
              <a:t> </a:t>
            </a:r>
            <a:r>
              <a:rPr lang="en-US" sz="1600" dirty="0" err="1"/>
              <a:t>balik</a:t>
            </a:r>
            <a:r>
              <a:rPr lang="en-US" sz="1600" dirty="0"/>
              <a:t>, </a:t>
            </a:r>
            <a:r>
              <a:rPr lang="en-US" sz="1600" dirty="0" err="1"/>
              <a:t>memfasilitasi</a:t>
            </a:r>
            <a:r>
              <a:rPr lang="en-US" sz="1600" dirty="0"/>
              <a:t> proses </a:t>
            </a:r>
            <a:r>
              <a:rPr lang="en-US" sz="1600" dirty="0" err="1"/>
              <a:t>refleksi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rencana</a:t>
            </a:r>
            <a:r>
              <a:rPr lang="en-US" sz="1600" dirty="0"/>
              <a:t> </a:t>
            </a:r>
            <a:r>
              <a:rPr lang="en-US" sz="1600" dirty="0" smtClean="0"/>
              <a:t>                   </a:t>
            </a:r>
            <a:r>
              <a:rPr lang="en-US" sz="1600" dirty="0" err="1" smtClean="0"/>
              <a:t>tindak</a:t>
            </a:r>
            <a:r>
              <a:rPr lang="en-US" sz="1600" dirty="0" smtClean="0"/>
              <a:t> </a:t>
            </a:r>
            <a:r>
              <a:rPr lang="en-US" sz="1600" dirty="0" err="1"/>
              <a:t>lanjut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. </a:t>
            </a:r>
            <a:endParaRPr lang="en-US" sz="16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1600" b="1" dirty="0" err="1" smtClean="0"/>
              <a:t>Fasilitator</a:t>
            </a:r>
            <a:r>
              <a:rPr lang="en-US" sz="1600" dirty="0" smtClean="0"/>
              <a:t> </a:t>
            </a:r>
            <a:r>
              <a:rPr lang="en-US" sz="1600" dirty="0" err="1"/>
              <a:t>Mencatat</a:t>
            </a:r>
            <a:r>
              <a:rPr lang="en-US" sz="1600" dirty="0"/>
              <a:t> </a:t>
            </a:r>
            <a:r>
              <a:rPr lang="en-US" sz="1600" dirty="0" err="1"/>
              <a:t>perkembangan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</a:t>
            </a:r>
            <a:r>
              <a:rPr lang="en-US" sz="1600" dirty="0" err="1"/>
              <a:t>pelatihan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smtClean="0"/>
              <a:t>                      </a:t>
            </a:r>
            <a:r>
              <a:rPr lang="en-US" sz="1600" dirty="0" err="1" smtClean="0"/>
              <a:t>pendampingan</a:t>
            </a:r>
            <a:r>
              <a:rPr lang="en-US" sz="1600" dirty="0"/>
              <a:t>, </a:t>
            </a:r>
            <a:r>
              <a:rPr lang="en-US" sz="1600" dirty="0" err="1"/>
              <a:t>mengumpulkan</a:t>
            </a:r>
            <a:r>
              <a:rPr lang="en-US" sz="1600" dirty="0"/>
              <a:t> </a:t>
            </a:r>
            <a:r>
              <a:rPr lang="en-US" sz="1600" dirty="0" err="1"/>
              <a:t>tugas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memberi</a:t>
            </a:r>
            <a:r>
              <a:rPr lang="en-US" sz="1600" dirty="0"/>
              <a:t> </a:t>
            </a:r>
            <a:r>
              <a:rPr lang="en-US" sz="1600" dirty="0" err="1"/>
              <a:t>umpan</a:t>
            </a:r>
            <a:r>
              <a:rPr lang="en-US" sz="1600" dirty="0"/>
              <a:t> </a:t>
            </a:r>
            <a:r>
              <a:rPr lang="en-US" sz="1600" dirty="0" err="1"/>
              <a:t>balik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smtClean="0"/>
              <a:t>               </a:t>
            </a:r>
            <a:r>
              <a:rPr lang="en-US" sz="1600" dirty="0" err="1" smtClean="0"/>
              <a:t>peserta</a:t>
            </a:r>
            <a:r>
              <a:rPr lang="en-US" sz="1600" dirty="0"/>
              <a:t>,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motivasi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membantu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menjalankan</a:t>
            </a:r>
            <a:r>
              <a:rPr lang="en-US" sz="1600" dirty="0"/>
              <a:t> </a:t>
            </a:r>
            <a:r>
              <a:rPr lang="en-US" sz="1600" dirty="0" smtClean="0"/>
              <a:t>            </a:t>
            </a:r>
            <a:r>
              <a:rPr lang="en-US" sz="1600" dirty="0" err="1" smtClean="0"/>
              <a:t>perannya</a:t>
            </a:r>
            <a:r>
              <a:rPr lang="en-US" sz="1600" dirty="0"/>
              <a:t>,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umpan</a:t>
            </a:r>
            <a:r>
              <a:rPr lang="en-US" sz="1600" dirty="0"/>
              <a:t> </a:t>
            </a:r>
            <a:r>
              <a:rPr lang="en-US" sz="1600" dirty="0" err="1"/>
              <a:t>balik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instruktur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perbaikan</a:t>
            </a:r>
            <a:r>
              <a:rPr lang="en-US" sz="1600" dirty="0"/>
              <a:t> </a:t>
            </a:r>
            <a:r>
              <a:rPr lang="en-US" sz="1600" dirty="0" err="1"/>
              <a:t>sesi</a:t>
            </a:r>
            <a:r>
              <a:rPr lang="en-US" sz="1600" dirty="0"/>
              <a:t> </a:t>
            </a:r>
            <a:r>
              <a:rPr lang="en-US" sz="1600" dirty="0" smtClean="0"/>
              <a:t>          </a:t>
            </a:r>
            <a:r>
              <a:rPr lang="en-US" sz="1600" dirty="0" err="1" smtClean="0"/>
              <a:t>serta</a:t>
            </a:r>
            <a:r>
              <a:rPr lang="en-US" sz="1600" dirty="0" smtClean="0"/>
              <a:t> </a:t>
            </a:r>
            <a:r>
              <a:rPr lang="en-US" sz="1600" dirty="0" err="1"/>
              <a:t>membangun</a:t>
            </a:r>
            <a:r>
              <a:rPr lang="en-US" sz="1600" dirty="0"/>
              <a:t> </a:t>
            </a:r>
            <a:r>
              <a:rPr lang="en-US" sz="1600" dirty="0" err="1"/>
              <a:t>refleksi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.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0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http://ditpsd.kemdikbud.go.id/upload/filemanager/2021/05/merdeka-belajar-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9" t="10262" r="11398" b="71560"/>
          <a:stretch/>
        </p:blipFill>
        <p:spPr bwMode="auto">
          <a:xfrm>
            <a:off x="3064605" y="555007"/>
            <a:ext cx="3222587" cy="93662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/>
          <p:cNvSpPr/>
          <p:nvPr/>
        </p:nvSpPr>
        <p:spPr>
          <a:xfrm>
            <a:off x="4882755" y="2056831"/>
            <a:ext cx="4153741" cy="5869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5" name="Rectangle 24"/>
          <p:cNvSpPr/>
          <p:nvPr/>
        </p:nvSpPr>
        <p:spPr>
          <a:xfrm>
            <a:off x="4899335" y="2826822"/>
            <a:ext cx="4153740" cy="4653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26" name="Rectangle 25"/>
          <p:cNvSpPr/>
          <p:nvPr/>
        </p:nvSpPr>
        <p:spPr>
          <a:xfrm>
            <a:off x="4915918" y="3527860"/>
            <a:ext cx="4153741" cy="451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“</a:t>
            </a:r>
            <a:r>
              <a:rPr lang="en-US" altLang="ko-KR" dirty="0" err="1" smtClean="0"/>
              <a:t>Transformasi</a:t>
            </a:r>
            <a:r>
              <a:rPr lang="en-US" altLang="ko-KR" dirty="0" smtClean="0"/>
              <a:t> Dana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untuk</a:t>
            </a:r>
            <a:r>
              <a:rPr lang="en-US" altLang="ko-KR" dirty="0" smtClean="0"/>
              <a:t> PT”</a:t>
            </a:r>
            <a:endParaRPr lang="ko-KR" alt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067942" y="1407929"/>
            <a:ext cx="1080124" cy="3540085"/>
            <a:chOff x="4058861" y="1096387"/>
            <a:chExt cx="1052368" cy="3587723"/>
          </a:xfrm>
        </p:grpSpPr>
        <p:sp>
          <p:nvSpPr>
            <p:cNvPr id="6" name="Rectangle 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8946" y="1056302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251521" y="2006600"/>
            <a:ext cx="4034870" cy="637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 err="1" smtClean="0">
                <a:solidFill>
                  <a:schemeClr val="tx1"/>
                </a:solidFill>
              </a:rPr>
              <a:t>Insentif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berdasarkan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capaian</a:t>
            </a:r>
            <a:r>
              <a:rPr lang="en-US" altLang="ko-KR" dirty="0" smtClean="0">
                <a:solidFill>
                  <a:schemeClr val="tx1"/>
                </a:solidFill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</a:rPr>
              <a:t>Indikator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Kinerja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Utama</a:t>
            </a:r>
            <a:r>
              <a:rPr lang="en-US" altLang="ko-KR" dirty="0" smtClean="0">
                <a:solidFill>
                  <a:schemeClr val="tx1"/>
                </a:solidFill>
              </a:rPr>
              <a:t> (</a:t>
            </a:r>
            <a:r>
              <a:rPr lang="en-US" altLang="ko-KR" dirty="0" err="1" smtClean="0">
                <a:solidFill>
                  <a:schemeClr val="tx1"/>
                </a:solidFill>
              </a:rPr>
              <a:t>IKU</a:t>
            </a:r>
            <a:r>
              <a:rPr lang="en-US" altLang="ko-KR" dirty="0" smtClean="0">
                <a:solidFill>
                  <a:schemeClr val="tx1"/>
                </a:solidFill>
              </a:rPr>
              <a:t>) - </a:t>
            </a:r>
            <a:r>
              <a:rPr lang="en-US" altLang="ko-KR" dirty="0" err="1" smtClean="0">
                <a:solidFill>
                  <a:schemeClr val="tx1"/>
                </a:solidFill>
              </a:rPr>
              <a:t>PTN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1521" y="2743173"/>
            <a:ext cx="4034870" cy="8187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</a:rPr>
              <a:t>Dana </a:t>
            </a:r>
            <a:r>
              <a:rPr lang="en-US" altLang="ko-KR" dirty="0" err="1" smtClean="0">
                <a:solidFill>
                  <a:schemeClr val="tx1"/>
                </a:solidFill>
              </a:rPr>
              <a:t>penyeimbang</a:t>
            </a:r>
            <a:r>
              <a:rPr lang="en-US" altLang="ko-KR" dirty="0" smtClean="0">
                <a:solidFill>
                  <a:schemeClr val="tx1"/>
                </a:solidFill>
              </a:rPr>
              <a:t> / </a:t>
            </a:r>
            <a:r>
              <a:rPr lang="en-US" altLang="ko-KR" dirty="0" err="1" smtClean="0">
                <a:solidFill>
                  <a:schemeClr val="tx1"/>
                </a:solidFill>
              </a:rPr>
              <a:t>macthing</a:t>
            </a:r>
            <a:r>
              <a:rPr lang="en-US" altLang="ko-KR" dirty="0" smtClean="0">
                <a:solidFill>
                  <a:schemeClr val="tx1"/>
                </a:solidFill>
              </a:rPr>
              <a:t> fund </a:t>
            </a:r>
            <a:r>
              <a:rPr lang="en-US" altLang="ko-KR" dirty="0" err="1" smtClean="0">
                <a:solidFill>
                  <a:schemeClr val="tx1"/>
                </a:solidFill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kerjasama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mitra</a:t>
            </a:r>
            <a:r>
              <a:rPr lang="en-US" altLang="ko-KR" dirty="0" smtClean="0">
                <a:solidFill>
                  <a:schemeClr val="tx1"/>
                </a:solidFill>
              </a:rPr>
              <a:t> – </a:t>
            </a:r>
            <a:r>
              <a:rPr lang="en-US" altLang="ko-KR" dirty="0" err="1" smtClean="0">
                <a:solidFill>
                  <a:schemeClr val="tx1"/>
                </a:solidFill>
              </a:rPr>
              <a:t>PTN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en-US" altLang="ko-KR" dirty="0" err="1" smtClean="0">
                <a:solidFill>
                  <a:schemeClr val="tx1"/>
                </a:solidFill>
              </a:rPr>
              <a:t>PTS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1520" y="3812366"/>
            <a:ext cx="4034871" cy="7727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</a:rPr>
              <a:t>Program </a:t>
            </a:r>
            <a:r>
              <a:rPr lang="en-US" altLang="ko-KR" dirty="0" err="1" smtClean="0">
                <a:solidFill>
                  <a:schemeClr val="tx1"/>
                </a:solidFill>
              </a:rPr>
              <a:t>Kompetisi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Kampus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</a:rPr>
              <a:t>Merdeka</a:t>
            </a:r>
            <a:r>
              <a:rPr lang="en-US" altLang="ko-KR" dirty="0" smtClean="0">
                <a:solidFill>
                  <a:schemeClr val="tx1"/>
                </a:solidFill>
              </a:rPr>
              <a:t> / </a:t>
            </a:r>
            <a:r>
              <a:rPr lang="en-US" altLang="ko-KR" dirty="0" err="1">
                <a:solidFill>
                  <a:schemeClr val="tx1"/>
                </a:solidFill>
              </a:rPr>
              <a:t>c</a:t>
            </a:r>
            <a:r>
              <a:rPr lang="en-US" altLang="ko-KR" dirty="0" err="1" smtClean="0">
                <a:solidFill>
                  <a:schemeClr val="tx1"/>
                </a:solidFill>
              </a:rPr>
              <a:t>ompetetif</a:t>
            </a:r>
            <a:r>
              <a:rPr lang="en-US" altLang="ko-KR" dirty="0" smtClean="0">
                <a:solidFill>
                  <a:schemeClr val="tx1"/>
                </a:solidFill>
              </a:rPr>
              <a:t> fund - </a:t>
            </a:r>
            <a:r>
              <a:rPr lang="en-US" altLang="ko-KR" dirty="0" err="1" smtClean="0">
                <a:solidFill>
                  <a:schemeClr val="tx1"/>
                </a:solidFill>
              </a:rPr>
              <a:t>PTN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en-US" altLang="ko-KR" dirty="0" err="1" smtClean="0">
                <a:solidFill>
                  <a:schemeClr val="tx1"/>
                </a:solidFill>
              </a:rPr>
              <a:t>PTS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15917" y="2055317"/>
            <a:ext cx="412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 smtClean="0"/>
              <a:t>universitas</a:t>
            </a:r>
            <a:r>
              <a:rPr lang="en-US" sz="1600" dirty="0" smtClean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mencari</a:t>
            </a:r>
            <a:r>
              <a:rPr lang="en-US" sz="1600" dirty="0"/>
              <a:t> </a:t>
            </a:r>
            <a:r>
              <a:rPr lang="en-US" sz="1600" dirty="0" err="1"/>
              <a:t>mitra</a:t>
            </a:r>
            <a:r>
              <a:rPr lang="en-US" sz="1600" dirty="0"/>
              <a:t> di </a:t>
            </a:r>
            <a:r>
              <a:rPr lang="en-US" sz="1600" dirty="0" err="1"/>
              <a:t>lautan</a:t>
            </a:r>
            <a:r>
              <a:rPr lang="en-US" sz="1600" dirty="0"/>
              <a:t> </a:t>
            </a:r>
            <a:endParaRPr lang="en-US" sz="1600" dirty="0" smtClean="0"/>
          </a:p>
          <a:p>
            <a:pPr algn="r"/>
            <a:r>
              <a:rPr lang="en-US" sz="1600" dirty="0" err="1" smtClean="0"/>
              <a:t>terbuka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82752" y="2707437"/>
            <a:ext cx="4186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/>
              <a:t>universitas</a:t>
            </a:r>
            <a:r>
              <a:rPr lang="en-US" sz="1600" dirty="0"/>
              <a:t> </a:t>
            </a:r>
            <a:r>
              <a:rPr lang="en-US" sz="1600" dirty="0" err="1"/>
              <a:t>mengundang</a:t>
            </a:r>
            <a:r>
              <a:rPr lang="en-US" sz="1600" dirty="0"/>
              <a:t> </a:t>
            </a:r>
            <a:r>
              <a:rPr lang="en-US" sz="1600" dirty="0" err="1"/>
              <a:t>praktisi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smtClean="0"/>
              <a:t>           </a:t>
            </a:r>
            <a:r>
              <a:rPr lang="en-US" sz="1600" dirty="0" err="1" smtClean="0"/>
              <a:t>mengajar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87440" y="3527860"/>
            <a:ext cx="4149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/>
              <a:t>mahasiswa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dosen</a:t>
            </a:r>
            <a:r>
              <a:rPr lang="en-US" sz="1600" dirty="0"/>
              <a:t> </a:t>
            </a:r>
            <a:r>
              <a:rPr lang="en-US" sz="1600" dirty="0" err="1"/>
              <a:t>keluar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kampus</a:t>
            </a:r>
            <a:r>
              <a:rPr lang="en-US" sz="1600" dirty="0"/>
              <a:t> 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0" name="Picture 39" descr="http://ditpsd.kemdikbud.go.id/upload/filemanager/2021/05/merdeka-belajar-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7" t="33529" r="27288" b="33529"/>
          <a:stretch/>
        </p:blipFill>
        <p:spPr bwMode="auto">
          <a:xfrm>
            <a:off x="6516216" y="755514"/>
            <a:ext cx="2293416" cy="1235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41" descr="https://disk.mediaindonesia.com/thumbs/1200x-/news/2019/12/713590e47665d3651aa1ace7170884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979" y="900115"/>
            <a:ext cx="2092638" cy="1015628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Rectangle 42"/>
          <p:cNvSpPr/>
          <p:nvPr/>
        </p:nvSpPr>
        <p:spPr>
          <a:xfrm>
            <a:off x="4885444" y="4144569"/>
            <a:ext cx="4151051" cy="5176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4885443" y="4077479"/>
            <a:ext cx="4151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/>
              <a:t>riset</a:t>
            </a:r>
            <a:r>
              <a:rPr lang="en-US" sz="1600" dirty="0"/>
              <a:t> yang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diterapkan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 smtClean="0"/>
              <a:t>bermanfaat</a:t>
            </a:r>
            <a:r>
              <a:rPr lang="en-US" sz="1600" dirty="0" smtClean="0"/>
              <a:t>   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 smtClean="0"/>
              <a:t>masyarakat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53822" y="1549019"/>
            <a:ext cx="1362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 err="1" smtClean="0"/>
              <a:t>mendorong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1521" y="1491630"/>
            <a:ext cx="1362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3 </a:t>
            </a:r>
            <a:r>
              <a:rPr lang="en-US" altLang="ko-KR" sz="1600" dirty="0" err="1" smtClean="0"/>
              <a:t>terobosan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6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7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239582" y="1770690"/>
            <a:ext cx="402146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11"/>
          <p:cNvSpPr/>
          <p:nvPr/>
        </p:nvSpPr>
        <p:spPr>
          <a:xfrm>
            <a:off x="5643738" y="1772844"/>
            <a:ext cx="402146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6804248" y="110947"/>
            <a:ext cx="88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1" name="Picture 30" descr="https://www.radioidola.com/wp-content/uploads/2021/06/2021-06-22_Kurikulum-Sekolah-Penggerak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2" y="0"/>
            <a:ext cx="2425452" cy="5020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http://sman2sidoarjo.sch.id/wp-content/uploads/2020/06/sambutan_kepsek-700x457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65028"/>
            <a:ext cx="1508867" cy="118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Wow, Gaji Guru di Korea Selatan Bisa sampai Rp1 Miliar per Bulan!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0" t="5750" r="23667"/>
          <a:stretch/>
        </p:blipFill>
        <p:spPr bwMode="auto">
          <a:xfrm>
            <a:off x="2339752" y="1692789"/>
            <a:ext cx="1588339" cy="12331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Picture 34" descr="http://ditpsd.kemdikbud.go.id/upload/filemanager/2021/05/merdeka-belajar-7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3" t="9185" r="27402" b="69959"/>
          <a:stretch/>
        </p:blipFill>
        <p:spPr bwMode="auto">
          <a:xfrm>
            <a:off x="39948" y="248638"/>
            <a:ext cx="2299804" cy="1170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https://ketik.unpad.ac.id/uploads/images/610/ilustrasi-jenjang_210106173124-54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0"/>
            <a:ext cx="1516330" cy="1253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 descr="Materi AKM Literasi dan Numerasi SD/SMP/SMA/SMK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91" y="-2262"/>
            <a:ext cx="2536721" cy="199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Profil pelajar Pancasila. Berikut pengertian dan 6 ciri karakter utama yang dijelaskan menurut Kemendikbud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327" y="1994586"/>
            <a:ext cx="2544185" cy="146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9361" y="1253658"/>
            <a:ext cx="1508867" cy="320956"/>
          </a:xfrm>
        </p:spPr>
        <p:txBody>
          <a:bodyPr/>
          <a:lstStyle/>
          <a:p>
            <a:r>
              <a:rPr lang="en-US" sz="1600" b="1" dirty="0" err="1" smtClean="0"/>
              <a:t>Siswa</a:t>
            </a:r>
            <a:endParaRPr lang="en-US" sz="1600" b="1" dirty="0" smtClean="0"/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2411760" y="2925897"/>
            <a:ext cx="1508867" cy="32095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/>
              <a:t>Guru</a:t>
            </a:r>
          </a:p>
        </p:txBody>
      </p:sp>
      <p:sp>
        <p:nvSpPr>
          <p:cNvPr id="38" name="Text Placeholder 5"/>
          <p:cNvSpPr txBox="1">
            <a:spLocks/>
          </p:cNvSpPr>
          <p:nvPr/>
        </p:nvSpPr>
        <p:spPr>
          <a:xfrm>
            <a:off x="2307840" y="4551350"/>
            <a:ext cx="1820428" cy="32095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dirty="0" err="1" smtClean="0"/>
              <a:t>Kepala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Sekolah</a:t>
            </a:r>
            <a:endParaRPr lang="en-US" sz="1600" b="1" dirty="0" smtClean="0"/>
          </a:p>
        </p:txBody>
      </p:sp>
      <p:pic>
        <p:nvPicPr>
          <p:cNvPr id="1028" name="Picture 4" descr="Webinar Kemenbud : Ini Profil Pelajar Pancasila dan Cara Pengembangannya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5" b="18672"/>
          <a:stretch/>
        </p:blipFill>
        <p:spPr bwMode="auto">
          <a:xfrm>
            <a:off x="3920627" y="3365027"/>
            <a:ext cx="2544185" cy="150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photo description available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812" y="565561"/>
            <a:ext cx="2679187" cy="268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 Placeholder 5"/>
          <p:cNvSpPr txBox="1">
            <a:spLocks/>
          </p:cNvSpPr>
          <p:nvPr/>
        </p:nvSpPr>
        <p:spPr>
          <a:xfrm>
            <a:off x="6464812" y="2309344"/>
            <a:ext cx="2457992" cy="256296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6440802" y="3274112"/>
            <a:ext cx="26791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smtClean="0"/>
              <a:t>Learning Environment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Pedagogical Practice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Character Development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School Connectedness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7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239582" y="1770690"/>
            <a:ext cx="402146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11"/>
          <p:cNvSpPr/>
          <p:nvPr/>
        </p:nvSpPr>
        <p:spPr>
          <a:xfrm>
            <a:off x="5643738" y="1772844"/>
            <a:ext cx="402146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6804248" y="110947"/>
            <a:ext cx="88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1" name="Picture 30" descr="https://www.radioidola.com/wp-content/uploads/2021/06/2021-06-22_Kurikulum-Sekolah-Penggerak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8" y="497608"/>
            <a:ext cx="2425452" cy="4018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http://ditpsd.kemdikbud.go.id/upload/filemanager/2021/05/merdeka-belajar-7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3" t="9185" r="27402" b="69959"/>
          <a:stretch/>
        </p:blipFill>
        <p:spPr bwMode="auto">
          <a:xfrm>
            <a:off x="39948" y="248638"/>
            <a:ext cx="2299804" cy="1170983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Text Placeholder 5"/>
          <p:cNvSpPr txBox="1">
            <a:spLocks/>
          </p:cNvSpPr>
          <p:nvPr/>
        </p:nvSpPr>
        <p:spPr>
          <a:xfrm>
            <a:off x="6464812" y="2309344"/>
            <a:ext cx="2457992" cy="256296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2411760" y="483518"/>
            <a:ext cx="65110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Ada </a:t>
            </a:r>
            <a:r>
              <a:rPr lang="en-US" sz="2000" dirty="0" err="1"/>
              <a:t>empat</a:t>
            </a:r>
            <a:r>
              <a:rPr lang="en-US" sz="2000" dirty="0"/>
              <a:t> </a:t>
            </a:r>
            <a:r>
              <a:rPr lang="en-US" sz="2000" dirty="0" err="1"/>
              <a:t>ciri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</a:t>
            </a:r>
            <a:r>
              <a:rPr lang="en-US" sz="2000" dirty="0" err="1"/>
              <a:t>Penggerak</a:t>
            </a:r>
            <a:r>
              <a:rPr lang="en-US" sz="2000" dirty="0" smtClean="0"/>
              <a:t>: </a:t>
            </a:r>
          </a:p>
          <a:p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kepala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yang </a:t>
            </a:r>
            <a:r>
              <a:rPr lang="en-US" sz="2000" dirty="0" err="1"/>
              <a:t>memahami</a:t>
            </a:r>
            <a:r>
              <a:rPr lang="en-US" sz="2000" dirty="0"/>
              <a:t> </a:t>
            </a:r>
            <a:r>
              <a:rPr lang="en-US" sz="2000" dirty="0" err="1"/>
              <a:t>betul</a:t>
            </a:r>
            <a:r>
              <a:rPr lang="en-US" sz="2000" dirty="0"/>
              <a:t> </a:t>
            </a:r>
            <a:r>
              <a:rPr lang="en-US" sz="2000" dirty="0" smtClean="0"/>
              <a:t>                  proses </a:t>
            </a:r>
            <a:r>
              <a:rPr lang="en-US" sz="2000" dirty="0" err="1"/>
              <a:t>pembelajaran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smtClean="0"/>
              <a:t>                         </a:t>
            </a:r>
            <a:r>
              <a:rPr lang="en-US" sz="2000" dirty="0" err="1" smtClean="0"/>
              <a:t>mengembangkan</a:t>
            </a:r>
            <a:r>
              <a:rPr lang="en-US" sz="2000" dirty="0" smtClean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guru-guru.</a:t>
            </a:r>
          </a:p>
          <a:p>
            <a:pPr marL="342900" indent="-342900">
              <a:buAutoNum type="arabicPeriod"/>
            </a:pPr>
            <a:r>
              <a:rPr lang="en-US" sz="2000" dirty="0" err="1"/>
              <a:t>Memiliki</a:t>
            </a:r>
            <a:r>
              <a:rPr lang="en-US" sz="2000" dirty="0"/>
              <a:t> guru-guru yang </a:t>
            </a:r>
            <a:r>
              <a:rPr lang="en-US" sz="2000" dirty="0" err="1"/>
              <a:t>berpihak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, </a:t>
            </a:r>
          </a:p>
          <a:p>
            <a:pPr marL="342900" indent="-342900">
              <a:buAutoNum type="arabicPeriod"/>
            </a:pPr>
            <a:r>
              <a:rPr lang="en-US" sz="2000" dirty="0" err="1"/>
              <a:t>Siswa</a:t>
            </a:r>
            <a:r>
              <a:rPr lang="en-US" sz="2000" dirty="0"/>
              <a:t> yang </a:t>
            </a:r>
            <a:r>
              <a:rPr lang="en-US" sz="2000" dirty="0" err="1"/>
              <a:t>punya</a:t>
            </a:r>
            <a:r>
              <a:rPr lang="en-US" sz="2000" dirty="0"/>
              <a:t> </a:t>
            </a:r>
            <a:r>
              <a:rPr lang="en-US" sz="2000" dirty="0" err="1"/>
              <a:t>profil</a:t>
            </a:r>
            <a:r>
              <a:rPr lang="en-US" sz="2000" dirty="0"/>
              <a:t> </a:t>
            </a:r>
            <a:r>
              <a:rPr lang="en-US" sz="2000" dirty="0" err="1"/>
              <a:t>berakhlak</a:t>
            </a:r>
            <a:r>
              <a:rPr lang="en-US" sz="2000" dirty="0"/>
              <a:t> </a:t>
            </a:r>
            <a:r>
              <a:rPr lang="en-US" sz="2000" dirty="0" err="1"/>
              <a:t>mulia</a:t>
            </a:r>
            <a:r>
              <a:rPr lang="en-US" sz="2000" dirty="0"/>
              <a:t>, </a:t>
            </a:r>
            <a:r>
              <a:rPr lang="en-US" sz="2000" dirty="0" err="1"/>
              <a:t>mandiri</a:t>
            </a:r>
            <a:r>
              <a:rPr lang="en-US" sz="2000" dirty="0" smtClean="0"/>
              <a:t>,             </a:t>
            </a:r>
            <a:r>
              <a:rPr lang="en-US" sz="2000" dirty="0" err="1" smtClean="0"/>
              <a:t>bernalar</a:t>
            </a:r>
            <a:r>
              <a:rPr lang="en-US" sz="2000" dirty="0" smtClean="0"/>
              <a:t> </a:t>
            </a:r>
            <a:r>
              <a:rPr lang="en-US" sz="2000" dirty="0" err="1"/>
              <a:t>kritis</a:t>
            </a:r>
            <a:r>
              <a:rPr lang="en-US" sz="2000" dirty="0"/>
              <a:t>, </a:t>
            </a:r>
            <a:r>
              <a:rPr lang="en-US" sz="2000" dirty="0" err="1"/>
              <a:t>kreatif</a:t>
            </a:r>
            <a:r>
              <a:rPr lang="en-US" sz="2000" dirty="0" smtClean="0"/>
              <a:t>, </a:t>
            </a:r>
            <a:r>
              <a:rPr lang="en-US" sz="2000" dirty="0" err="1"/>
              <a:t>gotong</a:t>
            </a:r>
            <a:r>
              <a:rPr lang="en-US" sz="2000" dirty="0"/>
              <a:t> </a:t>
            </a:r>
            <a:r>
              <a:rPr lang="en-US" sz="2000" dirty="0" err="1"/>
              <a:t>royong</a:t>
            </a:r>
            <a:r>
              <a:rPr lang="en-US" sz="2000" dirty="0"/>
              <a:t>, </a:t>
            </a:r>
            <a:r>
              <a:rPr lang="en-US" sz="2000" dirty="0" err="1"/>
              <a:t>kebhinekaan</a:t>
            </a:r>
            <a:r>
              <a:rPr lang="en-US" sz="2000" dirty="0"/>
              <a:t> </a:t>
            </a:r>
            <a:r>
              <a:rPr lang="en-US" sz="2000" dirty="0" smtClean="0"/>
              <a:t>           global </a:t>
            </a: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komunitas</a:t>
            </a:r>
            <a:r>
              <a:rPr lang="en-US" sz="2000" dirty="0"/>
              <a:t> di </a:t>
            </a:r>
            <a:r>
              <a:rPr lang="en-US" sz="2000" dirty="0" err="1"/>
              <a:t>sekitar</a:t>
            </a:r>
            <a:r>
              <a:rPr lang="en-US" sz="2000" dirty="0"/>
              <a:t> </a:t>
            </a:r>
            <a:r>
              <a:rPr lang="en-US" sz="2000" dirty="0" err="1"/>
              <a:t>sekolah</a:t>
            </a:r>
            <a:r>
              <a:rPr lang="en-US" sz="2000" dirty="0"/>
              <a:t> yang </a:t>
            </a:r>
            <a:r>
              <a:rPr lang="en-US" sz="2000" dirty="0" smtClean="0"/>
              <a:t>                </a:t>
            </a:r>
            <a:r>
              <a:rPr lang="en-US" sz="2000" dirty="0" err="1" smtClean="0"/>
              <a:t>mendukung</a:t>
            </a:r>
            <a:r>
              <a:rPr lang="en-US" sz="2000" dirty="0" smtClean="0"/>
              <a:t> </a:t>
            </a:r>
            <a:r>
              <a:rPr lang="en-US" sz="2000" dirty="0"/>
              <a:t>proses </a:t>
            </a:r>
            <a:r>
              <a:rPr lang="en-US" sz="2000" dirty="0" err="1"/>
              <a:t>pendidikan</a:t>
            </a:r>
            <a:r>
              <a:rPr lang="en-US" sz="2000" dirty="0"/>
              <a:t> di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kelas</a:t>
            </a:r>
            <a:r>
              <a:rPr lang="en-US" sz="2000" dirty="0"/>
              <a:t>.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orangtua</a:t>
            </a:r>
            <a:r>
              <a:rPr lang="en-US" sz="2000" dirty="0"/>
              <a:t> </a:t>
            </a:r>
            <a:r>
              <a:rPr lang="en-US" sz="2000" dirty="0" err="1"/>
              <a:t>tokoh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smtClean="0"/>
              <a:t>               </a:t>
            </a:r>
            <a:r>
              <a:rPr lang="en-US" sz="2000" dirty="0" err="1" smtClean="0"/>
              <a:t>setempat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mendukung</a:t>
            </a:r>
            <a:r>
              <a:rPr lang="en-US" sz="2000" dirty="0"/>
              <a:t> </a:t>
            </a:r>
            <a:r>
              <a:rPr lang="en-US" sz="2000" dirty="0" err="1"/>
              <a:t>kualitas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25205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http://ditpsd.kemdikbud.go.id/upload/filemanager/2021/05/merdeka-belajar-8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t="8753" r="16851" b="51037"/>
          <a:stretch/>
        </p:blipFill>
        <p:spPr bwMode="auto">
          <a:xfrm>
            <a:off x="3045852" y="982362"/>
            <a:ext cx="2971800" cy="35336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“SMK </a:t>
            </a:r>
            <a:r>
              <a:rPr lang="en-US" b="1" dirty="0" err="1"/>
              <a:t>Pusat</a:t>
            </a:r>
            <a:r>
              <a:rPr lang="en-US" b="1" dirty="0"/>
              <a:t> </a:t>
            </a:r>
            <a:r>
              <a:rPr lang="en-US" b="1" dirty="0" err="1"/>
              <a:t>Keunggulan</a:t>
            </a:r>
            <a:r>
              <a:rPr lang="en-US" b="1" dirty="0" smtClean="0"/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b="1" dirty="0"/>
              <a:t>8 </a:t>
            </a:r>
            <a:r>
              <a:rPr lang="en-US" b="1" dirty="0" err="1"/>
              <a:t>aspek</a:t>
            </a:r>
            <a:r>
              <a:rPr lang="en-US" b="1" dirty="0"/>
              <a:t> “link and match”</a:t>
            </a:r>
            <a:endParaRPr lang="en-US" altLang="ko-KR" dirty="0"/>
          </a:p>
        </p:txBody>
      </p:sp>
      <p:sp>
        <p:nvSpPr>
          <p:cNvPr id="7" name="Oval 6"/>
          <p:cNvSpPr/>
          <p:nvPr/>
        </p:nvSpPr>
        <p:spPr>
          <a:xfrm>
            <a:off x="5460398" y="1296560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5964454" y="3010782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5964454" y="2153671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5460398" y="3867894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9"/>
          <p:cNvSpPr/>
          <p:nvPr/>
        </p:nvSpPr>
        <p:spPr>
          <a:xfrm>
            <a:off x="6127163" y="2326690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6"/>
          <p:cNvSpPr/>
          <p:nvPr/>
        </p:nvSpPr>
        <p:spPr>
          <a:xfrm rot="2700000">
            <a:off x="6166266" y="3115694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Parallelogram 15"/>
          <p:cNvSpPr/>
          <p:nvPr/>
        </p:nvSpPr>
        <p:spPr>
          <a:xfrm rot="16200000">
            <a:off x="5607057" y="1428593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ound Same Side Corner Rectangle 6"/>
          <p:cNvSpPr>
            <a:spLocks noChangeAspect="1"/>
          </p:cNvSpPr>
          <p:nvPr/>
        </p:nvSpPr>
        <p:spPr>
          <a:xfrm rot="2700000">
            <a:off x="5729712" y="3972543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 flipH="1">
            <a:off x="2875339" y="1296560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Oval 15"/>
          <p:cNvSpPr/>
          <p:nvPr/>
        </p:nvSpPr>
        <p:spPr>
          <a:xfrm flipH="1">
            <a:off x="2262292" y="3035065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Oval 16"/>
          <p:cNvSpPr/>
          <p:nvPr/>
        </p:nvSpPr>
        <p:spPr>
          <a:xfrm flipH="1">
            <a:off x="2371283" y="2153671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Oval 17"/>
          <p:cNvSpPr/>
          <p:nvPr/>
        </p:nvSpPr>
        <p:spPr>
          <a:xfrm flipH="1">
            <a:off x="2875339" y="3867894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Rectangle 9"/>
          <p:cNvSpPr/>
          <p:nvPr/>
        </p:nvSpPr>
        <p:spPr>
          <a:xfrm flipH="1">
            <a:off x="2533991" y="2326690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Rectangle 16"/>
          <p:cNvSpPr/>
          <p:nvPr/>
        </p:nvSpPr>
        <p:spPr>
          <a:xfrm rot="18900000" flipH="1">
            <a:off x="2573095" y="3115694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Parallelogram 15"/>
          <p:cNvSpPr/>
          <p:nvPr/>
        </p:nvSpPr>
        <p:spPr>
          <a:xfrm rot="5400000" flipH="1">
            <a:off x="3021999" y="1428593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ound Same Side Corner Rectangle 6"/>
          <p:cNvSpPr>
            <a:spLocks noChangeAspect="1"/>
          </p:cNvSpPr>
          <p:nvPr/>
        </p:nvSpPr>
        <p:spPr>
          <a:xfrm rot="18900000" flipH="1">
            <a:off x="3144653" y="3972543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8" name="Group 27"/>
          <p:cNvGrpSpPr/>
          <p:nvPr/>
        </p:nvGrpSpPr>
        <p:grpSpPr>
          <a:xfrm>
            <a:off x="-140090" y="1634828"/>
            <a:ext cx="2700300" cy="778141"/>
            <a:chOff x="803640" y="3078720"/>
            <a:chExt cx="2886589" cy="778141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30572" y="3078720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862662" y="3760251"/>
            <a:ext cx="1926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7661" y="3914931"/>
            <a:ext cx="1926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25076" y="2153671"/>
            <a:ext cx="1926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Pelatihan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6249746" y="3759030"/>
            <a:ext cx="1926735" cy="494026"/>
            <a:chOff x="803640" y="3362835"/>
            <a:chExt cx="2059657" cy="494026"/>
          </a:xfrm>
        </p:grpSpPr>
        <p:sp>
          <p:nvSpPr>
            <p:cNvPr id="47" name="TextBox 46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102023" y="1892502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Project base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1499247" y="1220792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Kurikulum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11717" y="2826116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Guru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instruktur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288490" y="1309462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Sertifikasi</a:t>
            </a:r>
            <a:r>
              <a:rPr lang="en-US" dirty="0"/>
              <a:t> </a:t>
            </a:r>
            <a:r>
              <a:rPr lang="en-US" dirty="0" err="1" smtClean="0"/>
              <a:t>kompetensi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764565" y="3104777"/>
            <a:ext cx="194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Teaching Factory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80312" y="1326195"/>
            <a:ext cx="1926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71326" y="3965947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Serapan</a:t>
            </a:r>
            <a:r>
              <a:rPr lang="en-US" dirty="0"/>
              <a:t> </a:t>
            </a:r>
            <a:r>
              <a:rPr lang="en-US" dirty="0" err="1"/>
              <a:t>lulusan</a:t>
            </a:r>
            <a:endParaRPr lang="en-US" dirty="0"/>
          </a:p>
        </p:txBody>
      </p:sp>
      <p:sp>
        <p:nvSpPr>
          <p:cNvPr id="59" name="Text Placeholder 1"/>
          <p:cNvSpPr txBox="1">
            <a:spLocks/>
          </p:cNvSpPr>
          <p:nvPr/>
        </p:nvSpPr>
        <p:spPr>
          <a:xfrm>
            <a:off x="152400" y="2758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9351" y="4454619"/>
            <a:ext cx="339917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8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14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035" y="390136"/>
            <a:ext cx="8808912" cy="4490020"/>
            <a:chOff x="1422377" y="1275606"/>
            <a:chExt cx="5741911" cy="2726588"/>
          </a:xfrm>
          <a:solidFill>
            <a:schemeClr val="accent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1422377" y="1596158"/>
              <a:ext cx="3267691" cy="2406036"/>
              <a:chOff x="1422377" y="1596158"/>
              <a:chExt cx="3267691" cy="2406036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>
                <a:off x="1422377" y="1596158"/>
                <a:ext cx="3267691" cy="2406036"/>
                <a:chOff x="1469015" y="-1532706"/>
                <a:chExt cx="7324440" cy="5393065"/>
              </a:xfrm>
              <a:grpFill/>
            </p:grpSpPr>
            <p:sp>
              <p:nvSpPr>
                <p:cNvPr id="14" name="Donut 13"/>
                <p:cNvSpPr/>
                <p:nvPr/>
              </p:nvSpPr>
              <p:spPr>
                <a:xfrm>
                  <a:off x="1469015" y="-1532706"/>
                  <a:ext cx="5119210" cy="4896544"/>
                </a:xfrm>
                <a:prstGeom prst="donut">
                  <a:avLst>
                    <a:gd name="adj" fmla="val 1752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Right Arrow 14"/>
                <p:cNvSpPr/>
                <p:nvPr/>
              </p:nvSpPr>
              <p:spPr>
                <a:xfrm>
                  <a:off x="4355976" y="2009174"/>
                  <a:ext cx="4437479" cy="1851185"/>
                </a:xfrm>
                <a:prstGeom prst="rightArrow">
                  <a:avLst>
                    <a:gd name="adj1" fmla="val 45464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" name="Oval 12"/>
              <p:cNvSpPr/>
              <p:nvPr/>
            </p:nvSpPr>
            <p:spPr>
              <a:xfrm>
                <a:off x="2263185" y="2337627"/>
                <a:ext cx="701581" cy="70158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995936" y="1275606"/>
              <a:ext cx="3168352" cy="2406036"/>
              <a:chOff x="3851920" y="1401130"/>
              <a:chExt cx="3168352" cy="2406036"/>
            </a:xfrm>
            <a:grpFill/>
          </p:grpSpPr>
          <p:grpSp>
            <p:nvGrpSpPr>
              <p:cNvPr id="8" name="Group 7"/>
              <p:cNvGrpSpPr/>
              <p:nvPr/>
            </p:nvGrpSpPr>
            <p:grpSpPr>
              <a:xfrm rot="10800000">
                <a:off x="3851920" y="1401130"/>
                <a:ext cx="3168352" cy="2406036"/>
                <a:chOff x="1691680" y="-1532706"/>
                <a:chExt cx="7101775" cy="5393065"/>
              </a:xfrm>
              <a:grpFill/>
            </p:grpSpPr>
            <p:sp>
              <p:nvSpPr>
                <p:cNvPr id="10" name="Donut 9"/>
                <p:cNvSpPr/>
                <p:nvPr/>
              </p:nvSpPr>
              <p:spPr>
                <a:xfrm>
                  <a:off x="1691680" y="-1532706"/>
                  <a:ext cx="4896544" cy="4896544"/>
                </a:xfrm>
                <a:prstGeom prst="donut">
                  <a:avLst>
                    <a:gd name="adj" fmla="val 1752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Right Arrow 10"/>
                <p:cNvSpPr/>
                <p:nvPr/>
              </p:nvSpPr>
              <p:spPr>
                <a:xfrm>
                  <a:off x="4355976" y="2009174"/>
                  <a:ext cx="4437479" cy="1851185"/>
                </a:xfrm>
                <a:prstGeom prst="rightArrow">
                  <a:avLst>
                    <a:gd name="adj1" fmla="val 45464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Oval 8"/>
              <p:cNvSpPr/>
              <p:nvPr/>
            </p:nvSpPr>
            <p:spPr>
              <a:xfrm>
                <a:off x="5577220" y="2364114"/>
                <a:ext cx="701581" cy="70158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7" name="Round Same Side Corner Rectangle 8"/>
          <p:cNvSpPr/>
          <p:nvPr/>
        </p:nvSpPr>
        <p:spPr>
          <a:xfrm>
            <a:off x="4486635" y="2820553"/>
            <a:ext cx="331830" cy="332339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Up Arrow 19"/>
          <p:cNvSpPr/>
          <p:nvPr/>
        </p:nvSpPr>
        <p:spPr>
          <a:xfrm rot="2632973">
            <a:off x="5682140" y="3380356"/>
            <a:ext cx="139450" cy="32255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264973" y="3017355"/>
            <a:ext cx="27411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“KIP </a:t>
            </a:r>
            <a:r>
              <a:rPr lang="en-US" b="1" dirty="0" err="1"/>
              <a:t>Kuliah</a:t>
            </a:r>
            <a:r>
              <a:rPr lang="en-US" b="1" dirty="0"/>
              <a:t> </a:t>
            </a:r>
            <a:r>
              <a:rPr lang="en-US" b="1" dirty="0" err="1"/>
              <a:t>Merdeka</a:t>
            </a:r>
            <a:r>
              <a:rPr lang="en-US" b="1" dirty="0"/>
              <a:t>”</a:t>
            </a:r>
            <a:endParaRPr lang="en-US" dirty="0"/>
          </a:p>
          <a:p>
            <a:pPr algn="r"/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AutoShape 2" descr="5 Syarat Dapatkan KIP Kuliah, Apa Saja? : Okezone Eduk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" name="Picture 28" descr="https: img.okezone.com content 2020 02 27 65 2175093 5-syarat-dapatkan-kip-kuliah-apa-saja-1DmeDHlca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373" y="3496698"/>
            <a:ext cx="2590258" cy="140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https://ppsub.ub.ac.id/wp-content/uploads/2019/05/lpdp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48" y="160339"/>
            <a:ext cx="2662969" cy="1392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Placeholder 9" descr="http://ditpsd.kemdikbud.go.id/upload/filemanager/2021/05/merdeka-belajar-9.jpg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8" t="21700" r="33421" b="73515"/>
          <a:stretch/>
        </p:blipFill>
        <p:spPr bwMode="auto">
          <a:xfrm>
            <a:off x="2451553" y="3971286"/>
            <a:ext cx="2035082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 descr="http://ditpsd.kemdikbud.go.id/upload/filemanager/2021/05/merdeka-belajar-9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6" t="65234" r="37145" b="29314"/>
          <a:stretch/>
        </p:blipFill>
        <p:spPr bwMode="auto">
          <a:xfrm>
            <a:off x="4785608" y="856446"/>
            <a:ext cx="1982985" cy="4113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Picture 44" descr="http://ditpsd.kemdikbud.go.id/upload/filemanager/2021/05/merdeka-belajar-9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9" t="8316" r="31809" b="77963"/>
          <a:stretch/>
        </p:blipFill>
        <p:spPr bwMode="auto">
          <a:xfrm rot="20771145">
            <a:off x="3142492" y="1972167"/>
            <a:ext cx="3020118" cy="12641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95523" y="1552554"/>
            <a:ext cx="3977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“</a:t>
            </a:r>
            <a:r>
              <a:rPr lang="en-US" sz="1600" b="1" dirty="0" err="1" smtClean="0"/>
              <a:t>Perluasan</a:t>
            </a:r>
            <a:r>
              <a:rPr lang="en-US" sz="1600" b="1" dirty="0" smtClean="0"/>
              <a:t> </a:t>
            </a:r>
            <a:r>
              <a:rPr lang="en-US" sz="1600" b="1" dirty="0"/>
              <a:t>Program </a:t>
            </a:r>
            <a:r>
              <a:rPr lang="en-US" sz="1600" b="1" dirty="0" err="1"/>
              <a:t>Beasiswa</a:t>
            </a:r>
            <a:r>
              <a:rPr lang="en-US" sz="1600" b="1" dirty="0"/>
              <a:t> </a:t>
            </a:r>
          </a:p>
          <a:p>
            <a:pPr algn="r"/>
            <a:r>
              <a:rPr lang="en-US" sz="1600" b="1" dirty="0" err="1"/>
              <a:t>Lembaga</a:t>
            </a:r>
            <a:r>
              <a:rPr lang="en-US" sz="1600" b="1" dirty="0"/>
              <a:t> </a:t>
            </a:r>
            <a:r>
              <a:rPr lang="en-US" sz="1600" b="1" dirty="0" err="1"/>
              <a:t>Pengelola</a:t>
            </a:r>
            <a:r>
              <a:rPr lang="en-US" sz="1600" b="1" dirty="0"/>
              <a:t> Dana </a:t>
            </a:r>
            <a:r>
              <a:rPr lang="en-US" sz="1600" b="1" dirty="0" err="1"/>
              <a:t>Pendidikan</a:t>
            </a:r>
            <a:r>
              <a:rPr lang="en-US" sz="1600" b="1" dirty="0" smtClean="0"/>
              <a:t>”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59351" y="4454619"/>
            <a:ext cx="900897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9+10</a:t>
            </a:r>
            <a:endParaRPr lang="ko-KR" alt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61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erdeka belajar episode 11 kampus merdeka vokasi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3" b="6860"/>
          <a:stretch/>
        </p:blipFill>
        <p:spPr bwMode="auto">
          <a:xfrm>
            <a:off x="1065518" y="195487"/>
            <a:ext cx="6934547" cy="46274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oup 14">
            <a:extLst>
              <a:ext uri="{FF2B5EF4-FFF2-40B4-BE49-F238E27FC236}">
                <a16:creationId xmlns="" xmlns:a16="http://schemas.microsoft.com/office/drawing/2014/main" id="{20C2B74B-BECB-4535-B502-06DC80D74B06}"/>
              </a:ext>
            </a:extLst>
          </p:cNvPr>
          <p:cNvGrpSpPr/>
          <p:nvPr/>
        </p:nvGrpSpPr>
        <p:grpSpPr>
          <a:xfrm>
            <a:off x="251520" y="608456"/>
            <a:ext cx="1052368" cy="3696329"/>
            <a:chOff x="4058860" y="987781"/>
            <a:chExt cx="1052368" cy="3696329"/>
          </a:xfrm>
        </p:grpSpPr>
        <p:sp>
          <p:nvSpPr>
            <p:cNvPr id="4" name="Rectangle 8">
              <a:extLst>
                <a:ext uri="{FF2B5EF4-FFF2-40B4-BE49-F238E27FC236}">
                  <a16:creationId xmlns="" xmlns:a16="http://schemas.microsoft.com/office/drawing/2014/main" id="{25302530-3AAA-4B18-B144-C49D138138CE}"/>
                </a:ext>
              </a:extLst>
            </p:cNvPr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Rectangle 8">
              <a:extLst>
                <a:ext uri="{FF2B5EF4-FFF2-40B4-BE49-F238E27FC236}">
                  <a16:creationId xmlns="" xmlns:a16="http://schemas.microsoft.com/office/drawing/2014/main" id="{91FA14DC-BAA1-4B27-93F4-512A9C64EF6C}"/>
                </a:ext>
              </a:extLst>
            </p:cNvPr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2">
              <a:extLst>
                <a:ext uri="{FF2B5EF4-FFF2-40B4-BE49-F238E27FC236}">
                  <a16:creationId xmlns="" xmlns:a16="http://schemas.microsoft.com/office/drawing/2014/main" id="{C6C7785C-8982-46D8-BD2D-F0082959A035}"/>
                </a:ext>
              </a:extLst>
            </p:cNvPr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>
              <a:extLst>
                <a:ext uri="{FF2B5EF4-FFF2-40B4-BE49-F238E27FC236}">
                  <a16:creationId xmlns="" xmlns:a16="http://schemas.microsoft.com/office/drawing/2014/main" id="{0EA746AB-277A-4BA1-9F0A-B7C535C1FB4A}"/>
                </a:ext>
              </a:extLst>
            </p:cNvPr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>
              <a:extLst>
                <a:ext uri="{FF2B5EF4-FFF2-40B4-BE49-F238E27FC236}">
                  <a16:creationId xmlns="" xmlns:a16="http://schemas.microsoft.com/office/drawing/2014/main" id="{8DD3C104-DCA5-4C07-AA7C-5F42944E40F4}"/>
                </a:ext>
              </a:extLst>
            </p:cNvPr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="" xmlns:a16="http://schemas.microsoft.com/office/drawing/2014/main" id="{B6979A23-A285-45E9-95F0-43DC4293EA1E}"/>
                </a:ext>
              </a:extLst>
            </p:cNvPr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" name="Parallelogram 15">
              <a:extLst>
                <a:ext uri="{FF2B5EF4-FFF2-40B4-BE49-F238E27FC236}">
                  <a16:creationId xmlns="" xmlns:a16="http://schemas.microsoft.com/office/drawing/2014/main" id="{00FFC3E9-ACCE-438D-B2B5-5AA4625B76F2}"/>
                </a:ext>
              </a:extLst>
            </p:cNvPr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Group 14">
            <a:extLst>
              <a:ext uri="{FF2B5EF4-FFF2-40B4-BE49-F238E27FC236}">
                <a16:creationId xmlns="" xmlns:a16="http://schemas.microsoft.com/office/drawing/2014/main" id="{20C2B74B-BECB-4535-B502-06DC80D74B06}"/>
              </a:ext>
            </a:extLst>
          </p:cNvPr>
          <p:cNvGrpSpPr/>
          <p:nvPr/>
        </p:nvGrpSpPr>
        <p:grpSpPr>
          <a:xfrm>
            <a:off x="7614269" y="528452"/>
            <a:ext cx="1052368" cy="3696329"/>
            <a:chOff x="4058860" y="987781"/>
            <a:chExt cx="1052368" cy="3696329"/>
          </a:xfrm>
        </p:grpSpPr>
        <p:sp>
          <p:nvSpPr>
            <p:cNvPr id="13" name="Rectangle 8">
              <a:extLst>
                <a:ext uri="{FF2B5EF4-FFF2-40B4-BE49-F238E27FC236}">
                  <a16:creationId xmlns="" xmlns:a16="http://schemas.microsoft.com/office/drawing/2014/main" id="{25302530-3AAA-4B18-B144-C49D138138CE}"/>
                </a:ext>
              </a:extLst>
            </p:cNvPr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Rectangle 8">
              <a:extLst>
                <a:ext uri="{FF2B5EF4-FFF2-40B4-BE49-F238E27FC236}">
                  <a16:creationId xmlns="" xmlns:a16="http://schemas.microsoft.com/office/drawing/2014/main" id="{91FA14DC-BAA1-4B27-93F4-512A9C64EF6C}"/>
                </a:ext>
              </a:extLst>
            </p:cNvPr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="" xmlns:a16="http://schemas.microsoft.com/office/drawing/2014/main" id="{C6C7785C-8982-46D8-BD2D-F0082959A035}"/>
                </a:ext>
              </a:extLst>
            </p:cNvPr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Rectangle 2">
              <a:extLst>
                <a:ext uri="{FF2B5EF4-FFF2-40B4-BE49-F238E27FC236}">
                  <a16:creationId xmlns="" xmlns:a16="http://schemas.microsoft.com/office/drawing/2014/main" id="{0EA746AB-277A-4BA1-9F0A-B7C535C1FB4A}"/>
                </a:ext>
              </a:extLst>
            </p:cNvPr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="" xmlns:a16="http://schemas.microsoft.com/office/drawing/2014/main" id="{8DD3C104-DCA5-4C07-AA7C-5F42944E40F4}"/>
                </a:ext>
              </a:extLst>
            </p:cNvPr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="" xmlns:a16="http://schemas.microsoft.com/office/drawing/2014/main" id="{B6979A23-A285-45E9-95F0-43DC4293EA1E}"/>
                </a:ext>
              </a:extLst>
            </p:cNvPr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Parallelogram 15">
              <a:extLst>
                <a:ext uri="{FF2B5EF4-FFF2-40B4-BE49-F238E27FC236}">
                  <a16:creationId xmlns="" xmlns:a16="http://schemas.microsoft.com/office/drawing/2014/main" id="{00FFC3E9-ACCE-438D-B2B5-5AA4625B76F2}"/>
                </a:ext>
              </a:extLst>
            </p:cNvPr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9351" y="4454619"/>
            <a:ext cx="522828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11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13">
            <a:extLst>
              <a:ext uri="{FF2B5EF4-FFF2-40B4-BE49-F238E27FC236}">
                <a16:creationId xmlns="" xmlns:a16="http://schemas.microsoft.com/office/drawing/2014/main" id="{65F79F49-58E8-4478-83BB-5809BAA07443}"/>
              </a:ext>
            </a:extLst>
          </p:cNvPr>
          <p:cNvGrpSpPr/>
          <p:nvPr/>
        </p:nvGrpSpPr>
        <p:grpSpPr>
          <a:xfrm rot="18874206">
            <a:off x="6229810" y="1135248"/>
            <a:ext cx="1193887" cy="3943314"/>
            <a:chOff x="6777274" y="1831284"/>
            <a:chExt cx="552841" cy="1177414"/>
          </a:xfrm>
        </p:grpSpPr>
        <p:grpSp>
          <p:nvGrpSpPr>
            <p:cNvPr id="72" name="Group 14">
              <a:extLst>
                <a:ext uri="{FF2B5EF4-FFF2-40B4-BE49-F238E27FC236}">
                  <a16:creationId xmlns="" xmlns:a16="http://schemas.microsoft.com/office/drawing/2014/main" id="{39069EC5-081A-4BF5-ADB4-DFB8C9680FD7}"/>
                </a:ext>
              </a:extLst>
            </p:cNvPr>
            <p:cNvGrpSpPr/>
            <p:nvPr/>
          </p:nvGrpSpPr>
          <p:grpSpPr>
            <a:xfrm>
              <a:off x="6939980" y="1831284"/>
              <a:ext cx="385719" cy="718117"/>
              <a:chOff x="6783521" y="1654812"/>
              <a:chExt cx="726841" cy="1353205"/>
            </a:xfrm>
          </p:grpSpPr>
          <p:sp>
            <p:nvSpPr>
              <p:cNvPr id="74" name="Freeform 16">
                <a:extLst>
                  <a:ext uri="{FF2B5EF4-FFF2-40B4-BE49-F238E27FC236}">
                    <a16:creationId xmlns="" xmlns:a16="http://schemas.microsoft.com/office/drawing/2014/main" id="{BA14A9F0-A0DA-428A-B109-2F3FAF5EA287}"/>
                  </a:ext>
                </a:extLst>
              </p:cNvPr>
              <p:cNvSpPr/>
              <p:nvPr/>
            </p:nvSpPr>
            <p:spPr>
              <a:xfrm>
                <a:off x="6783521" y="1886618"/>
                <a:ext cx="726841" cy="1121399"/>
              </a:xfrm>
              <a:custGeom>
                <a:avLst/>
                <a:gdLst/>
                <a:ahLst/>
                <a:cxnLst/>
                <a:rect l="l" t="t" r="r" b="b"/>
                <a:pathLst>
                  <a:path w="726841" h="1121399">
                    <a:moveTo>
                      <a:pt x="236325" y="1049494"/>
                    </a:moveTo>
                    <a:lnTo>
                      <a:pt x="495287" y="1049494"/>
                    </a:lnTo>
                    <a:cubicBezTo>
                      <a:pt x="491080" y="1064561"/>
                      <a:pt x="487966" y="1079199"/>
                      <a:pt x="485273" y="1093187"/>
                    </a:cubicBezTo>
                    <a:lnTo>
                      <a:pt x="245258" y="1092728"/>
                    </a:lnTo>
                    <a:close/>
                    <a:moveTo>
                      <a:pt x="363421" y="203844"/>
                    </a:moveTo>
                    <a:cubicBezTo>
                      <a:pt x="401307" y="203844"/>
                      <a:pt x="432020" y="234557"/>
                      <a:pt x="432020" y="272443"/>
                    </a:cubicBezTo>
                    <a:cubicBezTo>
                      <a:pt x="432020" y="310329"/>
                      <a:pt x="401307" y="341042"/>
                      <a:pt x="363421" y="341042"/>
                    </a:cubicBezTo>
                    <a:cubicBezTo>
                      <a:pt x="325534" y="341042"/>
                      <a:pt x="294821" y="310329"/>
                      <a:pt x="294821" y="272443"/>
                    </a:cubicBezTo>
                    <a:cubicBezTo>
                      <a:pt x="294821" y="234557"/>
                      <a:pt x="325534" y="203844"/>
                      <a:pt x="363421" y="203844"/>
                    </a:cubicBezTo>
                    <a:close/>
                    <a:moveTo>
                      <a:pt x="363421" y="135244"/>
                    </a:moveTo>
                    <a:cubicBezTo>
                      <a:pt x="287648" y="135244"/>
                      <a:pt x="226222" y="196671"/>
                      <a:pt x="226222" y="272443"/>
                    </a:cubicBezTo>
                    <a:cubicBezTo>
                      <a:pt x="226222" y="348216"/>
                      <a:pt x="287648" y="409642"/>
                      <a:pt x="363421" y="409642"/>
                    </a:cubicBezTo>
                    <a:cubicBezTo>
                      <a:pt x="439193" y="409642"/>
                      <a:pt x="500619" y="348216"/>
                      <a:pt x="500619" y="272443"/>
                    </a:cubicBezTo>
                    <a:cubicBezTo>
                      <a:pt x="500619" y="196671"/>
                      <a:pt x="439193" y="135244"/>
                      <a:pt x="363421" y="135244"/>
                    </a:cubicBezTo>
                    <a:close/>
                    <a:moveTo>
                      <a:pt x="196200" y="0"/>
                    </a:moveTo>
                    <a:cubicBezTo>
                      <a:pt x="300307" y="58658"/>
                      <a:pt x="427219" y="59450"/>
                      <a:pt x="531959" y="2129"/>
                    </a:cubicBezTo>
                    <a:cubicBezTo>
                      <a:pt x="645195" y="251105"/>
                      <a:pt x="615578" y="521951"/>
                      <a:pt x="565642" y="749813"/>
                    </a:cubicBezTo>
                    <a:lnTo>
                      <a:pt x="726841" y="904479"/>
                    </a:lnTo>
                    <a:lnTo>
                      <a:pt x="700460" y="1113326"/>
                    </a:lnTo>
                    <a:lnTo>
                      <a:pt x="510728" y="982128"/>
                    </a:lnTo>
                    <a:lnTo>
                      <a:pt x="503274" y="1014651"/>
                    </a:lnTo>
                    <a:lnTo>
                      <a:pt x="228241" y="1014651"/>
                    </a:lnTo>
                    <a:cubicBezTo>
                      <a:pt x="226194" y="1005458"/>
                      <a:pt x="223902" y="996068"/>
                      <a:pt x="221524" y="986461"/>
                    </a:cubicBezTo>
                    <a:lnTo>
                      <a:pt x="26381" y="1121399"/>
                    </a:lnTo>
                    <a:lnTo>
                      <a:pt x="0" y="912552"/>
                    </a:lnTo>
                    <a:lnTo>
                      <a:pt x="162681" y="756465"/>
                    </a:lnTo>
                    <a:lnTo>
                      <a:pt x="163137" y="757906"/>
                    </a:lnTo>
                    <a:lnTo>
                      <a:pt x="165881" y="748957"/>
                    </a:lnTo>
                    <a:cubicBezTo>
                      <a:pt x="117348" y="521774"/>
                      <a:pt x="87568" y="246912"/>
                      <a:pt x="1962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Freeform 17">
                <a:extLst>
                  <a:ext uri="{FF2B5EF4-FFF2-40B4-BE49-F238E27FC236}">
                    <a16:creationId xmlns="" xmlns:a16="http://schemas.microsoft.com/office/drawing/2014/main" id="{4E58BA02-427E-476C-927F-941A5BEE8001}"/>
                  </a:ext>
                </a:extLst>
              </p:cNvPr>
              <p:cNvSpPr/>
              <p:nvPr/>
            </p:nvSpPr>
            <p:spPr>
              <a:xfrm>
                <a:off x="6997804" y="1654812"/>
                <a:ext cx="298274" cy="244742"/>
              </a:xfrm>
              <a:custGeom>
                <a:avLst/>
                <a:gdLst/>
                <a:ahLst/>
                <a:cxnLst/>
                <a:rect l="l" t="t" r="r" b="b"/>
                <a:pathLst>
                  <a:path w="298274" h="244742">
                    <a:moveTo>
                      <a:pt x="147328" y="0"/>
                    </a:moveTo>
                    <a:cubicBezTo>
                      <a:pt x="212319" y="65590"/>
                      <a:pt x="261867" y="134854"/>
                      <a:pt x="298274" y="206570"/>
                    </a:cubicBezTo>
                    <a:cubicBezTo>
                      <a:pt x="205418" y="258299"/>
                      <a:pt x="92251" y="257374"/>
                      <a:pt x="0" y="204273"/>
                    </a:cubicBezTo>
                    <a:cubicBezTo>
                      <a:pt x="35363" y="132633"/>
                      <a:pt x="83678" y="64016"/>
                      <a:pt x="1473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3" name="Freeform 15">
              <a:extLst>
                <a:ext uri="{FF2B5EF4-FFF2-40B4-BE49-F238E27FC236}">
                  <a16:creationId xmlns="" xmlns:a16="http://schemas.microsoft.com/office/drawing/2014/main" id="{6D576C7F-8CAF-4600-8ECF-22D5FBEC5FEA}"/>
                </a:ext>
              </a:extLst>
            </p:cNvPr>
            <p:cNvSpPr/>
            <p:nvPr/>
          </p:nvSpPr>
          <p:spPr>
            <a:xfrm>
              <a:off x="6777274" y="2572267"/>
              <a:ext cx="552841" cy="436431"/>
            </a:xfrm>
            <a:custGeom>
              <a:avLst/>
              <a:gdLst/>
              <a:ahLst/>
              <a:cxnLst/>
              <a:rect l="l" t="t" r="r" b="b"/>
              <a:pathLst>
                <a:path w="935319" h="738371">
                  <a:moveTo>
                    <a:pt x="570246" y="5904"/>
                  </a:moveTo>
                  <a:cubicBezTo>
                    <a:pt x="462283" y="64891"/>
                    <a:pt x="426421" y="317189"/>
                    <a:pt x="649701" y="474399"/>
                  </a:cubicBezTo>
                  <a:cubicBezTo>
                    <a:pt x="593836" y="327977"/>
                    <a:pt x="630970" y="255746"/>
                    <a:pt x="667057" y="182470"/>
                  </a:cubicBezTo>
                  <a:cubicBezTo>
                    <a:pt x="667659" y="219721"/>
                    <a:pt x="629598" y="299814"/>
                    <a:pt x="723199" y="346469"/>
                  </a:cubicBezTo>
                  <a:cubicBezTo>
                    <a:pt x="679394" y="206128"/>
                    <a:pt x="864427" y="161920"/>
                    <a:pt x="670152" y="6949"/>
                  </a:cubicBezTo>
                  <a:cubicBezTo>
                    <a:pt x="951156" y="47548"/>
                    <a:pt x="868526" y="190548"/>
                    <a:pt x="935319" y="334595"/>
                  </a:cubicBezTo>
                  <a:cubicBezTo>
                    <a:pt x="886447" y="343095"/>
                    <a:pt x="815632" y="212619"/>
                    <a:pt x="831546" y="274410"/>
                  </a:cubicBezTo>
                  <a:cubicBezTo>
                    <a:pt x="915063" y="518579"/>
                    <a:pt x="665249" y="525551"/>
                    <a:pt x="744586" y="738371"/>
                  </a:cubicBezTo>
                  <a:cubicBezTo>
                    <a:pt x="498005" y="724435"/>
                    <a:pt x="570128" y="495242"/>
                    <a:pt x="454164" y="439509"/>
                  </a:cubicBezTo>
                  <a:cubicBezTo>
                    <a:pt x="422689" y="433882"/>
                    <a:pt x="384944" y="459601"/>
                    <a:pt x="454829" y="574141"/>
                  </a:cubicBezTo>
                  <a:cubicBezTo>
                    <a:pt x="47812" y="270832"/>
                    <a:pt x="333584" y="22904"/>
                    <a:pt x="570246" y="5904"/>
                  </a:cubicBezTo>
                  <a:close/>
                  <a:moveTo>
                    <a:pt x="0" y="0"/>
                  </a:moveTo>
                  <a:lnTo>
                    <a:pt x="9284" y="0"/>
                  </a:lnTo>
                  <a:lnTo>
                    <a:pt x="746" y="59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Oval 50"/>
          <p:cNvSpPr/>
          <p:nvPr/>
        </p:nvSpPr>
        <p:spPr>
          <a:xfrm>
            <a:off x="3793800" y="1358547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793800" y="2943095"/>
            <a:ext cx="647606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52475" y="1392250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09506" y="555411"/>
            <a:ext cx="463449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err="1"/>
              <a:t>Sistem</a:t>
            </a:r>
            <a:r>
              <a:rPr lang="en-US" sz="1900" dirty="0"/>
              <a:t> </a:t>
            </a:r>
            <a:r>
              <a:rPr lang="en-US" sz="1900" dirty="0" err="1"/>
              <a:t>Informasi</a:t>
            </a:r>
            <a:r>
              <a:rPr lang="en-US" sz="1900" dirty="0"/>
              <a:t> </a:t>
            </a:r>
            <a:r>
              <a:rPr lang="en-US" sz="1900" dirty="0" err="1"/>
              <a:t>Pengadaan</a:t>
            </a:r>
            <a:r>
              <a:rPr lang="en-US" sz="1900" dirty="0"/>
              <a:t> </a:t>
            </a:r>
            <a:r>
              <a:rPr lang="en-US" sz="1900" dirty="0" err="1"/>
              <a:t>Sekolah</a:t>
            </a:r>
            <a:r>
              <a:rPr lang="en-US" sz="1900" dirty="0"/>
              <a:t> </a:t>
            </a:r>
            <a:endParaRPr lang="en-US" sz="1900" dirty="0" smtClean="0"/>
          </a:p>
          <a:p>
            <a:r>
              <a:rPr lang="en-US" sz="1900" dirty="0" smtClean="0"/>
              <a:t>(</a:t>
            </a:r>
            <a:r>
              <a:rPr lang="en-US" sz="1900" b="1" dirty="0" err="1"/>
              <a:t>SIPLah</a:t>
            </a:r>
            <a:r>
              <a:rPr lang="en-US" sz="1900" dirty="0"/>
              <a:t>) </a:t>
            </a:r>
            <a:r>
              <a:rPr lang="en-US" sz="1900" dirty="0" err="1"/>
              <a:t>hadir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mendukung</a:t>
            </a:r>
            <a:r>
              <a:rPr lang="en-US" sz="1900" dirty="0"/>
              <a:t> </a:t>
            </a:r>
            <a:endParaRPr lang="en-US" sz="1900" dirty="0" smtClean="0"/>
          </a:p>
          <a:p>
            <a:r>
              <a:rPr lang="en-US" sz="1900" dirty="0" err="1" smtClean="0"/>
              <a:t>Pengadaan</a:t>
            </a:r>
            <a:r>
              <a:rPr lang="en-US" sz="1900" dirty="0" smtClean="0"/>
              <a:t> </a:t>
            </a:r>
            <a:r>
              <a:rPr lang="en-US" sz="1900" dirty="0" err="1"/>
              <a:t>Barang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Jasa</a:t>
            </a:r>
            <a:r>
              <a:rPr lang="en-US" sz="1900" dirty="0"/>
              <a:t> (</a:t>
            </a:r>
            <a:r>
              <a:rPr lang="en-US" sz="1900" dirty="0" err="1"/>
              <a:t>PBJ</a:t>
            </a:r>
            <a:r>
              <a:rPr lang="en-US" sz="1900" dirty="0"/>
              <a:t>) </a:t>
            </a:r>
            <a:endParaRPr lang="en-US" sz="1900" dirty="0" smtClean="0"/>
          </a:p>
          <a:p>
            <a:r>
              <a:rPr lang="en-US" sz="1900" dirty="0" err="1" smtClean="0"/>
              <a:t>secara</a:t>
            </a:r>
            <a:r>
              <a:rPr lang="en-US" sz="1900" dirty="0" smtClean="0"/>
              <a:t> </a:t>
            </a:r>
            <a:r>
              <a:rPr lang="en-US" sz="1900" dirty="0"/>
              <a:t>daring yang </a:t>
            </a:r>
            <a:r>
              <a:rPr lang="en-US" sz="1900" dirty="0" err="1"/>
              <a:t>dananya</a:t>
            </a:r>
            <a:r>
              <a:rPr lang="en-US" sz="1900" dirty="0"/>
              <a:t> </a:t>
            </a:r>
            <a:r>
              <a:rPr lang="en-US" sz="1900" dirty="0" err="1"/>
              <a:t>bersumber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</a:t>
            </a:r>
            <a:r>
              <a:rPr lang="en-US" sz="1900" dirty="0" err="1"/>
              <a:t>Bantuan</a:t>
            </a:r>
            <a:r>
              <a:rPr lang="en-US" sz="1900" dirty="0"/>
              <a:t> </a:t>
            </a:r>
            <a:r>
              <a:rPr lang="en-US" sz="1900" dirty="0" err="1"/>
              <a:t>Operasional</a:t>
            </a:r>
            <a:r>
              <a:rPr lang="en-US" sz="1900" dirty="0"/>
              <a:t> </a:t>
            </a:r>
            <a:r>
              <a:rPr lang="en-US" sz="1900" dirty="0" err="1"/>
              <a:t>Sekolah</a:t>
            </a:r>
            <a:r>
              <a:rPr lang="en-US" sz="1900" dirty="0"/>
              <a:t> (</a:t>
            </a:r>
            <a:r>
              <a:rPr lang="en-US" sz="1900" dirty="0" err="1"/>
              <a:t>BOS</a:t>
            </a:r>
            <a:r>
              <a:rPr lang="en-US" sz="1900" dirty="0" smtClean="0"/>
              <a:t>)</a:t>
            </a:r>
            <a:endParaRPr lang="en-US" sz="1900" dirty="0"/>
          </a:p>
        </p:txBody>
      </p:sp>
      <p:sp>
        <p:nvSpPr>
          <p:cNvPr id="61" name="TextBox 60"/>
          <p:cNvSpPr txBox="1"/>
          <p:nvPr/>
        </p:nvSpPr>
        <p:spPr>
          <a:xfrm>
            <a:off x="4509506" y="2487546"/>
            <a:ext cx="48824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M</a:t>
            </a:r>
            <a:r>
              <a:rPr lang="en-US" sz="2000" dirty="0" err="1" smtClean="0"/>
              <a:t>enghadirkan</a:t>
            </a:r>
            <a:r>
              <a:rPr lang="en-US" sz="2000" dirty="0" smtClean="0"/>
              <a:t> </a:t>
            </a:r>
            <a:r>
              <a:rPr lang="en-US" sz="2000" dirty="0" err="1"/>
              <a:t>kanal</a:t>
            </a:r>
            <a:r>
              <a:rPr lang="en-US" sz="2000" dirty="0"/>
              <a:t> </a:t>
            </a:r>
            <a:r>
              <a:rPr lang="en-US" sz="2000" b="1" dirty="0" err="1"/>
              <a:t>Indonesiana</a:t>
            </a:r>
            <a:r>
              <a:rPr lang="en-US" sz="2000" b="1" dirty="0"/>
              <a:t> TV </a:t>
            </a:r>
          </a:p>
          <a:p>
            <a:r>
              <a:rPr lang="en-US" sz="2000" dirty="0" err="1" smtClean="0"/>
              <a:t>bertujuan</a:t>
            </a:r>
            <a:r>
              <a:rPr lang="en-US" sz="2000" dirty="0" smtClean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mewadahi</a:t>
            </a:r>
            <a:r>
              <a:rPr lang="en-US" sz="2000" dirty="0"/>
              <a:t>, </a:t>
            </a:r>
            <a:endParaRPr lang="en-US" sz="2000" dirty="0" smtClean="0"/>
          </a:p>
          <a:p>
            <a:r>
              <a:rPr lang="en-US" sz="2000" dirty="0" err="1" smtClean="0"/>
              <a:t>mengintegrasikan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mempromosikan</a:t>
            </a:r>
            <a:r>
              <a:rPr lang="en-US" sz="2000" dirty="0"/>
              <a:t> </a:t>
            </a:r>
            <a:r>
              <a:rPr lang="en-US" sz="2000" dirty="0" err="1"/>
              <a:t>karya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ekspresi</a:t>
            </a:r>
            <a:r>
              <a:rPr lang="en-US" sz="2000" dirty="0"/>
              <a:t> </a:t>
            </a:r>
            <a:r>
              <a:rPr lang="en-US" sz="2000" dirty="0" err="1" smtClean="0"/>
              <a:t>budaya</a:t>
            </a:r>
            <a:r>
              <a:rPr lang="en-US" sz="2000" dirty="0" smtClean="0"/>
              <a:t> </a:t>
            </a:r>
            <a:r>
              <a:rPr lang="en-US" sz="2000" dirty="0" err="1" smtClean="0"/>
              <a:t>masyarakat</a:t>
            </a:r>
            <a:endParaRPr lang="en-US" sz="2000" dirty="0" smtClean="0"/>
          </a:p>
          <a:p>
            <a:r>
              <a:rPr lang="en-US" sz="2000" dirty="0" smtClean="0"/>
              <a:t>Indonesia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760396" y="1415747"/>
            <a:ext cx="681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1</a:t>
            </a:r>
            <a:r>
              <a:rPr lang="en-US" altLang="ko-KR" sz="24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98534" y="2987351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1</a:t>
            </a:r>
            <a:r>
              <a:rPr lang="en-US" altLang="ko-KR" sz="24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7" name="Picture 46" descr="Merdeka Belajar episode 12: Sekolah Aman Berbelanja bersama SIPLah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6" t="20154" r="15135" b="52134"/>
          <a:stretch/>
        </p:blipFill>
        <p:spPr bwMode="auto">
          <a:xfrm>
            <a:off x="179512" y="114041"/>
            <a:ext cx="3580884" cy="12445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8" name="Picture 47" descr="https://www.jurnalisindonesia.id/uploads/385da5f1ba2839e945489e6d373ab92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427735"/>
            <a:ext cx="3652892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69" descr="Apa Itu SIPlah ! Bagaimana Cara Belanja di SIPlah ? - PT. Hade Multi Karya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99"/>
          <a:stretch/>
        </p:blipFill>
        <p:spPr bwMode="auto">
          <a:xfrm>
            <a:off x="107505" y="1401797"/>
            <a:ext cx="3652891" cy="9512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9351" y="4454619"/>
            <a:ext cx="1128273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rial" pitchFamily="34" charset="0"/>
              </a:rPr>
              <a:t>12+13</a:t>
            </a:r>
            <a:endParaRPr lang="ko-KR" alt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2679</TotalTime>
  <Words>654</Words>
  <Application>Microsoft Office PowerPoint</Application>
  <PresentationFormat>On-screen Show (16:9)</PresentationFormat>
  <Paragraphs>116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User</cp:lastModifiedBy>
  <cp:revision>144</cp:revision>
  <dcterms:created xsi:type="dcterms:W3CDTF">2016-12-05T23:26:54Z</dcterms:created>
  <dcterms:modified xsi:type="dcterms:W3CDTF">2021-10-28T05:11:09Z</dcterms:modified>
</cp:coreProperties>
</file>